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3"/>
  </p:notesMasterIdLst>
  <p:handoutMasterIdLst>
    <p:handoutMasterId r:id="rId84"/>
  </p:handoutMasterIdLst>
  <p:sldIdLst>
    <p:sldId id="257" r:id="rId5"/>
    <p:sldId id="2134805713" r:id="rId6"/>
    <p:sldId id="260" r:id="rId7"/>
    <p:sldId id="2134805694" r:id="rId8"/>
    <p:sldId id="2134805636" r:id="rId9"/>
    <p:sldId id="2134805638" r:id="rId10"/>
    <p:sldId id="2134805645" r:id="rId11"/>
    <p:sldId id="2134805642" r:id="rId12"/>
    <p:sldId id="2134805643" r:id="rId13"/>
    <p:sldId id="2134805727" r:id="rId14"/>
    <p:sldId id="2134805724" r:id="rId15"/>
    <p:sldId id="2134805705" r:id="rId16"/>
    <p:sldId id="2134805718" r:id="rId17"/>
    <p:sldId id="2134805725" r:id="rId18"/>
    <p:sldId id="2134805706" r:id="rId19"/>
    <p:sldId id="321" r:id="rId20"/>
    <p:sldId id="322" r:id="rId21"/>
    <p:sldId id="2134805743" r:id="rId22"/>
    <p:sldId id="2134805722" r:id="rId23"/>
    <p:sldId id="2134805739" r:id="rId24"/>
    <p:sldId id="2134805698" r:id="rId25"/>
    <p:sldId id="2134805740" r:id="rId26"/>
    <p:sldId id="2134805695" r:id="rId27"/>
    <p:sldId id="2134805646" r:id="rId28"/>
    <p:sldId id="2134805648" r:id="rId29"/>
    <p:sldId id="2134805656" r:id="rId30"/>
    <p:sldId id="2134805654" r:id="rId31"/>
    <p:sldId id="2134805650" r:id="rId32"/>
    <p:sldId id="2134805653" r:id="rId33"/>
    <p:sldId id="2134805651" r:id="rId34"/>
    <p:sldId id="2134805683" r:id="rId35"/>
    <p:sldId id="2134805652" r:id="rId36"/>
    <p:sldId id="2134805655" r:id="rId37"/>
    <p:sldId id="286" r:id="rId38"/>
    <p:sldId id="268" r:id="rId39"/>
    <p:sldId id="2134805709" r:id="rId40"/>
    <p:sldId id="2134805658" r:id="rId41"/>
    <p:sldId id="2134805696" r:id="rId42"/>
    <p:sldId id="2134805662" r:id="rId43"/>
    <p:sldId id="280" r:id="rId44"/>
    <p:sldId id="2134805699" r:id="rId45"/>
    <p:sldId id="2134805728" r:id="rId46"/>
    <p:sldId id="283" r:id="rId47"/>
    <p:sldId id="2134805729" r:id="rId48"/>
    <p:sldId id="2134805666" r:id="rId49"/>
    <p:sldId id="2134805661" r:id="rId50"/>
    <p:sldId id="2134805730" r:id="rId51"/>
    <p:sldId id="2134805594" r:id="rId52"/>
    <p:sldId id="2134805593" r:id="rId53"/>
    <p:sldId id="2134805580" r:id="rId54"/>
    <p:sldId id="2134805619" r:id="rId55"/>
    <p:sldId id="2134805621" r:id="rId56"/>
    <p:sldId id="324" r:id="rId57"/>
    <p:sldId id="2134805712" r:id="rId58"/>
    <p:sldId id="2134805742" r:id="rId59"/>
    <p:sldId id="2134805702" r:id="rId60"/>
    <p:sldId id="2134805741" r:id="rId61"/>
    <p:sldId id="2134805697" r:id="rId62"/>
    <p:sldId id="2134805673" r:id="rId63"/>
    <p:sldId id="2134805723" r:id="rId64"/>
    <p:sldId id="2134805733" r:id="rId65"/>
    <p:sldId id="2134805734" r:id="rId66"/>
    <p:sldId id="2134805735" r:id="rId67"/>
    <p:sldId id="2134805736" r:id="rId68"/>
    <p:sldId id="2134805737" r:id="rId69"/>
    <p:sldId id="2134805738" r:id="rId70"/>
    <p:sldId id="2134805587" r:id="rId71"/>
    <p:sldId id="2134805543" r:id="rId72"/>
    <p:sldId id="2134805681" r:id="rId73"/>
    <p:sldId id="288" r:id="rId74"/>
    <p:sldId id="2134805623" r:id="rId75"/>
    <p:sldId id="2134805678" r:id="rId76"/>
    <p:sldId id="2134805586" r:id="rId77"/>
    <p:sldId id="2134805627" r:id="rId78"/>
    <p:sldId id="2134805618" r:id="rId79"/>
    <p:sldId id="270" r:id="rId80"/>
    <p:sldId id="2134805691" r:id="rId81"/>
    <p:sldId id="285"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50D404-143C-C283-2088-3C741CC33DD2}" name="Annalisa Landi" initials="AL" userId="S::al@fgbenzi.onmicrosoft.com::6bad982d-00fe-492f-9177-ce8004f570c5" providerId="AD"/>
  <p188:author id="{BB7F6B6C-7589-DF0D-F284-EBCC4376D95D}" name="Sabina Sblano" initials="SS" userId="S::sa@fgbenzi.onmicrosoft.com::9c895fe0-92af-4884-ba5b-805a67527ec9" providerId="AD"/>
  <p188:author id="{763989C9-E73F-B193-AF50-E388883BDD29}" name="Viviana Giannuzzi" initials="VG" userId="S::vg@fgbenzi.onmicrosoft.com::919ddae4-97ad-4542-906a-f94ea04289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UHLUEL Dilem" initials="RD" lastIdx="2" clrIdx="0">
    <p:extLst>
      <p:ext uri="{19B8F6BF-5375-455C-9EA6-DF929625EA0E}">
        <p15:presenceInfo xmlns:p15="http://schemas.microsoft.com/office/powerpoint/2012/main" userId="S::dilemr@cing.ac.cy::94a67656-b15c-4e57-a427-d1f0268e7e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D0F0"/>
    <a:srgbClr val="91C5EC"/>
    <a:srgbClr val="ADA7E1"/>
    <a:srgbClr val="9A94DA"/>
    <a:srgbClr val="002060"/>
    <a:srgbClr val="001A8C"/>
    <a:srgbClr val="3E86FF"/>
    <a:srgbClr val="806BCB"/>
    <a:srgbClr val="750B45"/>
    <a:srgbClr val="D8F4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1BE606-B840-41E3-8F3E-3DFE22B30A77}" v="76" dt="2025-05-14T13:21:17.483"/>
    <p1510:client id="{6E3384D7-0E9B-4DED-A036-53F70EAF7A6E}" v="4229" dt="2025-05-14T07:54:15.496"/>
    <p1510:client id="{88C5B08A-1D0F-4C9F-87E6-E31023738952}" v="32" dt="2025-05-13T14:02:31.597"/>
    <p1510:client id="{E5650656-2FC0-42EB-949F-ABE49432DD40}" v="2" dt="2025-05-14T08:03:38.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6/11/relationships/changesInfo" Target="changesInfos/changesInfo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viana Giannuzzi" userId="919ddae4-97ad-4542-906a-f94ea04289be" providerId="ADAL" clId="{6E3384D7-0E9B-4DED-A036-53F70EAF7A6E}"/>
    <pc:docChg chg="undo redo custSel addSld delSld modSld sldOrd modMainMaster">
      <pc:chgData name="Viviana Giannuzzi" userId="919ddae4-97ad-4542-906a-f94ea04289be" providerId="ADAL" clId="{6E3384D7-0E9B-4DED-A036-53F70EAF7A6E}" dt="2025-05-14T09:02:06.365" v="11247" actId="20577"/>
      <pc:docMkLst>
        <pc:docMk/>
      </pc:docMkLst>
      <pc:sldChg chg="modSp mod">
        <pc:chgData name="Viviana Giannuzzi" userId="919ddae4-97ad-4542-906a-f94ea04289be" providerId="ADAL" clId="{6E3384D7-0E9B-4DED-A036-53F70EAF7A6E}" dt="2025-05-05T14:23:23.100" v="286" actId="207"/>
        <pc:sldMkLst>
          <pc:docMk/>
          <pc:sldMk cId="744914530" sldId="257"/>
        </pc:sldMkLst>
        <pc:spChg chg="mod">
          <ac:chgData name="Viviana Giannuzzi" userId="919ddae4-97ad-4542-906a-f94ea04289be" providerId="ADAL" clId="{6E3384D7-0E9B-4DED-A036-53F70EAF7A6E}" dt="2025-05-05T13:17:03.133" v="2" actId="14100"/>
          <ac:spMkLst>
            <pc:docMk/>
            <pc:sldMk cId="744914530" sldId="257"/>
            <ac:spMk id="4" creationId="{823FACC7-4F72-4A2E-B0A6-F1BDB9DC88B3}"/>
          </ac:spMkLst>
        </pc:spChg>
        <pc:spChg chg="mod">
          <ac:chgData name="Viviana Giannuzzi" userId="919ddae4-97ad-4542-906a-f94ea04289be" providerId="ADAL" clId="{6E3384D7-0E9B-4DED-A036-53F70EAF7A6E}" dt="2025-05-05T14:23:23.100" v="286" actId="207"/>
          <ac:spMkLst>
            <pc:docMk/>
            <pc:sldMk cId="744914530" sldId="257"/>
            <ac:spMk id="5" creationId="{7B215890-C91F-45E1-87C0-E08A8D194E34}"/>
          </ac:spMkLst>
        </pc:spChg>
      </pc:sldChg>
      <pc:sldChg chg="modSp mod">
        <pc:chgData name="Viviana Giannuzzi" userId="919ddae4-97ad-4542-906a-f94ea04289be" providerId="ADAL" clId="{6E3384D7-0E9B-4DED-A036-53F70EAF7A6E}" dt="2025-05-05T14:23:28.941" v="287" actId="207"/>
        <pc:sldMkLst>
          <pc:docMk/>
          <pc:sldMk cId="945513426" sldId="260"/>
        </pc:sldMkLst>
        <pc:spChg chg="mod">
          <ac:chgData name="Viviana Giannuzzi" userId="919ddae4-97ad-4542-906a-f94ea04289be" providerId="ADAL" clId="{6E3384D7-0E9B-4DED-A036-53F70EAF7A6E}" dt="2025-05-05T13:17:16.918" v="4" actId="1076"/>
          <ac:spMkLst>
            <pc:docMk/>
            <pc:sldMk cId="945513426" sldId="260"/>
            <ac:spMk id="2" creationId="{A11F4818-2681-B2CA-23D1-549E86E02F27}"/>
          </ac:spMkLst>
        </pc:spChg>
        <pc:spChg chg="mod">
          <ac:chgData name="Viviana Giannuzzi" userId="919ddae4-97ad-4542-906a-f94ea04289be" providerId="ADAL" clId="{6E3384D7-0E9B-4DED-A036-53F70EAF7A6E}" dt="2025-05-05T14:23:28.941" v="287" actId="207"/>
          <ac:spMkLst>
            <pc:docMk/>
            <pc:sldMk cId="945513426" sldId="260"/>
            <ac:spMk id="17" creationId="{3F5FF87F-6173-4CC9-B69B-DF36CDFAA5A7}"/>
          </ac:spMkLst>
        </pc:spChg>
      </pc:sldChg>
      <pc:sldChg chg="addSp delSp modSp mod modClrScheme chgLayout">
        <pc:chgData name="Viviana Giannuzzi" userId="919ddae4-97ad-4542-906a-f94ea04289be" providerId="ADAL" clId="{6E3384D7-0E9B-4DED-A036-53F70EAF7A6E}" dt="2025-05-14T07:48:10.042" v="11208" actId="12"/>
        <pc:sldMkLst>
          <pc:docMk/>
          <pc:sldMk cId="2591035251" sldId="268"/>
        </pc:sldMkLst>
        <pc:spChg chg="mod ord">
          <ac:chgData name="Viviana Giannuzzi" userId="919ddae4-97ad-4542-906a-f94ea04289be" providerId="ADAL" clId="{6E3384D7-0E9B-4DED-A036-53F70EAF7A6E}" dt="2025-05-13T07:15:29.059" v="8184" actId="26606"/>
          <ac:spMkLst>
            <pc:docMk/>
            <pc:sldMk cId="2591035251" sldId="268"/>
            <ac:spMk id="2" creationId="{E1D7A69A-5064-44A6-B600-5787A3BB9BAD}"/>
          </ac:spMkLst>
        </pc:spChg>
        <pc:spChg chg="mod">
          <ac:chgData name="Viviana Giannuzzi" userId="919ddae4-97ad-4542-906a-f94ea04289be" providerId="ADAL" clId="{6E3384D7-0E9B-4DED-A036-53F70EAF7A6E}" dt="2025-05-14T07:48:10.042" v="11208" actId="12"/>
          <ac:spMkLst>
            <pc:docMk/>
            <pc:sldMk cId="2591035251" sldId="268"/>
            <ac:spMk id="3" creationId="{4C086DF8-47B1-3CA0-F9D2-C836C86F7266}"/>
          </ac:spMkLst>
        </pc:spChg>
        <pc:spChg chg="add del mod ord">
          <ac:chgData name="Viviana Giannuzzi" userId="919ddae4-97ad-4542-906a-f94ea04289be" providerId="ADAL" clId="{6E3384D7-0E9B-4DED-A036-53F70EAF7A6E}" dt="2025-05-13T07:15:31.749" v="8185" actId="478"/>
          <ac:spMkLst>
            <pc:docMk/>
            <pc:sldMk cId="2591035251" sldId="268"/>
            <ac:spMk id="4" creationId="{B1552CEA-C6EA-D558-5AD9-EFA01A244346}"/>
          </ac:spMkLst>
        </pc:spChg>
        <pc:picChg chg="mod">
          <ac:chgData name="Viviana Giannuzzi" userId="919ddae4-97ad-4542-906a-f94ea04289be" providerId="ADAL" clId="{6E3384D7-0E9B-4DED-A036-53F70EAF7A6E}" dt="2025-05-13T07:15:37.677" v="8186" actId="14100"/>
          <ac:picMkLst>
            <pc:docMk/>
            <pc:sldMk cId="2591035251" sldId="268"/>
            <ac:picMk id="4102" creationId="{8D5164DE-A0B2-B184-B557-DE5CBE0A9E97}"/>
          </ac:picMkLst>
        </pc:picChg>
      </pc:sldChg>
      <pc:sldChg chg="addSp delSp modSp mod modClrScheme chgLayout">
        <pc:chgData name="Viviana Giannuzzi" userId="919ddae4-97ad-4542-906a-f94ea04289be" providerId="ADAL" clId="{6E3384D7-0E9B-4DED-A036-53F70EAF7A6E}" dt="2025-05-14T07:54:02.340" v="11226" actId="700"/>
        <pc:sldMkLst>
          <pc:docMk/>
          <pc:sldMk cId="3863977208" sldId="270"/>
        </pc:sldMkLst>
        <pc:spChg chg="mod ord">
          <ac:chgData name="Viviana Giannuzzi" userId="919ddae4-97ad-4542-906a-f94ea04289be" providerId="ADAL" clId="{6E3384D7-0E9B-4DED-A036-53F70EAF7A6E}" dt="2025-05-14T07:54:02.340" v="11226" actId="700"/>
          <ac:spMkLst>
            <pc:docMk/>
            <pc:sldMk cId="3863977208" sldId="270"/>
            <ac:spMk id="2" creationId="{0F330781-DEA2-4402-BACD-536ABD92010C}"/>
          </ac:spMkLst>
        </pc:spChg>
        <pc:spChg chg="add mod ord">
          <ac:chgData name="Viviana Giannuzzi" userId="919ddae4-97ad-4542-906a-f94ea04289be" providerId="ADAL" clId="{6E3384D7-0E9B-4DED-A036-53F70EAF7A6E}" dt="2025-05-14T07:54:02.340" v="11226" actId="700"/>
          <ac:spMkLst>
            <pc:docMk/>
            <pc:sldMk cId="3863977208" sldId="270"/>
            <ac:spMk id="4" creationId="{39DDAF18-082D-E40C-AC23-4E8387B6C1BD}"/>
          </ac:spMkLst>
        </pc:spChg>
      </pc:sldChg>
      <pc:sldChg chg="addSp delSp modSp mod modClrScheme chgLayout">
        <pc:chgData name="Viviana Giannuzzi" userId="919ddae4-97ad-4542-906a-f94ea04289be" providerId="ADAL" clId="{6E3384D7-0E9B-4DED-A036-53F70EAF7A6E}" dt="2025-05-12T17:19:04.878" v="6789" actId="1076"/>
        <pc:sldMkLst>
          <pc:docMk/>
          <pc:sldMk cId="1973490102" sldId="280"/>
        </pc:sldMkLst>
        <pc:spChg chg="mod ord">
          <ac:chgData name="Viviana Giannuzzi" userId="919ddae4-97ad-4542-906a-f94ea04289be" providerId="ADAL" clId="{6E3384D7-0E9B-4DED-A036-53F70EAF7A6E}" dt="2025-05-12T15:54:54.655" v="6305" actId="700"/>
          <ac:spMkLst>
            <pc:docMk/>
            <pc:sldMk cId="1973490102" sldId="280"/>
            <ac:spMk id="3" creationId="{38FCC1BE-B15E-4160-8801-0B004B3B4A5E}"/>
          </ac:spMkLst>
        </pc:spChg>
        <pc:spChg chg="mod">
          <ac:chgData name="Viviana Giannuzzi" userId="919ddae4-97ad-4542-906a-f94ea04289be" providerId="ADAL" clId="{6E3384D7-0E9B-4DED-A036-53F70EAF7A6E}" dt="2025-05-12T15:55:03.316" v="6317" actId="1035"/>
          <ac:spMkLst>
            <pc:docMk/>
            <pc:sldMk cId="1973490102" sldId="280"/>
            <ac:spMk id="5" creationId="{DDC4354C-C4C7-810F-4285-01D259DCA50E}"/>
          </ac:spMkLst>
        </pc:spChg>
        <pc:picChg chg="add mod">
          <ac:chgData name="Viviana Giannuzzi" userId="919ddae4-97ad-4542-906a-f94ea04289be" providerId="ADAL" clId="{6E3384D7-0E9B-4DED-A036-53F70EAF7A6E}" dt="2025-05-12T17:16:58.133" v="6769" actId="108"/>
          <ac:picMkLst>
            <pc:docMk/>
            <pc:sldMk cId="1973490102" sldId="280"/>
            <ac:picMk id="2" creationId="{140DDA26-86B4-7D92-64A0-FEFC3F16F24C}"/>
          </ac:picMkLst>
        </pc:picChg>
        <pc:picChg chg="add mod">
          <ac:chgData name="Viviana Giannuzzi" userId="919ddae4-97ad-4542-906a-f94ea04289be" providerId="ADAL" clId="{6E3384D7-0E9B-4DED-A036-53F70EAF7A6E}" dt="2025-05-12T17:17:01.668" v="6771"/>
          <ac:picMkLst>
            <pc:docMk/>
            <pc:sldMk cId="1973490102" sldId="280"/>
            <ac:picMk id="6" creationId="{3609D28E-4C05-6B1F-95F2-9A168A38D8D1}"/>
          </ac:picMkLst>
        </pc:picChg>
        <pc:picChg chg="mod">
          <ac:chgData name="Viviana Giannuzzi" userId="919ddae4-97ad-4542-906a-f94ea04289be" providerId="ADAL" clId="{6E3384D7-0E9B-4DED-A036-53F70EAF7A6E}" dt="2025-05-12T17:12:22.820" v="6748" actId="1076"/>
          <ac:picMkLst>
            <pc:docMk/>
            <pc:sldMk cId="1973490102" sldId="280"/>
            <ac:picMk id="7" creationId="{FDA915BC-B03A-B5A7-51FA-9DCF998CB203}"/>
          </ac:picMkLst>
        </pc:picChg>
        <pc:picChg chg="mod">
          <ac:chgData name="Viviana Giannuzzi" userId="919ddae4-97ad-4542-906a-f94ea04289be" providerId="ADAL" clId="{6E3384D7-0E9B-4DED-A036-53F70EAF7A6E}" dt="2025-05-12T17:12:33.779" v="6751" actId="1076"/>
          <ac:picMkLst>
            <pc:docMk/>
            <pc:sldMk cId="1973490102" sldId="280"/>
            <ac:picMk id="8" creationId="{37BBDDF8-CCF2-5A48-59F5-A3CB64087C7E}"/>
          </ac:picMkLst>
        </pc:picChg>
        <pc:picChg chg="add mod">
          <ac:chgData name="Viviana Giannuzzi" userId="919ddae4-97ad-4542-906a-f94ea04289be" providerId="ADAL" clId="{6E3384D7-0E9B-4DED-A036-53F70EAF7A6E}" dt="2025-05-12T17:12:27.785" v="6750" actId="1076"/>
          <ac:picMkLst>
            <pc:docMk/>
            <pc:sldMk cId="1973490102" sldId="280"/>
            <ac:picMk id="9" creationId="{B49364CA-AECA-88EE-A7A0-7B362AFD162E}"/>
          </ac:picMkLst>
        </pc:picChg>
        <pc:picChg chg="mod">
          <ac:chgData name="Viviana Giannuzzi" userId="919ddae4-97ad-4542-906a-f94ea04289be" providerId="ADAL" clId="{6E3384D7-0E9B-4DED-A036-53F70EAF7A6E}" dt="2025-05-12T17:12:36.858" v="6752" actId="1076"/>
          <ac:picMkLst>
            <pc:docMk/>
            <pc:sldMk cId="1973490102" sldId="280"/>
            <ac:picMk id="13" creationId="{87B3ADBC-8682-7F8E-DD82-A674E2295BB0}"/>
          </ac:picMkLst>
        </pc:picChg>
        <pc:picChg chg="mod">
          <ac:chgData name="Viviana Giannuzzi" userId="919ddae4-97ad-4542-906a-f94ea04289be" providerId="ADAL" clId="{6E3384D7-0E9B-4DED-A036-53F70EAF7A6E}" dt="2025-05-12T17:15:06.746" v="6762" actId="1076"/>
          <ac:picMkLst>
            <pc:docMk/>
            <pc:sldMk cId="1973490102" sldId="280"/>
            <ac:picMk id="15" creationId="{2870A122-0046-3DA2-0353-C2AB7E75A7D4}"/>
          </ac:picMkLst>
        </pc:picChg>
        <pc:picChg chg="add mod">
          <ac:chgData name="Viviana Giannuzzi" userId="919ddae4-97ad-4542-906a-f94ea04289be" providerId="ADAL" clId="{6E3384D7-0E9B-4DED-A036-53F70EAF7A6E}" dt="2025-05-12T17:12:25.258" v="6749" actId="1076"/>
          <ac:picMkLst>
            <pc:docMk/>
            <pc:sldMk cId="1973490102" sldId="280"/>
            <ac:picMk id="18" creationId="{BFAE1ACC-4D56-B81A-BB17-6B2AEB253583}"/>
          </ac:picMkLst>
        </pc:picChg>
        <pc:picChg chg="add mod">
          <ac:chgData name="Viviana Giannuzzi" userId="919ddae4-97ad-4542-906a-f94ea04289be" providerId="ADAL" clId="{6E3384D7-0E9B-4DED-A036-53F70EAF7A6E}" dt="2025-05-12T17:19:04.878" v="6789" actId="1076"/>
          <ac:picMkLst>
            <pc:docMk/>
            <pc:sldMk cId="1973490102" sldId="280"/>
            <ac:picMk id="20" creationId="{A1D2E77B-292F-780C-B4CF-E0AB9094F585}"/>
          </ac:picMkLst>
        </pc:picChg>
      </pc:sldChg>
      <pc:sldChg chg="addSp delSp modSp mod modClrScheme chgLayout">
        <pc:chgData name="Viviana Giannuzzi" userId="919ddae4-97ad-4542-906a-f94ea04289be" providerId="ADAL" clId="{6E3384D7-0E9B-4DED-A036-53F70EAF7A6E}" dt="2025-05-13T09:07:44.785" v="10172"/>
        <pc:sldMkLst>
          <pc:docMk/>
          <pc:sldMk cId="3015527485" sldId="283"/>
        </pc:sldMkLst>
        <pc:spChg chg="mod ord">
          <ac:chgData name="Viviana Giannuzzi" userId="919ddae4-97ad-4542-906a-f94ea04289be" providerId="ADAL" clId="{6E3384D7-0E9B-4DED-A036-53F70EAF7A6E}" dt="2025-05-12T15:56:51.523" v="6388" actId="700"/>
          <ac:spMkLst>
            <pc:docMk/>
            <pc:sldMk cId="3015527485" sldId="283"/>
            <ac:spMk id="2" creationId="{C0E23D7B-97ED-379D-ED8D-BB9F675C8C6D}"/>
          </ac:spMkLst>
        </pc:spChg>
        <pc:spChg chg="add mod">
          <ac:chgData name="Viviana Giannuzzi" userId="919ddae4-97ad-4542-906a-f94ea04289be" providerId="ADAL" clId="{6E3384D7-0E9B-4DED-A036-53F70EAF7A6E}" dt="2025-05-13T09:07:44.785" v="10172"/>
          <ac:spMkLst>
            <pc:docMk/>
            <pc:sldMk cId="3015527485" sldId="283"/>
            <ac:spMk id="3" creationId="{2A1E5505-3DE9-6986-5F83-A5B029506104}"/>
          </ac:spMkLst>
        </pc:spChg>
        <pc:spChg chg="add mod">
          <ac:chgData name="Viviana Giannuzzi" userId="919ddae4-97ad-4542-906a-f94ea04289be" providerId="ADAL" clId="{6E3384D7-0E9B-4DED-A036-53F70EAF7A6E}" dt="2025-05-12T14:53:45.956" v="5375"/>
          <ac:spMkLst>
            <pc:docMk/>
            <pc:sldMk cId="3015527485" sldId="283"/>
            <ac:spMk id="11" creationId="{598C6C43-2E14-BBEF-4B52-BD1DE56A2DB7}"/>
          </ac:spMkLst>
        </pc:spChg>
        <pc:spChg chg="add mod">
          <ac:chgData name="Viviana Giannuzzi" userId="919ddae4-97ad-4542-906a-f94ea04289be" providerId="ADAL" clId="{6E3384D7-0E9B-4DED-A036-53F70EAF7A6E}" dt="2025-05-12T15:57:10.811" v="6398" actId="1037"/>
          <ac:spMkLst>
            <pc:docMk/>
            <pc:sldMk cId="3015527485" sldId="283"/>
            <ac:spMk id="13" creationId="{8511598D-282A-DF69-4B57-BF3974D62BA0}"/>
          </ac:spMkLst>
        </pc:spChg>
        <pc:spChg chg="add mod">
          <ac:chgData name="Viviana Giannuzzi" userId="919ddae4-97ad-4542-906a-f94ea04289be" providerId="ADAL" clId="{6E3384D7-0E9B-4DED-A036-53F70EAF7A6E}" dt="2025-05-12T18:00:51.294" v="7689" actId="1035"/>
          <ac:spMkLst>
            <pc:docMk/>
            <pc:sldMk cId="3015527485" sldId="283"/>
            <ac:spMk id="14" creationId="{958AF26F-4C40-5578-C81A-F6AE53322494}"/>
          </ac:spMkLst>
        </pc:spChg>
        <pc:spChg chg="add mod">
          <ac:chgData name="Viviana Giannuzzi" userId="919ddae4-97ad-4542-906a-f94ea04289be" providerId="ADAL" clId="{6E3384D7-0E9B-4DED-A036-53F70EAF7A6E}" dt="2025-05-12T15:57:10.811" v="6398" actId="1037"/>
          <ac:spMkLst>
            <pc:docMk/>
            <pc:sldMk cId="3015527485" sldId="283"/>
            <ac:spMk id="15" creationId="{770461F7-131A-028A-5496-8B1FDA9C4F0E}"/>
          </ac:spMkLst>
        </pc:spChg>
        <pc:spChg chg="add del mod">
          <ac:chgData name="Viviana Giannuzzi" userId="919ddae4-97ad-4542-906a-f94ea04289be" providerId="ADAL" clId="{6E3384D7-0E9B-4DED-A036-53F70EAF7A6E}" dt="2025-05-13T09:07:44.176" v="10171" actId="478"/>
          <ac:spMkLst>
            <pc:docMk/>
            <pc:sldMk cId="3015527485" sldId="283"/>
            <ac:spMk id="16" creationId="{F6C1F877-6EBE-5435-5BF4-9735F056E2DB}"/>
          </ac:spMkLst>
        </pc:spChg>
        <pc:graphicFrameChg chg="add mod">
          <ac:chgData name="Viviana Giannuzzi" userId="919ddae4-97ad-4542-906a-f94ea04289be" providerId="ADAL" clId="{6E3384D7-0E9B-4DED-A036-53F70EAF7A6E}" dt="2025-05-12T18:00:51.294" v="7689" actId="1035"/>
          <ac:graphicFrameMkLst>
            <pc:docMk/>
            <pc:sldMk cId="3015527485" sldId="283"/>
            <ac:graphicFrameMk id="12" creationId="{F4C0F39D-4222-7B59-64D8-9EDDAD0490A2}"/>
          </ac:graphicFrameMkLst>
        </pc:graphicFrameChg>
        <pc:picChg chg="add del mod">
          <ac:chgData name="Viviana Giannuzzi" userId="919ddae4-97ad-4542-906a-f94ea04289be" providerId="ADAL" clId="{6E3384D7-0E9B-4DED-A036-53F70EAF7A6E}" dt="2025-05-12T18:00:42.897" v="7663" actId="1076"/>
          <ac:picMkLst>
            <pc:docMk/>
            <pc:sldMk cId="3015527485" sldId="283"/>
            <ac:picMk id="13314" creationId="{4B7E0415-A457-5754-A4A7-D910F2028199}"/>
          </ac:picMkLst>
        </pc:picChg>
      </pc:sldChg>
      <pc:sldChg chg="addSp modSp mod ord modClrScheme chgLayout">
        <pc:chgData name="Viviana Giannuzzi" userId="919ddae4-97ad-4542-906a-f94ea04289be" providerId="ADAL" clId="{6E3384D7-0E9B-4DED-A036-53F70EAF7A6E}" dt="2025-05-14T07:33:39.843" v="11169" actId="1035"/>
        <pc:sldMkLst>
          <pc:docMk/>
          <pc:sldMk cId="2249330791" sldId="285"/>
        </pc:sldMkLst>
        <pc:spChg chg="mod ord">
          <ac:chgData name="Viviana Giannuzzi" userId="919ddae4-97ad-4542-906a-f94ea04289be" providerId="ADAL" clId="{6E3384D7-0E9B-4DED-A036-53F70EAF7A6E}" dt="2025-05-13T09:16:57.473" v="10354" actId="207"/>
          <ac:spMkLst>
            <pc:docMk/>
            <pc:sldMk cId="2249330791" sldId="285"/>
            <ac:spMk id="2" creationId="{12206055-802E-993A-801F-500D9DD5EC69}"/>
          </ac:spMkLst>
        </pc:spChg>
        <pc:spChg chg="mod ord">
          <ac:chgData name="Viviana Giannuzzi" userId="919ddae4-97ad-4542-906a-f94ea04289be" providerId="ADAL" clId="{6E3384D7-0E9B-4DED-A036-53F70EAF7A6E}" dt="2025-05-12T17:41:17.142" v="7411" actId="14100"/>
          <ac:spMkLst>
            <pc:docMk/>
            <pc:sldMk cId="2249330791" sldId="285"/>
            <ac:spMk id="3" creationId="{43D17B4D-1EED-7B0F-0C16-7F7E834993F2}"/>
          </ac:spMkLst>
        </pc:spChg>
        <pc:spChg chg="add mod">
          <ac:chgData name="Viviana Giannuzzi" userId="919ddae4-97ad-4542-906a-f94ea04289be" providerId="ADAL" clId="{6E3384D7-0E9B-4DED-A036-53F70EAF7A6E}" dt="2025-05-14T07:33:39.843" v="11169" actId="1035"/>
          <ac:spMkLst>
            <pc:docMk/>
            <pc:sldMk cId="2249330791" sldId="285"/>
            <ac:spMk id="4" creationId="{DC0782EA-1E88-7D20-9E00-75AC04162D40}"/>
          </ac:spMkLst>
        </pc:spChg>
        <pc:picChg chg="mod">
          <ac:chgData name="Viviana Giannuzzi" userId="919ddae4-97ad-4542-906a-f94ea04289be" providerId="ADAL" clId="{6E3384D7-0E9B-4DED-A036-53F70EAF7A6E}" dt="2025-05-14T07:33:12.991" v="11159" actId="688"/>
          <ac:picMkLst>
            <pc:docMk/>
            <pc:sldMk cId="2249330791" sldId="285"/>
            <ac:picMk id="14338" creationId="{00B8FC5F-4BB9-E3B8-CB0F-5C38D4490842}"/>
          </ac:picMkLst>
        </pc:picChg>
      </pc:sldChg>
      <pc:sldChg chg="addSp delSp modSp mod modClrScheme modAnim chgLayout">
        <pc:chgData name="Viviana Giannuzzi" userId="919ddae4-97ad-4542-906a-f94ea04289be" providerId="ADAL" clId="{6E3384D7-0E9B-4DED-A036-53F70EAF7A6E}" dt="2025-05-13T08:32:34.724" v="9708" actId="1076"/>
        <pc:sldMkLst>
          <pc:docMk/>
          <pc:sldMk cId="1309772149" sldId="286"/>
        </pc:sldMkLst>
        <pc:spChg chg="mod ord">
          <ac:chgData name="Viviana Giannuzzi" userId="919ddae4-97ad-4542-906a-f94ea04289be" providerId="ADAL" clId="{6E3384D7-0E9B-4DED-A036-53F70EAF7A6E}" dt="2025-05-13T07:15:07.350" v="8165" actId="700"/>
          <ac:spMkLst>
            <pc:docMk/>
            <pc:sldMk cId="1309772149" sldId="286"/>
            <ac:spMk id="2" creationId="{6A5FD65F-9E72-680B-14E0-889584A2AD95}"/>
          </ac:spMkLst>
        </pc:spChg>
        <pc:spChg chg="add mod">
          <ac:chgData name="Viviana Giannuzzi" userId="919ddae4-97ad-4542-906a-f94ea04289be" providerId="ADAL" clId="{6E3384D7-0E9B-4DED-A036-53F70EAF7A6E}" dt="2025-05-13T08:32:34.724" v="9708" actId="1076"/>
          <ac:spMkLst>
            <pc:docMk/>
            <pc:sldMk cId="1309772149" sldId="286"/>
            <ac:spMk id="3" creationId="{D0AE2E59-EC38-314F-3635-7BF35BEE4025}"/>
          </ac:spMkLst>
        </pc:spChg>
        <pc:spChg chg="add del mod ord">
          <ac:chgData name="Viviana Giannuzzi" userId="919ddae4-97ad-4542-906a-f94ea04289be" providerId="ADAL" clId="{6E3384D7-0E9B-4DED-A036-53F70EAF7A6E}" dt="2025-05-13T07:15:09.757" v="8166" actId="478"/>
          <ac:spMkLst>
            <pc:docMk/>
            <pc:sldMk cId="1309772149" sldId="286"/>
            <ac:spMk id="4" creationId="{81969A16-C7A1-B5A2-EB63-258F97EF9ED7}"/>
          </ac:spMkLst>
        </pc:spChg>
        <pc:picChg chg="mod">
          <ac:chgData name="Viviana Giannuzzi" userId="919ddae4-97ad-4542-906a-f94ea04289be" providerId="ADAL" clId="{6E3384D7-0E9B-4DED-A036-53F70EAF7A6E}" dt="2025-05-13T07:15:16.186" v="8181" actId="1035"/>
          <ac:picMkLst>
            <pc:docMk/>
            <pc:sldMk cId="1309772149" sldId="286"/>
            <ac:picMk id="5" creationId="{754D8751-B38E-14F0-1ECD-209773D0F890}"/>
          </ac:picMkLst>
        </pc:picChg>
      </pc:sldChg>
      <pc:sldChg chg="addSp delSp modSp add mod modClrScheme chgLayout">
        <pc:chgData name="Viviana Giannuzzi" userId="919ddae4-97ad-4542-906a-f94ea04289be" providerId="ADAL" clId="{6E3384D7-0E9B-4DED-A036-53F70EAF7A6E}" dt="2025-05-13T09:11:14.414" v="10217" actId="1076"/>
        <pc:sldMkLst>
          <pc:docMk/>
          <pc:sldMk cId="0" sldId="288"/>
        </pc:sldMkLst>
        <pc:spChg chg="mod">
          <ac:chgData name="Viviana Giannuzzi" userId="919ddae4-97ad-4542-906a-f94ea04289be" providerId="ADAL" clId="{6E3384D7-0E9B-4DED-A036-53F70EAF7A6E}" dt="2025-05-13T09:11:14.414" v="10217" actId="1076"/>
          <ac:spMkLst>
            <pc:docMk/>
            <pc:sldMk cId="0" sldId="288"/>
            <ac:spMk id="5" creationId="{F79CF068-D898-A1F0-49EC-0F1AE51F3D06}"/>
          </ac:spMkLst>
        </pc:spChg>
        <pc:spChg chg="mod ord">
          <ac:chgData name="Viviana Giannuzzi" userId="919ddae4-97ad-4542-906a-f94ea04289be" providerId="ADAL" clId="{6E3384D7-0E9B-4DED-A036-53F70EAF7A6E}" dt="2025-05-12T17:59:04.013" v="7649" actId="255"/>
          <ac:spMkLst>
            <pc:docMk/>
            <pc:sldMk cId="0" sldId="288"/>
            <ac:spMk id="602" creationId="{00000000-0000-0000-0000-000000000000}"/>
          </ac:spMkLst>
        </pc:spChg>
        <pc:spChg chg="mod">
          <ac:chgData name="Viviana Giannuzzi" userId="919ddae4-97ad-4542-906a-f94ea04289be" providerId="ADAL" clId="{6E3384D7-0E9B-4DED-A036-53F70EAF7A6E}" dt="2025-05-12T17:59:09.459" v="7655" actId="1036"/>
          <ac:spMkLst>
            <pc:docMk/>
            <pc:sldMk cId="0" sldId="288"/>
            <ac:spMk id="604" creationId="{00000000-0000-0000-0000-000000000000}"/>
          </ac:spMkLst>
        </pc:spChg>
        <pc:spChg chg="mod">
          <ac:chgData name="Viviana Giannuzzi" userId="919ddae4-97ad-4542-906a-f94ea04289be" providerId="ADAL" clId="{6E3384D7-0E9B-4DED-A036-53F70EAF7A6E}" dt="2025-05-12T17:59:31.131" v="7660" actId="1036"/>
          <ac:spMkLst>
            <pc:docMk/>
            <pc:sldMk cId="0" sldId="288"/>
            <ac:spMk id="605" creationId="{00000000-0000-0000-0000-000000000000}"/>
          </ac:spMkLst>
        </pc:spChg>
        <pc:spChg chg="mod">
          <ac:chgData name="Viviana Giannuzzi" userId="919ddae4-97ad-4542-906a-f94ea04289be" providerId="ADAL" clId="{6E3384D7-0E9B-4DED-A036-53F70EAF7A6E}" dt="2025-05-12T17:59:09.459" v="7655" actId="1036"/>
          <ac:spMkLst>
            <pc:docMk/>
            <pc:sldMk cId="0" sldId="288"/>
            <ac:spMk id="606" creationId="{00000000-0000-0000-0000-000000000000}"/>
          </ac:spMkLst>
        </pc:spChg>
        <pc:spChg chg="mod">
          <ac:chgData name="Viviana Giannuzzi" userId="919ddae4-97ad-4542-906a-f94ea04289be" providerId="ADAL" clId="{6E3384D7-0E9B-4DED-A036-53F70EAF7A6E}" dt="2025-05-12T17:59:31.131" v="7660" actId="1036"/>
          <ac:spMkLst>
            <pc:docMk/>
            <pc:sldMk cId="0" sldId="288"/>
            <ac:spMk id="607" creationId="{00000000-0000-0000-0000-000000000000}"/>
          </ac:spMkLst>
        </pc:spChg>
        <pc:graphicFrameChg chg="modGraphic">
          <ac:chgData name="Viviana Giannuzzi" userId="919ddae4-97ad-4542-906a-f94ea04289be" providerId="ADAL" clId="{6E3384D7-0E9B-4DED-A036-53F70EAF7A6E}" dt="2025-05-12T17:30:55.689" v="7107" actId="255"/>
          <ac:graphicFrameMkLst>
            <pc:docMk/>
            <pc:sldMk cId="0" sldId="288"/>
            <ac:graphicFrameMk id="610" creationId="{00000000-0000-0000-0000-000000000000}"/>
          </ac:graphicFrameMkLst>
        </pc:graphicFrameChg>
        <pc:picChg chg="add mod">
          <ac:chgData name="Viviana Giannuzzi" userId="919ddae4-97ad-4542-906a-f94ea04289be" providerId="ADAL" clId="{6E3384D7-0E9B-4DED-A036-53F70EAF7A6E}" dt="2025-05-12T18:04:40.209" v="7727" actId="1076"/>
          <ac:picMkLst>
            <pc:docMk/>
            <pc:sldMk cId="0" sldId="288"/>
            <ac:picMk id="3" creationId="{5086507B-F1EE-0B6F-D2AB-F4770E08307F}"/>
          </ac:picMkLst>
        </pc:picChg>
      </pc:sldChg>
      <pc:sldChg chg="addSp delSp modSp add del mod modClrScheme chgLayout">
        <pc:chgData name="Viviana Giannuzzi" userId="919ddae4-97ad-4542-906a-f94ea04289be" providerId="ADAL" clId="{6E3384D7-0E9B-4DED-A036-53F70EAF7A6E}" dt="2025-05-09T08:29:11.924" v="2309" actId="47"/>
        <pc:sldMkLst>
          <pc:docMk/>
          <pc:sldMk cId="1917618458" sldId="319"/>
        </pc:sldMkLst>
      </pc:sldChg>
      <pc:sldChg chg="addSp delSp modSp add mod ord modClrScheme chgLayout modNotesTx">
        <pc:chgData name="Viviana Giannuzzi" userId="919ddae4-97ad-4542-906a-f94ea04289be" providerId="ADAL" clId="{6E3384D7-0E9B-4DED-A036-53F70EAF7A6E}" dt="2025-05-14T07:46:10.868" v="11170" actId="114"/>
        <pc:sldMkLst>
          <pc:docMk/>
          <pc:sldMk cId="1791859239" sldId="321"/>
        </pc:sldMkLst>
        <pc:spChg chg="add mod">
          <ac:chgData name="Viviana Giannuzzi" userId="919ddae4-97ad-4542-906a-f94ea04289be" providerId="ADAL" clId="{6E3384D7-0E9B-4DED-A036-53F70EAF7A6E}" dt="2025-05-09T13:48:30.480" v="3914" actId="207"/>
          <ac:spMkLst>
            <pc:docMk/>
            <pc:sldMk cId="1791859239" sldId="321"/>
            <ac:spMk id="2" creationId="{5C10BC0E-8C9A-445D-29F6-3CB506095F68}"/>
          </ac:spMkLst>
        </pc:spChg>
        <pc:spChg chg="mod">
          <ac:chgData name="Viviana Giannuzzi" userId="919ddae4-97ad-4542-906a-f94ea04289be" providerId="ADAL" clId="{6E3384D7-0E9B-4DED-A036-53F70EAF7A6E}" dt="2025-05-14T06:55:21.066" v="10662" actId="1035"/>
          <ac:spMkLst>
            <pc:docMk/>
            <pc:sldMk cId="1791859239" sldId="321"/>
            <ac:spMk id="3" creationId="{FE05AC0B-8540-0C22-0C84-D13101FCDCE4}"/>
          </ac:spMkLst>
        </pc:spChg>
        <pc:spChg chg="mod ord">
          <ac:chgData name="Viviana Giannuzzi" userId="919ddae4-97ad-4542-906a-f94ea04289be" providerId="ADAL" clId="{6E3384D7-0E9B-4DED-A036-53F70EAF7A6E}" dt="2025-05-12T14:49:21.444" v="5340" actId="1076"/>
          <ac:spMkLst>
            <pc:docMk/>
            <pc:sldMk cId="1791859239" sldId="321"/>
            <ac:spMk id="4" creationId="{28AF521C-0920-90A8-03C9-0B228377644C}"/>
          </ac:spMkLst>
        </pc:spChg>
        <pc:graphicFrameChg chg="mod">
          <ac:chgData name="Viviana Giannuzzi" userId="919ddae4-97ad-4542-906a-f94ea04289be" providerId="ADAL" clId="{6E3384D7-0E9B-4DED-A036-53F70EAF7A6E}" dt="2025-05-14T07:46:10.868" v="11170" actId="114"/>
          <ac:graphicFrameMkLst>
            <pc:docMk/>
            <pc:sldMk cId="1791859239" sldId="321"/>
            <ac:graphicFrameMk id="8" creationId="{9C53A8F3-7AB5-4E51-4F2F-6ABD9DAAB251}"/>
          </ac:graphicFrameMkLst>
        </pc:graphicFrameChg>
        <pc:picChg chg="add mod">
          <ac:chgData name="Viviana Giannuzzi" userId="919ddae4-97ad-4542-906a-f94ea04289be" providerId="ADAL" clId="{6E3384D7-0E9B-4DED-A036-53F70EAF7A6E}" dt="2025-05-09T10:35:37.894" v="3346" actId="167"/>
          <ac:picMkLst>
            <pc:docMk/>
            <pc:sldMk cId="1791859239" sldId="321"/>
            <ac:picMk id="1026" creationId="{FCC3B39B-116F-86D8-3E9B-5F34D4E7A995}"/>
          </ac:picMkLst>
        </pc:picChg>
      </pc:sldChg>
      <pc:sldChg chg="addSp delSp modSp add mod ord modClrScheme chgLayout modNotesTx">
        <pc:chgData name="Viviana Giannuzzi" userId="919ddae4-97ad-4542-906a-f94ea04289be" providerId="ADAL" clId="{6E3384D7-0E9B-4DED-A036-53F70EAF7A6E}" dt="2025-05-14T07:46:24.239" v="11171" actId="114"/>
        <pc:sldMkLst>
          <pc:docMk/>
          <pc:sldMk cId="3052110839" sldId="322"/>
        </pc:sldMkLst>
        <pc:spChg chg="mod">
          <ac:chgData name="Viviana Giannuzzi" userId="919ddae4-97ad-4542-906a-f94ea04289be" providerId="ADAL" clId="{6E3384D7-0E9B-4DED-A036-53F70EAF7A6E}" dt="2025-05-13T09:05:25.270" v="10119" actId="1076"/>
          <ac:spMkLst>
            <pc:docMk/>
            <pc:sldMk cId="3052110839" sldId="322"/>
            <ac:spMk id="3" creationId="{2C37613D-0822-2681-D641-EF05425407B7}"/>
          </ac:spMkLst>
        </pc:spChg>
        <pc:spChg chg="mod ord">
          <ac:chgData name="Viviana Giannuzzi" userId="919ddae4-97ad-4542-906a-f94ea04289be" providerId="ADAL" clId="{6E3384D7-0E9B-4DED-A036-53F70EAF7A6E}" dt="2025-05-13T09:13:24.767" v="10323" actId="20577"/>
          <ac:spMkLst>
            <pc:docMk/>
            <pc:sldMk cId="3052110839" sldId="322"/>
            <ac:spMk id="4" creationId="{F1D12D96-31B5-7E3A-A1E6-55DE0D33A44D}"/>
          </ac:spMkLst>
        </pc:spChg>
        <pc:spChg chg="add mod">
          <ac:chgData name="Viviana Giannuzzi" userId="919ddae4-97ad-4542-906a-f94ea04289be" providerId="ADAL" clId="{6E3384D7-0E9B-4DED-A036-53F70EAF7A6E}" dt="2025-05-13T09:13:57.281" v="10328" actId="20577"/>
          <ac:spMkLst>
            <pc:docMk/>
            <pc:sldMk cId="3052110839" sldId="322"/>
            <ac:spMk id="12" creationId="{D6FD846D-6500-6506-93F0-1BBF5ACCB3DC}"/>
          </ac:spMkLst>
        </pc:spChg>
        <pc:spChg chg="add mod">
          <ac:chgData name="Viviana Giannuzzi" userId="919ddae4-97ad-4542-906a-f94ea04289be" providerId="ADAL" clId="{6E3384D7-0E9B-4DED-A036-53F70EAF7A6E}" dt="2025-05-13T09:05:31.743" v="10132" actId="12788"/>
          <ac:spMkLst>
            <pc:docMk/>
            <pc:sldMk cId="3052110839" sldId="322"/>
            <ac:spMk id="14" creationId="{97672121-F7A2-4DEF-8FAC-A8ABD78BD380}"/>
          </ac:spMkLst>
        </pc:spChg>
        <pc:graphicFrameChg chg="mod">
          <ac:chgData name="Viviana Giannuzzi" userId="919ddae4-97ad-4542-906a-f94ea04289be" providerId="ADAL" clId="{6E3384D7-0E9B-4DED-A036-53F70EAF7A6E}" dt="2025-05-14T07:46:24.239" v="11171" actId="114"/>
          <ac:graphicFrameMkLst>
            <pc:docMk/>
            <pc:sldMk cId="3052110839" sldId="322"/>
            <ac:graphicFrameMk id="2" creationId="{D9FDD35F-A1B8-52CC-2B96-3E5305AE87E6}"/>
          </ac:graphicFrameMkLst>
        </pc:graphicFrameChg>
      </pc:sldChg>
      <pc:sldChg chg="addSp delSp modSp add mod modClrScheme chgLayout modNotesTx">
        <pc:chgData name="Viviana Giannuzzi" userId="919ddae4-97ad-4542-906a-f94ea04289be" providerId="ADAL" clId="{6E3384D7-0E9B-4DED-A036-53F70EAF7A6E}" dt="2025-05-13T20:54:15.975" v="10498" actId="20577"/>
        <pc:sldMkLst>
          <pc:docMk/>
          <pc:sldMk cId="185679883" sldId="324"/>
        </pc:sldMkLst>
        <pc:spChg chg="del mod">
          <ac:chgData name="Viviana Giannuzzi" userId="919ddae4-97ad-4542-906a-f94ea04289be" providerId="ADAL" clId="{6E3384D7-0E9B-4DED-A036-53F70EAF7A6E}" dt="2025-05-13T07:37:36.815" v="8537" actId="478"/>
          <ac:spMkLst>
            <pc:docMk/>
            <pc:sldMk cId="185679883" sldId="324"/>
            <ac:spMk id="2" creationId="{C57C1F38-DD80-CCDD-8D7F-539A03A8D238}"/>
          </ac:spMkLst>
        </pc:spChg>
        <pc:spChg chg="del mod">
          <ac:chgData name="Viviana Giannuzzi" userId="919ddae4-97ad-4542-906a-f94ea04289be" providerId="ADAL" clId="{6E3384D7-0E9B-4DED-A036-53F70EAF7A6E}" dt="2025-05-13T07:37:20.993" v="8532" actId="478"/>
          <ac:spMkLst>
            <pc:docMk/>
            <pc:sldMk cId="185679883" sldId="324"/>
            <ac:spMk id="3" creationId="{A7359460-AB6A-87FE-5479-2BD7962648EF}"/>
          </ac:spMkLst>
        </pc:spChg>
        <pc:spChg chg="mod ord">
          <ac:chgData name="Viviana Giannuzzi" userId="919ddae4-97ad-4542-906a-f94ea04289be" providerId="ADAL" clId="{6E3384D7-0E9B-4DED-A036-53F70EAF7A6E}" dt="2025-05-13T20:54:15.975" v="10498" actId="20577"/>
          <ac:spMkLst>
            <pc:docMk/>
            <pc:sldMk cId="185679883" sldId="324"/>
            <ac:spMk id="4" creationId="{A4069E94-6BD2-42AB-5008-C4111978162F}"/>
          </ac:spMkLst>
        </pc:spChg>
        <pc:spChg chg="mod">
          <ac:chgData name="Viviana Giannuzzi" userId="919ddae4-97ad-4542-906a-f94ea04289be" providerId="ADAL" clId="{6E3384D7-0E9B-4DED-A036-53F70EAF7A6E}" dt="2025-05-13T09:03:22.989" v="10090" actId="1036"/>
          <ac:spMkLst>
            <pc:docMk/>
            <pc:sldMk cId="185679883" sldId="324"/>
            <ac:spMk id="5" creationId="{431A80C4-AB46-C134-48C0-67E65579FEDB}"/>
          </ac:spMkLst>
        </pc:spChg>
        <pc:spChg chg="add del mod">
          <ac:chgData name="Viviana Giannuzzi" userId="919ddae4-97ad-4542-906a-f94ea04289be" providerId="ADAL" clId="{6E3384D7-0E9B-4DED-A036-53F70EAF7A6E}" dt="2025-05-13T07:32:31.025" v="8481" actId="478"/>
          <ac:spMkLst>
            <pc:docMk/>
            <pc:sldMk cId="185679883" sldId="324"/>
            <ac:spMk id="6" creationId="{27F3B096-3368-1D2C-01B3-09AE5432EA04}"/>
          </ac:spMkLst>
        </pc:spChg>
        <pc:spChg chg="add mod">
          <ac:chgData name="Viviana Giannuzzi" userId="919ddae4-97ad-4542-906a-f94ea04289be" providerId="ADAL" clId="{6E3384D7-0E9B-4DED-A036-53F70EAF7A6E}" dt="2025-05-13T09:03:14.131" v="10075"/>
          <ac:spMkLst>
            <pc:docMk/>
            <pc:sldMk cId="185679883" sldId="324"/>
            <ac:spMk id="7" creationId="{444805F7-6E67-271C-6D66-107B1268ACB9}"/>
          </ac:spMkLst>
        </pc:spChg>
        <pc:spChg chg="add del mod ord">
          <ac:chgData name="Viviana Giannuzzi" userId="919ddae4-97ad-4542-906a-f94ea04289be" providerId="ADAL" clId="{6E3384D7-0E9B-4DED-A036-53F70EAF7A6E}" dt="2025-05-13T07:29:30.311" v="8364" actId="478"/>
          <ac:spMkLst>
            <pc:docMk/>
            <pc:sldMk cId="185679883" sldId="324"/>
            <ac:spMk id="7" creationId="{BA163322-F865-1B4B-FFE4-57DD0BD1C47A}"/>
          </ac:spMkLst>
        </pc:spChg>
        <pc:spChg chg="add mod">
          <ac:chgData name="Viviana Giannuzzi" userId="919ddae4-97ad-4542-906a-f94ea04289be" providerId="ADAL" clId="{6E3384D7-0E9B-4DED-A036-53F70EAF7A6E}" dt="2025-05-13T07:46:53.951" v="8919" actId="1035"/>
          <ac:spMkLst>
            <pc:docMk/>
            <pc:sldMk cId="185679883" sldId="324"/>
            <ac:spMk id="8" creationId="{468CFB28-FC99-6EB7-10E3-2E96DBFF1DB0}"/>
          </ac:spMkLst>
        </pc:spChg>
        <pc:picChg chg="add mod">
          <ac:chgData name="Viviana Giannuzzi" userId="919ddae4-97ad-4542-906a-f94ea04289be" providerId="ADAL" clId="{6E3384D7-0E9B-4DED-A036-53F70EAF7A6E}" dt="2025-05-13T07:46:40.311" v="8891" actId="1035"/>
          <ac:picMkLst>
            <pc:docMk/>
            <pc:sldMk cId="185679883" sldId="324"/>
            <ac:picMk id="9" creationId="{28627CEF-026D-6010-97D6-DE82E8BA33F4}"/>
          </ac:picMkLst>
        </pc:picChg>
        <pc:picChg chg="del mod">
          <ac:chgData name="Viviana Giannuzzi" userId="919ddae4-97ad-4542-906a-f94ea04289be" providerId="ADAL" clId="{6E3384D7-0E9B-4DED-A036-53F70EAF7A6E}" dt="2025-05-13T07:46:35.670" v="8869" actId="21"/>
          <ac:picMkLst>
            <pc:docMk/>
            <pc:sldMk cId="185679883" sldId="324"/>
            <ac:picMk id="3074" creationId="{28627CEF-026D-6010-97D6-DE82E8BA33F4}"/>
          </ac:picMkLst>
        </pc:picChg>
      </pc:sldChg>
      <pc:sldChg chg="addSp delSp modSp add del mod ord modClrScheme chgLayout">
        <pc:chgData name="Viviana Giannuzzi" userId="919ddae4-97ad-4542-906a-f94ea04289be" providerId="ADAL" clId="{6E3384D7-0E9B-4DED-A036-53F70EAF7A6E}" dt="2025-05-09T13:04:30.357" v="3682" actId="47"/>
        <pc:sldMkLst>
          <pc:docMk/>
          <pc:sldMk cId="3122843502" sldId="353"/>
        </pc:sldMkLst>
      </pc:sldChg>
      <pc:sldChg chg="addSp delSp modSp add del mod modClrScheme chgLayout">
        <pc:chgData name="Viviana Giannuzzi" userId="919ddae4-97ad-4542-906a-f94ea04289be" providerId="ADAL" clId="{6E3384D7-0E9B-4DED-A036-53F70EAF7A6E}" dt="2025-05-09T08:37:24.647" v="2430" actId="47"/>
        <pc:sldMkLst>
          <pc:docMk/>
          <pc:sldMk cId="2367506567" sldId="354"/>
        </pc:sldMkLst>
      </pc:sldChg>
      <pc:sldChg chg="addSp delSp modSp add del mod modClrScheme chgLayout">
        <pc:chgData name="Viviana Giannuzzi" userId="919ddae4-97ad-4542-906a-f94ea04289be" providerId="ADAL" clId="{6E3384D7-0E9B-4DED-A036-53F70EAF7A6E}" dt="2025-05-09T08:37:04.287" v="2429" actId="47"/>
        <pc:sldMkLst>
          <pc:docMk/>
          <pc:sldMk cId="1274564956" sldId="355"/>
        </pc:sldMkLst>
      </pc:sldChg>
      <pc:sldChg chg="addSp delSp modSp add mod modClrScheme chgLayout">
        <pc:chgData name="Viviana Giannuzzi" userId="919ddae4-97ad-4542-906a-f94ea04289be" providerId="ADAL" clId="{6E3384D7-0E9B-4DED-A036-53F70EAF7A6E}" dt="2025-05-13T09:10:43.236" v="10213" actId="207"/>
        <pc:sldMkLst>
          <pc:docMk/>
          <pc:sldMk cId="1747348852" sldId="2134805543"/>
        </pc:sldMkLst>
        <pc:spChg chg="mod ord">
          <ac:chgData name="Viviana Giannuzzi" userId="919ddae4-97ad-4542-906a-f94ea04289be" providerId="ADAL" clId="{6E3384D7-0E9B-4DED-A036-53F70EAF7A6E}" dt="2025-05-12T17:39:53.326" v="7400" actId="122"/>
          <ac:spMkLst>
            <pc:docMk/>
            <pc:sldMk cId="1747348852" sldId="2134805543"/>
            <ac:spMk id="2" creationId="{F18D18A0-EE4E-6244-2367-F54945A42B8B}"/>
          </ac:spMkLst>
        </pc:spChg>
        <pc:spChg chg="mod">
          <ac:chgData name="Viviana Giannuzzi" userId="919ddae4-97ad-4542-906a-f94ea04289be" providerId="ADAL" clId="{6E3384D7-0E9B-4DED-A036-53F70EAF7A6E}" dt="2025-05-13T09:10:43.236" v="10213" actId="207"/>
          <ac:spMkLst>
            <pc:docMk/>
            <pc:sldMk cId="1747348852" sldId="2134805543"/>
            <ac:spMk id="5" creationId="{89A60F05-50CC-6FFD-F3E7-39FB7A924E4B}"/>
          </ac:spMkLst>
        </pc:spChg>
        <pc:spChg chg="mod">
          <ac:chgData name="Viviana Giannuzzi" userId="919ddae4-97ad-4542-906a-f94ea04289be" providerId="ADAL" clId="{6E3384D7-0E9B-4DED-A036-53F70EAF7A6E}" dt="2025-05-12T17:39:36.289" v="7363" actId="1035"/>
          <ac:spMkLst>
            <pc:docMk/>
            <pc:sldMk cId="1747348852" sldId="2134805543"/>
            <ac:spMk id="7" creationId="{875B8702-D136-E499-EBE2-3E0516AA28AB}"/>
          </ac:spMkLst>
        </pc:spChg>
        <pc:picChg chg="mod">
          <ac:chgData name="Viviana Giannuzzi" userId="919ddae4-97ad-4542-906a-f94ea04289be" providerId="ADAL" clId="{6E3384D7-0E9B-4DED-A036-53F70EAF7A6E}" dt="2025-05-12T17:39:40.100" v="7384" actId="1036"/>
          <ac:picMkLst>
            <pc:docMk/>
            <pc:sldMk cId="1747348852" sldId="2134805543"/>
            <ac:picMk id="4" creationId="{C9AF6ECA-F249-D821-7C23-CEEFBF5D514C}"/>
          </ac:picMkLst>
        </pc:picChg>
      </pc:sldChg>
      <pc:sldChg chg="add del">
        <pc:chgData name="Viviana Giannuzzi" userId="919ddae4-97ad-4542-906a-f94ea04289be" providerId="ADAL" clId="{6E3384D7-0E9B-4DED-A036-53F70EAF7A6E}" dt="2025-05-12T17:37:42.117" v="7305" actId="47"/>
        <pc:sldMkLst>
          <pc:docMk/>
          <pc:sldMk cId="2159930251" sldId="2134805546"/>
        </pc:sldMkLst>
      </pc:sldChg>
      <pc:sldChg chg="addSp delSp modSp add del mod modClrScheme chgLayout">
        <pc:chgData name="Viviana Giannuzzi" userId="919ddae4-97ad-4542-906a-f94ea04289be" providerId="ADAL" clId="{6E3384D7-0E9B-4DED-A036-53F70EAF7A6E}" dt="2025-05-12T15:36:58.022" v="5875" actId="2696"/>
        <pc:sldMkLst>
          <pc:docMk/>
          <pc:sldMk cId="2899220678" sldId="2134805546"/>
        </pc:sldMkLst>
      </pc:sldChg>
      <pc:sldChg chg="modSp add del mod modClrScheme chgLayout">
        <pc:chgData name="Viviana Giannuzzi" userId="919ddae4-97ad-4542-906a-f94ea04289be" providerId="ADAL" clId="{6E3384D7-0E9B-4DED-A036-53F70EAF7A6E}" dt="2025-05-12T18:03:37.362" v="7721" actId="47"/>
        <pc:sldMkLst>
          <pc:docMk/>
          <pc:sldMk cId="1208132398" sldId="2134805553"/>
        </pc:sldMkLst>
      </pc:sldChg>
      <pc:sldChg chg="modSp add mod modShow">
        <pc:chgData name="Viviana Giannuzzi" userId="919ddae4-97ad-4542-906a-f94ea04289be" providerId="ADAL" clId="{6E3384D7-0E9B-4DED-A036-53F70EAF7A6E}" dt="2025-05-13T09:10:20.920" v="10208" actId="2711"/>
        <pc:sldMkLst>
          <pc:docMk/>
          <pc:sldMk cId="2802997955" sldId="2134805562"/>
        </pc:sldMkLst>
        <pc:spChg chg="mod">
          <ac:chgData name="Viviana Giannuzzi" userId="919ddae4-97ad-4542-906a-f94ea04289be" providerId="ADAL" clId="{6E3384D7-0E9B-4DED-A036-53F70EAF7A6E}" dt="2025-05-13T07:48:08.794" v="8936"/>
          <ac:spMkLst>
            <pc:docMk/>
            <pc:sldMk cId="2802997955" sldId="2134805562"/>
            <ac:spMk id="2" creationId="{52C5BAA2-5507-CE75-4B6D-33D687D55D60}"/>
          </ac:spMkLst>
        </pc:spChg>
        <pc:spChg chg="mod">
          <ac:chgData name="Viviana Giannuzzi" userId="919ddae4-97ad-4542-906a-f94ea04289be" providerId="ADAL" clId="{6E3384D7-0E9B-4DED-A036-53F70EAF7A6E}" dt="2025-05-13T09:10:20.920" v="10208" actId="2711"/>
          <ac:spMkLst>
            <pc:docMk/>
            <pc:sldMk cId="2802997955" sldId="2134805562"/>
            <ac:spMk id="4" creationId="{5EC2BB6D-7B85-161D-1196-0AFFFC05B120}"/>
          </ac:spMkLst>
        </pc:spChg>
      </pc:sldChg>
      <pc:sldChg chg="addSp delSp modSp add del mod modClrScheme modShow chgLayout">
        <pc:chgData name="Viviana Giannuzzi" userId="919ddae4-97ad-4542-906a-f94ea04289be" providerId="ADAL" clId="{6E3384D7-0E9B-4DED-A036-53F70EAF7A6E}" dt="2025-05-12T18:06:35.929" v="7787" actId="2696"/>
        <pc:sldMkLst>
          <pc:docMk/>
          <pc:sldMk cId="3719204099" sldId="2134805562"/>
        </pc:sldMkLst>
      </pc:sldChg>
      <pc:sldChg chg="addSp delSp modSp add del mod modClrScheme chgLayout">
        <pc:chgData name="Viviana Giannuzzi" userId="919ddae4-97ad-4542-906a-f94ea04289be" providerId="ADAL" clId="{6E3384D7-0E9B-4DED-A036-53F70EAF7A6E}" dt="2025-05-12T18:05:05.678" v="7729" actId="47"/>
        <pc:sldMkLst>
          <pc:docMk/>
          <pc:sldMk cId="4265216770" sldId="2134805574"/>
        </pc:sldMkLst>
      </pc:sldChg>
      <pc:sldChg chg="addSp delSp modSp add del mod modClrScheme chgLayout">
        <pc:chgData name="Viviana Giannuzzi" userId="919ddae4-97ad-4542-906a-f94ea04289be" providerId="ADAL" clId="{6E3384D7-0E9B-4DED-A036-53F70EAF7A6E}" dt="2025-05-12T15:44:12.853" v="5984" actId="47"/>
        <pc:sldMkLst>
          <pc:docMk/>
          <pc:sldMk cId="3159270706" sldId="2134805577"/>
        </pc:sldMkLst>
      </pc:sldChg>
      <pc:sldChg chg="addSp delSp modSp add mod modClrScheme modAnim chgLayout modNotesTx">
        <pc:chgData name="Viviana Giannuzzi" userId="919ddae4-97ad-4542-906a-f94ea04289be" providerId="ADAL" clId="{6E3384D7-0E9B-4DED-A036-53F70EAF7A6E}" dt="2025-05-13T09:15:35.734" v="10340" actId="1076"/>
        <pc:sldMkLst>
          <pc:docMk/>
          <pc:sldMk cId="520643923" sldId="2134805580"/>
        </pc:sldMkLst>
        <pc:spChg chg="mod ord">
          <ac:chgData name="Viviana Giannuzzi" userId="919ddae4-97ad-4542-906a-f94ea04289be" providerId="ADAL" clId="{6E3384D7-0E9B-4DED-A036-53F70EAF7A6E}" dt="2025-05-13T09:15:23.302" v="10337"/>
          <ac:spMkLst>
            <pc:docMk/>
            <pc:sldMk cId="520643923" sldId="2134805580"/>
            <ac:spMk id="5" creationId="{8CB85F55-8E69-5E77-16B8-402D755FF152}"/>
          </ac:spMkLst>
        </pc:spChg>
        <pc:spChg chg="mod">
          <ac:chgData name="Viviana Giannuzzi" userId="919ddae4-97ad-4542-906a-f94ea04289be" providerId="ADAL" clId="{6E3384D7-0E9B-4DED-A036-53F70EAF7A6E}" dt="2025-05-13T09:08:40.095" v="10186" actId="12788"/>
          <ac:spMkLst>
            <pc:docMk/>
            <pc:sldMk cId="520643923" sldId="2134805580"/>
            <ac:spMk id="8" creationId="{DCD644D9-0EF9-6196-5B32-3F29B3009597}"/>
          </ac:spMkLst>
        </pc:spChg>
        <pc:graphicFrameChg chg="mod">
          <ac:chgData name="Viviana Giannuzzi" userId="919ddae4-97ad-4542-906a-f94ea04289be" providerId="ADAL" clId="{6E3384D7-0E9B-4DED-A036-53F70EAF7A6E}" dt="2025-05-12T15:42:26.449" v="5975" actId="20577"/>
          <ac:graphicFrameMkLst>
            <pc:docMk/>
            <pc:sldMk cId="520643923" sldId="2134805580"/>
            <ac:graphicFrameMk id="10" creationId="{6E0D01AF-C75D-4ECA-EEB1-A968A1AC0C63}"/>
          </ac:graphicFrameMkLst>
        </pc:graphicFrameChg>
        <pc:picChg chg="add mod">
          <ac:chgData name="Viviana Giannuzzi" userId="919ddae4-97ad-4542-906a-f94ea04289be" providerId="ADAL" clId="{6E3384D7-0E9B-4DED-A036-53F70EAF7A6E}" dt="2025-05-13T09:15:35.734" v="10340" actId="1076"/>
          <ac:picMkLst>
            <pc:docMk/>
            <pc:sldMk cId="520643923" sldId="2134805580"/>
            <ac:picMk id="8194" creationId="{23ACEA16-960C-16DD-4879-B9A2BD85A8B0}"/>
          </ac:picMkLst>
        </pc:picChg>
      </pc:sldChg>
      <pc:sldChg chg="modSp add del mod modClrScheme chgLayout">
        <pc:chgData name="Viviana Giannuzzi" userId="919ddae4-97ad-4542-906a-f94ea04289be" providerId="ADAL" clId="{6E3384D7-0E9B-4DED-A036-53F70EAF7A6E}" dt="2025-05-12T17:34:40.516" v="7259" actId="47"/>
        <pc:sldMkLst>
          <pc:docMk/>
          <pc:sldMk cId="3091931610" sldId="2134805584"/>
        </pc:sldMkLst>
      </pc:sldChg>
      <pc:sldChg chg="addSp delSp modSp add del mod modClrScheme chgLayout">
        <pc:chgData name="Viviana Giannuzzi" userId="919ddae4-97ad-4542-906a-f94ea04289be" providerId="ADAL" clId="{6E3384D7-0E9B-4DED-A036-53F70EAF7A6E}" dt="2025-05-12T17:37:28.100" v="7304" actId="2696"/>
        <pc:sldMkLst>
          <pc:docMk/>
          <pc:sldMk cId="465178422" sldId="2134805586"/>
        </pc:sldMkLst>
      </pc:sldChg>
      <pc:sldChg chg="modSp add del mod">
        <pc:chgData name="Viviana Giannuzzi" userId="919ddae4-97ad-4542-906a-f94ea04289be" providerId="ADAL" clId="{6E3384D7-0E9B-4DED-A036-53F70EAF7A6E}" dt="2025-05-12T18:07:51.655" v="7792" actId="2696"/>
        <pc:sldMkLst>
          <pc:docMk/>
          <pc:sldMk cId="1547312524" sldId="2134805586"/>
        </pc:sldMkLst>
      </pc:sldChg>
      <pc:sldChg chg="addSp delSp modSp add mod modAnim">
        <pc:chgData name="Viviana Giannuzzi" userId="919ddae4-97ad-4542-906a-f94ea04289be" providerId="ADAL" clId="{6E3384D7-0E9B-4DED-A036-53F70EAF7A6E}" dt="2025-05-13T09:11:50.095" v="10240" actId="1037"/>
        <pc:sldMkLst>
          <pc:docMk/>
          <pc:sldMk cId="3149990771" sldId="2134805586"/>
        </pc:sldMkLst>
        <pc:spChg chg="mod">
          <ac:chgData name="Viviana Giannuzzi" userId="919ddae4-97ad-4542-906a-f94ea04289be" providerId="ADAL" clId="{6E3384D7-0E9B-4DED-A036-53F70EAF7A6E}" dt="2025-05-13T07:52:15.666" v="9024" actId="20577"/>
          <ac:spMkLst>
            <pc:docMk/>
            <pc:sldMk cId="3149990771" sldId="2134805586"/>
            <ac:spMk id="3" creationId="{1763BADC-E99E-3868-5B2D-EDE7D2305324}"/>
          </ac:spMkLst>
        </pc:spChg>
        <pc:spChg chg="add mod">
          <ac:chgData name="Viviana Giannuzzi" userId="919ddae4-97ad-4542-906a-f94ea04289be" providerId="ADAL" clId="{6E3384D7-0E9B-4DED-A036-53F70EAF7A6E}" dt="2025-05-13T07:55:48.214" v="9132" actId="1035"/>
          <ac:spMkLst>
            <pc:docMk/>
            <pc:sldMk cId="3149990771" sldId="2134805586"/>
            <ac:spMk id="4" creationId="{322154A1-CC5D-23EE-41EF-070D5F5FF16B}"/>
          </ac:spMkLst>
        </pc:spChg>
        <pc:spChg chg="del">
          <ac:chgData name="Viviana Giannuzzi" userId="919ddae4-97ad-4542-906a-f94ea04289be" providerId="ADAL" clId="{6E3384D7-0E9B-4DED-A036-53F70EAF7A6E}" dt="2025-05-13T07:54:27.012" v="9066" actId="478"/>
          <ac:spMkLst>
            <pc:docMk/>
            <pc:sldMk cId="3149990771" sldId="2134805586"/>
            <ac:spMk id="6" creationId="{75FCFE35-8EBE-2E42-C516-A974F8CE8436}"/>
          </ac:spMkLst>
        </pc:spChg>
        <pc:spChg chg="mod">
          <ac:chgData name="Viviana Giannuzzi" userId="919ddae4-97ad-4542-906a-f94ea04289be" providerId="ADAL" clId="{6E3384D7-0E9B-4DED-A036-53F70EAF7A6E}" dt="2025-05-13T09:11:50.095" v="10240" actId="1037"/>
          <ac:spMkLst>
            <pc:docMk/>
            <pc:sldMk cId="3149990771" sldId="2134805586"/>
            <ac:spMk id="13" creationId="{E52362A8-3576-D122-03BF-1E56364D6BD8}"/>
          </ac:spMkLst>
        </pc:spChg>
        <pc:spChg chg="mod">
          <ac:chgData name="Viviana Giannuzzi" userId="919ddae4-97ad-4542-906a-f94ea04289be" providerId="ADAL" clId="{6E3384D7-0E9B-4DED-A036-53F70EAF7A6E}" dt="2025-05-13T07:54:45.606" v="9097" actId="1036"/>
          <ac:spMkLst>
            <pc:docMk/>
            <pc:sldMk cId="3149990771" sldId="2134805586"/>
            <ac:spMk id="15" creationId="{757489FF-FFE3-8736-DAFD-05C4C76B61A2}"/>
          </ac:spMkLst>
        </pc:spChg>
        <pc:grpChg chg="mod">
          <ac:chgData name="Viviana Giannuzzi" userId="919ddae4-97ad-4542-906a-f94ea04289be" providerId="ADAL" clId="{6E3384D7-0E9B-4DED-A036-53F70EAF7A6E}" dt="2025-05-13T07:54:45.606" v="9097" actId="1036"/>
          <ac:grpSpMkLst>
            <pc:docMk/>
            <pc:sldMk cId="3149990771" sldId="2134805586"/>
            <ac:grpSpMk id="7" creationId="{6082B557-8A3D-109E-E17C-CFB499A6FD96}"/>
          </ac:grpSpMkLst>
        </pc:grpChg>
        <pc:picChg chg="mod">
          <ac:chgData name="Viviana Giannuzzi" userId="919ddae4-97ad-4542-906a-f94ea04289be" providerId="ADAL" clId="{6E3384D7-0E9B-4DED-A036-53F70EAF7A6E}" dt="2025-05-13T07:54:45.606" v="9097" actId="1036"/>
          <ac:picMkLst>
            <pc:docMk/>
            <pc:sldMk cId="3149990771" sldId="2134805586"/>
            <ac:picMk id="8" creationId="{4C8129A6-25FE-05F2-0B5D-A73B56A492FA}"/>
          </ac:picMkLst>
        </pc:picChg>
        <pc:picChg chg="mod">
          <ac:chgData name="Viviana Giannuzzi" userId="919ddae4-97ad-4542-906a-f94ea04289be" providerId="ADAL" clId="{6E3384D7-0E9B-4DED-A036-53F70EAF7A6E}" dt="2025-05-13T07:54:45.606" v="9097" actId="1036"/>
          <ac:picMkLst>
            <pc:docMk/>
            <pc:sldMk cId="3149990771" sldId="2134805586"/>
            <ac:picMk id="9" creationId="{25314000-DAD2-BE6F-A52C-9DE92C19A58B}"/>
          </ac:picMkLst>
        </pc:picChg>
        <pc:picChg chg="mod">
          <ac:chgData name="Viviana Giannuzzi" userId="919ddae4-97ad-4542-906a-f94ea04289be" providerId="ADAL" clId="{6E3384D7-0E9B-4DED-A036-53F70EAF7A6E}" dt="2025-05-13T07:54:45.606" v="9097" actId="1036"/>
          <ac:picMkLst>
            <pc:docMk/>
            <pc:sldMk cId="3149990771" sldId="2134805586"/>
            <ac:picMk id="10" creationId="{69DB7B11-99A0-4B34-68B6-96A50E40CF10}"/>
          </ac:picMkLst>
        </pc:picChg>
        <pc:picChg chg="mod">
          <ac:chgData name="Viviana Giannuzzi" userId="919ddae4-97ad-4542-906a-f94ea04289be" providerId="ADAL" clId="{6E3384D7-0E9B-4DED-A036-53F70EAF7A6E}" dt="2025-05-13T07:54:45.606" v="9097" actId="1036"/>
          <ac:picMkLst>
            <pc:docMk/>
            <pc:sldMk cId="3149990771" sldId="2134805586"/>
            <ac:picMk id="11" creationId="{0A8E9A5B-DEF8-1F91-A5F9-ECF71B2CA69D}"/>
          </ac:picMkLst>
        </pc:picChg>
        <pc:picChg chg="mod">
          <ac:chgData name="Viviana Giannuzzi" userId="919ddae4-97ad-4542-906a-f94ea04289be" providerId="ADAL" clId="{6E3384D7-0E9B-4DED-A036-53F70EAF7A6E}" dt="2025-05-13T07:54:45.606" v="9097" actId="1036"/>
          <ac:picMkLst>
            <pc:docMk/>
            <pc:sldMk cId="3149990771" sldId="2134805586"/>
            <ac:picMk id="12" creationId="{C87D91D5-C058-95B8-0D88-3500A3497F30}"/>
          </ac:picMkLst>
        </pc:picChg>
        <pc:picChg chg="mod">
          <ac:chgData name="Viviana Giannuzzi" userId="919ddae4-97ad-4542-906a-f94ea04289be" providerId="ADAL" clId="{6E3384D7-0E9B-4DED-A036-53F70EAF7A6E}" dt="2025-05-13T07:54:50.332" v="9098" actId="1076"/>
          <ac:picMkLst>
            <pc:docMk/>
            <pc:sldMk cId="3149990771" sldId="2134805586"/>
            <ac:picMk id="14" creationId="{69D464D2-46F1-655B-207F-8A723C9D5FA0}"/>
          </ac:picMkLst>
        </pc:picChg>
      </pc:sldChg>
      <pc:sldChg chg="addSp delSp modSp add mod modClrScheme chgLayout">
        <pc:chgData name="Viviana Giannuzzi" userId="919ddae4-97ad-4542-906a-f94ea04289be" providerId="ADAL" clId="{6E3384D7-0E9B-4DED-A036-53F70EAF7A6E}" dt="2025-05-12T17:38:02.118" v="7330" actId="1036"/>
        <pc:sldMkLst>
          <pc:docMk/>
          <pc:sldMk cId="4005474148" sldId="2134805587"/>
        </pc:sldMkLst>
        <pc:spChg chg="mod ord">
          <ac:chgData name="Viviana Giannuzzi" userId="919ddae4-97ad-4542-906a-f94ea04289be" providerId="ADAL" clId="{6E3384D7-0E9B-4DED-A036-53F70EAF7A6E}" dt="2025-05-12T17:38:02.118" v="7330" actId="1036"/>
          <ac:spMkLst>
            <pc:docMk/>
            <pc:sldMk cId="4005474148" sldId="2134805587"/>
            <ac:spMk id="2" creationId="{7EE2857C-03BA-8640-6008-26C7F1FA10F7}"/>
          </ac:spMkLst>
        </pc:spChg>
      </pc:sldChg>
      <pc:sldChg chg="addSp delSp modSp add mod modClrScheme chgLayout">
        <pc:chgData name="Viviana Giannuzzi" userId="919ddae4-97ad-4542-906a-f94ea04289be" providerId="ADAL" clId="{6E3384D7-0E9B-4DED-A036-53F70EAF7A6E}" dt="2025-05-13T09:15:16.194" v="10336" actId="122"/>
        <pc:sldMkLst>
          <pc:docMk/>
          <pc:sldMk cId="213596262" sldId="2134805593"/>
        </pc:sldMkLst>
        <pc:spChg chg="mod ord">
          <ac:chgData name="Viviana Giannuzzi" userId="919ddae4-97ad-4542-906a-f94ea04289be" providerId="ADAL" clId="{6E3384D7-0E9B-4DED-A036-53F70EAF7A6E}" dt="2025-05-13T09:15:16.194" v="10336" actId="122"/>
          <ac:spMkLst>
            <pc:docMk/>
            <pc:sldMk cId="213596262" sldId="2134805593"/>
            <ac:spMk id="2" creationId="{D9F44B7A-5396-0654-4BB0-8F72DCAACBF7}"/>
          </ac:spMkLst>
        </pc:spChg>
        <pc:spChg chg="mod">
          <ac:chgData name="Viviana Giannuzzi" userId="919ddae4-97ad-4542-906a-f94ea04289be" providerId="ADAL" clId="{6E3384D7-0E9B-4DED-A036-53F70EAF7A6E}" dt="2025-05-13T09:08:29.102" v="10183" actId="2711"/>
          <ac:spMkLst>
            <pc:docMk/>
            <pc:sldMk cId="213596262" sldId="2134805593"/>
            <ac:spMk id="12" creationId="{52E51B78-BD5D-B12F-611A-80162BDC9B73}"/>
          </ac:spMkLst>
        </pc:spChg>
      </pc:sldChg>
      <pc:sldChg chg="addSp delSp modSp add mod modClrScheme modAnim chgLayout">
        <pc:chgData name="Viviana Giannuzzi" userId="919ddae4-97ad-4542-906a-f94ea04289be" providerId="ADAL" clId="{6E3384D7-0E9B-4DED-A036-53F70EAF7A6E}" dt="2025-05-13T09:15:07.607" v="10334" actId="122"/>
        <pc:sldMkLst>
          <pc:docMk/>
          <pc:sldMk cId="3304933149" sldId="2134805594"/>
        </pc:sldMkLst>
        <pc:spChg chg="mod">
          <ac:chgData name="Viviana Giannuzzi" userId="919ddae4-97ad-4542-906a-f94ea04289be" providerId="ADAL" clId="{6E3384D7-0E9B-4DED-A036-53F70EAF7A6E}" dt="2025-05-13T07:18:01.921" v="8254" actId="1076"/>
          <ac:spMkLst>
            <pc:docMk/>
            <pc:sldMk cId="3304933149" sldId="2134805594"/>
            <ac:spMk id="2" creationId="{54091D94-0ADA-7087-35E0-0080EFA29FA2}"/>
          </ac:spMkLst>
        </pc:spChg>
        <pc:spChg chg="mod ord">
          <ac:chgData name="Viviana Giannuzzi" userId="919ddae4-97ad-4542-906a-f94ea04289be" providerId="ADAL" clId="{6E3384D7-0E9B-4DED-A036-53F70EAF7A6E}" dt="2025-05-13T09:15:07.607" v="10334" actId="122"/>
          <ac:spMkLst>
            <pc:docMk/>
            <pc:sldMk cId="3304933149" sldId="2134805594"/>
            <ac:spMk id="6" creationId="{3E58BF7D-539B-04C6-4B06-D5313F0BF084}"/>
          </ac:spMkLst>
        </pc:spChg>
        <pc:spChg chg="mod">
          <ac:chgData name="Viviana Giannuzzi" userId="919ddae4-97ad-4542-906a-f94ea04289be" providerId="ADAL" clId="{6E3384D7-0E9B-4DED-A036-53F70EAF7A6E}" dt="2025-05-13T09:08:16.502" v="10180" actId="2711"/>
          <ac:spMkLst>
            <pc:docMk/>
            <pc:sldMk cId="3304933149" sldId="2134805594"/>
            <ac:spMk id="7" creationId="{961994CC-63FF-3C11-22FB-724E401C91A2}"/>
          </ac:spMkLst>
        </pc:spChg>
        <pc:spChg chg="mod">
          <ac:chgData name="Viviana Giannuzzi" userId="919ddae4-97ad-4542-906a-f94ea04289be" providerId="ADAL" clId="{6E3384D7-0E9B-4DED-A036-53F70EAF7A6E}" dt="2025-05-12T18:01:12.658" v="7690" actId="207"/>
          <ac:spMkLst>
            <pc:docMk/>
            <pc:sldMk cId="3304933149" sldId="2134805594"/>
            <ac:spMk id="14" creationId="{8D443D88-1136-4A84-2454-3BD3D9CE5C18}"/>
          </ac:spMkLst>
        </pc:spChg>
        <pc:spChg chg="mod">
          <ac:chgData name="Viviana Giannuzzi" userId="919ddae4-97ad-4542-906a-f94ea04289be" providerId="ADAL" clId="{6E3384D7-0E9B-4DED-A036-53F70EAF7A6E}" dt="2025-05-12T18:01:12.658" v="7690" actId="207"/>
          <ac:spMkLst>
            <pc:docMk/>
            <pc:sldMk cId="3304933149" sldId="2134805594"/>
            <ac:spMk id="15" creationId="{956FA0CC-6968-3414-2C49-42E464D32557}"/>
          </ac:spMkLst>
        </pc:spChg>
        <pc:spChg chg="mod">
          <ac:chgData name="Viviana Giannuzzi" userId="919ddae4-97ad-4542-906a-f94ea04289be" providerId="ADAL" clId="{6E3384D7-0E9B-4DED-A036-53F70EAF7A6E}" dt="2025-05-13T07:18:04.812" v="8263" actId="1036"/>
          <ac:spMkLst>
            <pc:docMk/>
            <pc:sldMk cId="3304933149" sldId="2134805594"/>
            <ac:spMk id="16" creationId="{0334F4D2-18E3-07BA-FE20-69C60D2CE7E3}"/>
          </ac:spMkLst>
        </pc:spChg>
        <pc:picChg chg="mod">
          <ac:chgData name="Viviana Giannuzzi" userId="919ddae4-97ad-4542-906a-f94ea04289be" providerId="ADAL" clId="{6E3384D7-0E9B-4DED-A036-53F70EAF7A6E}" dt="2025-05-13T07:18:09.332" v="8264" actId="1076"/>
          <ac:picMkLst>
            <pc:docMk/>
            <pc:sldMk cId="3304933149" sldId="2134805594"/>
            <ac:picMk id="11" creationId="{40C6DB17-0E9C-A1FA-26B5-B4E1589D4DB8}"/>
          </ac:picMkLst>
        </pc:picChg>
      </pc:sldChg>
      <pc:sldChg chg="addSp delSp modSp add del mod modClrScheme chgLayout">
        <pc:chgData name="Viviana Giannuzzi" userId="919ddae4-97ad-4542-906a-f94ea04289be" providerId="ADAL" clId="{6E3384D7-0E9B-4DED-A036-53F70EAF7A6E}" dt="2025-05-12T17:32:07.545" v="7143" actId="47"/>
        <pc:sldMkLst>
          <pc:docMk/>
          <pc:sldMk cId="957269960" sldId="2134805605"/>
        </pc:sldMkLst>
      </pc:sldChg>
      <pc:sldChg chg="addSp delSp modSp add del mod modClrScheme chgLayout">
        <pc:chgData name="Viviana Giannuzzi" userId="919ddae4-97ad-4542-906a-f94ea04289be" providerId="ADAL" clId="{6E3384D7-0E9B-4DED-A036-53F70EAF7A6E}" dt="2025-05-12T17:37:25.206" v="7303" actId="47"/>
        <pc:sldMkLst>
          <pc:docMk/>
          <pc:sldMk cId="3184679125" sldId="2134805615"/>
        </pc:sldMkLst>
      </pc:sldChg>
      <pc:sldChg chg="addSp delSp modSp add del mod modClrScheme modShow chgLayout">
        <pc:chgData name="Viviana Giannuzzi" userId="919ddae4-97ad-4542-906a-f94ea04289be" providerId="ADAL" clId="{6E3384D7-0E9B-4DED-A036-53F70EAF7A6E}" dt="2025-05-12T17:52:02.824" v="7548" actId="47"/>
        <pc:sldMkLst>
          <pc:docMk/>
          <pc:sldMk cId="3065391214" sldId="2134805617"/>
        </pc:sldMkLst>
      </pc:sldChg>
      <pc:sldChg chg="addSp delSp modSp add mod modClrScheme chgLayout">
        <pc:chgData name="Viviana Giannuzzi" userId="919ddae4-97ad-4542-906a-f94ea04289be" providerId="ADAL" clId="{6E3384D7-0E9B-4DED-A036-53F70EAF7A6E}" dt="2025-05-13T09:16:45.799" v="10352"/>
        <pc:sldMkLst>
          <pc:docMk/>
          <pc:sldMk cId="4115854598" sldId="2134805618"/>
        </pc:sldMkLst>
        <pc:spChg chg="mod ord">
          <ac:chgData name="Viviana Giannuzzi" userId="919ddae4-97ad-4542-906a-f94ea04289be" providerId="ADAL" clId="{6E3384D7-0E9B-4DED-A036-53F70EAF7A6E}" dt="2025-05-13T09:16:45.799" v="10352"/>
          <ac:spMkLst>
            <pc:docMk/>
            <pc:sldMk cId="4115854598" sldId="2134805618"/>
            <ac:spMk id="2" creationId="{855DCBAF-6FAB-D30E-974F-E8F437093DC7}"/>
          </ac:spMkLst>
        </pc:spChg>
        <pc:spChg chg="mod">
          <ac:chgData name="Viviana Giannuzzi" userId="919ddae4-97ad-4542-906a-f94ea04289be" providerId="ADAL" clId="{6E3384D7-0E9B-4DED-A036-53F70EAF7A6E}" dt="2025-05-13T09:12:57.439" v="10321" actId="1038"/>
          <ac:spMkLst>
            <pc:docMk/>
            <pc:sldMk cId="4115854598" sldId="2134805618"/>
            <ac:spMk id="6" creationId="{C36DFD76-3D40-A292-B274-30FF83B1555E}"/>
          </ac:spMkLst>
        </pc:spChg>
        <pc:picChg chg="mod">
          <ac:chgData name="Viviana Giannuzzi" userId="919ddae4-97ad-4542-906a-f94ea04289be" providerId="ADAL" clId="{6E3384D7-0E9B-4DED-A036-53F70EAF7A6E}" dt="2025-05-12T17:33:18.752" v="7188" actId="1076"/>
          <ac:picMkLst>
            <pc:docMk/>
            <pc:sldMk cId="4115854598" sldId="2134805618"/>
            <ac:picMk id="7" creationId="{5BA3B11D-FA0C-3E56-666A-14D61B50D19A}"/>
          </ac:picMkLst>
        </pc:picChg>
        <pc:picChg chg="mod">
          <ac:chgData name="Viviana Giannuzzi" userId="919ddae4-97ad-4542-906a-f94ea04289be" providerId="ADAL" clId="{6E3384D7-0E9B-4DED-A036-53F70EAF7A6E}" dt="2025-05-12T17:33:23.940" v="7189" actId="1076"/>
          <ac:picMkLst>
            <pc:docMk/>
            <pc:sldMk cId="4115854598" sldId="2134805618"/>
            <ac:picMk id="12" creationId="{973F38E3-9394-53B8-7A57-0772F60BA41D}"/>
          </ac:picMkLst>
        </pc:picChg>
      </pc:sldChg>
      <pc:sldChg chg="addSp delSp modSp add mod modClrScheme modShow chgLayout">
        <pc:chgData name="Viviana Giannuzzi" userId="919ddae4-97ad-4542-906a-f94ea04289be" providerId="ADAL" clId="{6E3384D7-0E9B-4DED-A036-53F70EAF7A6E}" dt="2025-05-13T09:08:54.332" v="10189" actId="12788"/>
        <pc:sldMkLst>
          <pc:docMk/>
          <pc:sldMk cId="3000977268" sldId="2134805619"/>
        </pc:sldMkLst>
        <pc:spChg chg="mod ord">
          <ac:chgData name="Viviana Giannuzzi" userId="919ddae4-97ad-4542-906a-f94ea04289be" providerId="ADAL" clId="{6E3384D7-0E9B-4DED-A036-53F70EAF7A6E}" dt="2025-05-12T15:59:10.695" v="6475" actId="1036"/>
          <ac:spMkLst>
            <pc:docMk/>
            <pc:sldMk cId="3000977268" sldId="2134805619"/>
            <ac:spMk id="2" creationId="{3E060A8D-EEE4-B9EF-0D8B-7C102666424C}"/>
          </ac:spMkLst>
        </pc:spChg>
        <pc:spChg chg="mod">
          <ac:chgData name="Viviana Giannuzzi" userId="919ddae4-97ad-4542-906a-f94ea04289be" providerId="ADAL" clId="{6E3384D7-0E9B-4DED-A036-53F70EAF7A6E}" dt="2025-05-13T09:08:54.332" v="10189" actId="12788"/>
          <ac:spMkLst>
            <pc:docMk/>
            <pc:sldMk cId="3000977268" sldId="2134805619"/>
            <ac:spMk id="7" creationId="{2BB6062A-75B0-59BF-86AB-106BA94EA1C1}"/>
          </ac:spMkLst>
        </pc:spChg>
        <pc:picChg chg="add del mod">
          <ac:chgData name="Viviana Giannuzzi" userId="919ddae4-97ad-4542-906a-f94ea04289be" providerId="ADAL" clId="{6E3384D7-0E9B-4DED-A036-53F70EAF7A6E}" dt="2025-05-13T08:02:42.455" v="9424" actId="478"/>
          <ac:picMkLst>
            <pc:docMk/>
            <pc:sldMk cId="3000977268" sldId="2134805619"/>
            <ac:picMk id="3" creationId="{134C4146-B2E1-D717-E087-94074A733421}"/>
          </ac:picMkLst>
        </pc:picChg>
      </pc:sldChg>
      <pc:sldChg chg="addSp delSp modSp add mod ord modClrScheme delAnim modAnim chgLayout modNotesTx">
        <pc:chgData name="Viviana Giannuzzi" userId="919ddae4-97ad-4542-906a-f94ea04289be" providerId="ADAL" clId="{6E3384D7-0E9B-4DED-A036-53F70EAF7A6E}" dt="2025-05-13T09:15:54.695" v="10343" actId="207"/>
        <pc:sldMkLst>
          <pc:docMk/>
          <pc:sldMk cId="976831279" sldId="2134805621"/>
        </pc:sldMkLst>
        <pc:spChg chg="mod ord">
          <ac:chgData name="Viviana Giannuzzi" userId="919ddae4-97ad-4542-906a-f94ea04289be" providerId="ADAL" clId="{6E3384D7-0E9B-4DED-A036-53F70EAF7A6E}" dt="2025-05-13T09:15:54.695" v="10343" actId="207"/>
          <ac:spMkLst>
            <pc:docMk/>
            <pc:sldMk cId="976831279" sldId="2134805621"/>
            <ac:spMk id="2" creationId="{CD14052F-DCD8-2AF3-DDB6-9E3EF3F455C4}"/>
          </ac:spMkLst>
        </pc:spChg>
        <pc:spChg chg="add mod">
          <ac:chgData name="Viviana Giannuzzi" userId="919ddae4-97ad-4542-906a-f94ea04289be" providerId="ADAL" clId="{6E3384D7-0E9B-4DED-A036-53F70EAF7A6E}" dt="2025-05-13T07:24:52.695" v="8296" actId="1035"/>
          <ac:spMkLst>
            <pc:docMk/>
            <pc:sldMk cId="976831279" sldId="2134805621"/>
            <ac:spMk id="3" creationId="{7C15FF65-CAB5-1089-ED30-3DAF91F8A280}"/>
          </ac:spMkLst>
        </pc:spChg>
        <pc:spChg chg="add mod">
          <ac:chgData name="Viviana Giannuzzi" userId="919ddae4-97ad-4542-906a-f94ea04289be" providerId="ADAL" clId="{6E3384D7-0E9B-4DED-A036-53F70EAF7A6E}" dt="2025-05-13T07:25:42.359" v="8315" actId="1076"/>
          <ac:spMkLst>
            <pc:docMk/>
            <pc:sldMk cId="976831279" sldId="2134805621"/>
            <ac:spMk id="4" creationId="{C6B43C8B-099B-E2D8-542E-04787B6BB4C3}"/>
          </ac:spMkLst>
        </pc:spChg>
        <pc:spChg chg="add mod">
          <ac:chgData name="Viviana Giannuzzi" userId="919ddae4-97ad-4542-906a-f94ea04289be" providerId="ADAL" clId="{6E3384D7-0E9B-4DED-A036-53F70EAF7A6E}" dt="2025-05-13T07:27:28.157" v="8352" actId="208"/>
          <ac:spMkLst>
            <pc:docMk/>
            <pc:sldMk cId="976831279" sldId="2134805621"/>
            <ac:spMk id="5" creationId="{6E327BED-A7F3-B822-7B9D-4D16D7D45683}"/>
          </ac:spMkLst>
        </pc:spChg>
        <pc:spChg chg="add mod ord">
          <ac:chgData name="Viviana Giannuzzi" userId="919ddae4-97ad-4542-906a-f94ea04289be" providerId="ADAL" clId="{6E3384D7-0E9B-4DED-A036-53F70EAF7A6E}" dt="2025-05-12T18:01:42.317" v="7714" actId="1035"/>
          <ac:spMkLst>
            <pc:docMk/>
            <pc:sldMk cId="976831279" sldId="2134805621"/>
            <ac:spMk id="9" creationId="{0A66E751-CD5A-DBBF-9673-8B3BDB049FA7}"/>
          </ac:spMkLst>
        </pc:spChg>
        <pc:spChg chg="add mod ord">
          <ac:chgData name="Viviana Giannuzzi" userId="919ddae4-97ad-4542-906a-f94ea04289be" providerId="ADAL" clId="{6E3384D7-0E9B-4DED-A036-53F70EAF7A6E}" dt="2025-05-12T18:01:49.046" v="7717" actId="1035"/>
          <ac:spMkLst>
            <pc:docMk/>
            <pc:sldMk cId="976831279" sldId="2134805621"/>
            <ac:spMk id="11" creationId="{6E06A46A-AD6F-4ABE-47FD-DFB85713EFF7}"/>
          </ac:spMkLst>
        </pc:spChg>
        <pc:spChg chg="add mod">
          <ac:chgData name="Viviana Giannuzzi" userId="919ddae4-97ad-4542-906a-f94ea04289be" providerId="ADAL" clId="{6E3384D7-0E9B-4DED-A036-53F70EAF7A6E}" dt="2025-05-12T15:59:51.180" v="6481" actId="1076"/>
          <ac:spMkLst>
            <pc:docMk/>
            <pc:sldMk cId="976831279" sldId="2134805621"/>
            <ac:spMk id="12" creationId="{3E85C070-D140-06F9-3F84-40AF33013CF1}"/>
          </ac:spMkLst>
        </pc:spChg>
        <pc:picChg chg="add mod">
          <ac:chgData name="Viviana Giannuzzi" userId="919ddae4-97ad-4542-906a-f94ea04289be" providerId="ADAL" clId="{6E3384D7-0E9B-4DED-A036-53F70EAF7A6E}" dt="2025-05-12T16:01:54.700" v="6575" actId="1076"/>
          <ac:picMkLst>
            <pc:docMk/>
            <pc:sldMk cId="976831279" sldId="2134805621"/>
            <ac:picMk id="10" creationId="{646B83F3-0D51-B119-AFE2-A4C4E9883797}"/>
          </ac:picMkLst>
        </pc:picChg>
      </pc:sldChg>
      <pc:sldChg chg="addSp delSp modSp add mod modClrScheme chgLayout">
        <pc:chgData name="Viviana Giannuzzi" userId="919ddae4-97ad-4542-906a-f94ea04289be" providerId="ADAL" clId="{6E3384D7-0E9B-4DED-A036-53F70EAF7A6E}" dt="2025-05-12T18:07:32.277" v="7790" actId="207"/>
        <pc:sldMkLst>
          <pc:docMk/>
          <pc:sldMk cId="1541678876" sldId="2134805623"/>
        </pc:sldMkLst>
        <pc:spChg chg="mod ord">
          <ac:chgData name="Viviana Giannuzzi" userId="919ddae4-97ad-4542-906a-f94ea04289be" providerId="ADAL" clId="{6E3384D7-0E9B-4DED-A036-53F70EAF7A6E}" dt="2025-05-12T18:07:32.277" v="7790" actId="207"/>
          <ac:spMkLst>
            <pc:docMk/>
            <pc:sldMk cId="1541678876" sldId="2134805623"/>
            <ac:spMk id="2" creationId="{68420F15-E75B-4966-ECB6-F766B1140A7E}"/>
          </ac:spMkLst>
        </pc:spChg>
        <pc:picChg chg="mod">
          <ac:chgData name="Viviana Giannuzzi" userId="919ddae4-97ad-4542-906a-f94ea04289be" providerId="ADAL" clId="{6E3384D7-0E9B-4DED-A036-53F70EAF7A6E}" dt="2025-05-12T17:31:02.587" v="7109" actId="1076"/>
          <ac:picMkLst>
            <pc:docMk/>
            <pc:sldMk cId="1541678876" sldId="2134805623"/>
            <ac:picMk id="3" creationId="{28477F09-F8AE-2908-F129-CD08058F8547}"/>
          </ac:picMkLst>
        </pc:picChg>
      </pc:sldChg>
      <pc:sldChg chg="modSp add mod modClrScheme chgLayout">
        <pc:chgData name="Viviana Giannuzzi" userId="919ddae4-97ad-4542-906a-f94ea04289be" providerId="ADAL" clId="{6E3384D7-0E9B-4DED-A036-53F70EAF7A6E}" dt="2025-05-14T07:53:24.474" v="11224" actId="12"/>
        <pc:sldMkLst>
          <pc:docMk/>
          <pc:sldMk cId="2308177489" sldId="2134805627"/>
        </pc:sldMkLst>
        <pc:spChg chg="mod ord">
          <ac:chgData name="Viviana Giannuzzi" userId="919ddae4-97ad-4542-906a-f94ea04289be" providerId="ADAL" clId="{6E3384D7-0E9B-4DED-A036-53F70EAF7A6E}" dt="2025-05-13T09:16:38.147" v="10351" actId="255"/>
          <ac:spMkLst>
            <pc:docMk/>
            <pc:sldMk cId="2308177489" sldId="2134805627"/>
            <ac:spMk id="2" creationId="{65B90C27-4967-E8C8-02E9-7A1941D030B6}"/>
          </ac:spMkLst>
        </pc:spChg>
        <pc:spChg chg="mod ord">
          <ac:chgData name="Viviana Giannuzzi" userId="919ddae4-97ad-4542-906a-f94ea04289be" providerId="ADAL" clId="{6E3384D7-0E9B-4DED-A036-53F70EAF7A6E}" dt="2025-05-14T07:53:24.474" v="11224" actId="12"/>
          <ac:spMkLst>
            <pc:docMk/>
            <pc:sldMk cId="2308177489" sldId="2134805627"/>
            <ac:spMk id="3" creationId="{D28A3A08-0793-FE03-6B31-75486F990EE2}"/>
          </ac:spMkLst>
        </pc:spChg>
        <pc:spChg chg="mod">
          <ac:chgData name="Viviana Giannuzzi" userId="919ddae4-97ad-4542-906a-f94ea04289be" providerId="ADAL" clId="{6E3384D7-0E9B-4DED-A036-53F70EAF7A6E}" dt="2025-05-13T09:12:14.678" v="10253" actId="12788"/>
          <ac:spMkLst>
            <pc:docMk/>
            <pc:sldMk cId="2308177489" sldId="2134805627"/>
            <ac:spMk id="5" creationId="{8924D82A-4412-CF66-0EC6-414AD438070F}"/>
          </ac:spMkLst>
        </pc:spChg>
        <pc:picChg chg="mod">
          <ac:chgData name="Viviana Giannuzzi" userId="919ddae4-97ad-4542-906a-f94ea04289be" providerId="ADAL" clId="{6E3384D7-0E9B-4DED-A036-53F70EAF7A6E}" dt="2025-05-13T08:10:52.573" v="9488" actId="1076"/>
          <ac:picMkLst>
            <pc:docMk/>
            <pc:sldMk cId="2308177489" sldId="2134805627"/>
            <ac:picMk id="6" creationId="{80C9CE14-92B4-243C-ADF1-4CDA27A66F71}"/>
          </ac:picMkLst>
        </pc:picChg>
      </pc:sldChg>
      <pc:sldChg chg="addSp delSp modSp mod modClrScheme chgLayout">
        <pc:chgData name="Viviana Giannuzzi" userId="919ddae4-97ad-4542-906a-f94ea04289be" providerId="ADAL" clId="{6E3384D7-0E9B-4DED-A036-53F70EAF7A6E}" dt="2025-05-14T06:42:41.121" v="10511" actId="404"/>
        <pc:sldMkLst>
          <pc:docMk/>
          <pc:sldMk cId="1502188639" sldId="2134805636"/>
        </pc:sldMkLst>
        <pc:spChg chg="mod ord">
          <ac:chgData name="Viviana Giannuzzi" userId="919ddae4-97ad-4542-906a-f94ea04289be" providerId="ADAL" clId="{6E3384D7-0E9B-4DED-A036-53F70EAF7A6E}" dt="2025-05-14T06:40:33.058" v="10501" actId="20577"/>
          <ac:spMkLst>
            <pc:docMk/>
            <pc:sldMk cId="1502188639" sldId="2134805636"/>
            <ac:spMk id="2" creationId="{03E2EC0E-B22E-8997-86CC-6896BBA109BE}"/>
          </ac:spMkLst>
        </pc:spChg>
        <pc:spChg chg="mod">
          <ac:chgData name="Viviana Giannuzzi" userId="919ddae4-97ad-4542-906a-f94ea04289be" providerId="ADAL" clId="{6E3384D7-0E9B-4DED-A036-53F70EAF7A6E}" dt="2025-05-14T06:42:41.121" v="10511" actId="404"/>
          <ac:spMkLst>
            <pc:docMk/>
            <pc:sldMk cId="1502188639" sldId="2134805636"/>
            <ac:spMk id="5" creationId="{071C7F1C-A526-9FB8-62D9-E42FAF9EF901}"/>
          </ac:spMkLst>
        </pc:spChg>
        <pc:picChg chg="mod">
          <ac:chgData name="Viviana Giannuzzi" userId="919ddae4-97ad-4542-906a-f94ea04289be" providerId="ADAL" clId="{6E3384D7-0E9B-4DED-A036-53F70EAF7A6E}" dt="2025-05-12T09:26:49.448" v="3974" actId="12789"/>
          <ac:picMkLst>
            <pc:docMk/>
            <pc:sldMk cId="1502188639" sldId="2134805636"/>
            <ac:picMk id="1028" creationId="{FE7D9D5A-412C-922F-AAE5-6FFFE754FA78}"/>
          </ac:picMkLst>
        </pc:picChg>
      </pc:sldChg>
      <pc:sldChg chg="modSp del mod">
        <pc:chgData name="Viviana Giannuzzi" userId="919ddae4-97ad-4542-906a-f94ea04289be" providerId="ADAL" clId="{6E3384D7-0E9B-4DED-A036-53F70EAF7A6E}" dt="2025-05-07T15:12:57.885" v="1505" actId="47"/>
        <pc:sldMkLst>
          <pc:docMk/>
          <pc:sldMk cId="1772537428" sldId="2134805637"/>
        </pc:sldMkLst>
      </pc:sldChg>
      <pc:sldChg chg="modSp mod modClrScheme chgLayout">
        <pc:chgData name="Viviana Giannuzzi" userId="919ddae4-97ad-4542-906a-f94ea04289be" providerId="ADAL" clId="{6E3384D7-0E9B-4DED-A036-53F70EAF7A6E}" dt="2025-05-14T06:46:48.028" v="10517" actId="113"/>
        <pc:sldMkLst>
          <pc:docMk/>
          <pc:sldMk cId="1890881801" sldId="2134805638"/>
        </pc:sldMkLst>
        <pc:spChg chg="mod ord">
          <ac:chgData name="Viviana Giannuzzi" userId="919ddae4-97ad-4542-906a-f94ea04289be" providerId="ADAL" clId="{6E3384D7-0E9B-4DED-A036-53F70EAF7A6E}" dt="2025-05-14T06:44:15.640" v="10515" actId="20577"/>
          <ac:spMkLst>
            <pc:docMk/>
            <pc:sldMk cId="1890881801" sldId="2134805638"/>
            <ac:spMk id="2" creationId="{ED6F6546-3BEE-017B-933B-CD064524CFEF}"/>
          </ac:spMkLst>
        </pc:spChg>
        <pc:spChg chg="mod ord">
          <ac:chgData name="Viviana Giannuzzi" userId="919ddae4-97ad-4542-906a-f94ea04289be" providerId="ADAL" clId="{6E3384D7-0E9B-4DED-A036-53F70EAF7A6E}" dt="2025-05-14T06:46:48.028" v="10517" actId="113"/>
          <ac:spMkLst>
            <pc:docMk/>
            <pc:sldMk cId="1890881801" sldId="2134805638"/>
            <ac:spMk id="3" creationId="{0A79550E-F080-4B2B-9EE6-6C5E47B544E9}"/>
          </ac:spMkLst>
        </pc:spChg>
        <pc:spChg chg="mod ord">
          <ac:chgData name="Viviana Giannuzzi" userId="919ddae4-97ad-4542-906a-f94ea04289be" providerId="ADAL" clId="{6E3384D7-0E9B-4DED-A036-53F70EAF7A6E}" dt="2025-05-07T15:49:12.131" v="1891" actId="207"/>
          <ac:spMkLst>
            <pc:docMk/>
            <pc:sldMk cId="1890881801" sldId="2134805638"/>
            <ac:spMk id="5" creationId="{A04E6D05-52F6-5D6B-F7B5-35404EB8A27C}"/>
          </ac:spMkLst>
        </pc:spChg>
      </pc:sldChg>
      <pc:sldChg chg="modSp del mod modCm">
        <pc:chgData name="Viviana Giannuzzi" userId="919ddae4-97ad-4542-906a-f94ea04289be" providerId="ADAL" clId="{6E3384D7-0E9B-4DED-A036-53F70EAF7A6E}" dt="2025-05-05T14:33:21.366" v="335" actId="47"/>
        <pc:sldMkLst>
          <pc:docMk/>
          <pc:sldMk cId="3046945801" sldId="2134805639"/>
        </pc:sldMkLst>
        <pc:extLst>
          <p:ext xmlns:p="http://schemas.openxmlformats.org/presentationml/2006/main" uri="{D6D511B9-2390-475A-947B-AFAB55BFBCF1}">
            <pc226:cmChg xmlns:pc226="http://schemas.microsoft.com/office/powerpoint/2022/06/main/command" chg="mod">
              <pc226:chgData name="Viviana Giannuzzi" userId="919ddae4-97ad-4542-906a-f94ea04289be" providerId="ADAL" clId="{6E3384D7-0E9B-4DED-A036-53F70EAF7A6E}" dt="2025-05-05T14:32:53.405" v="331" actId="21"/>
              <pc2:cmMkLst xmlns:pc2="http://schemas.microsoft.com/office/powerpoint/2019/9/main/command">
                <pc:docMk/>
                <pc:sldMk cId="3046945801" sldId="2134805639"/>
                <pc2:cmMk id="{E9D2C89D-DBEC-44BA-83AF-D178CD329959}"/>
              </pc2:cmMkLst>
            </pc226:cmChg>
          </p:ext>
        </pc:extLst>
      </pc:sldChg>
      <pc:sldChg chg="addSp delSp modSp mod modClrScheme chgLayout">
        <pc:chgData name="Viviana Giannuzzi" userId="919ddae4-97ad-4542-906a-f94ea04289be" providerId="ADAL" clId="{6E3384D7-0E9B-4DED-A036-53F70EAF7A6E}" dt="2025-05-07T15:49:22.070" v="1894" actId="207"/>
        <pc:sldMkLst>
          <pc:docMk/>
          <pc:sldMk cId="2753904214" sldId="2134805642"/>
        </pc:sldMkLst>
        <pc:spChg chg="mod ord">
          <ac:chgData name="Viviana Giannuzzi" userId="919ddae4-97ad-4542-906a-f94ea04289be" providerId="ADAL" clId="{6E3384D7-0E9B-4DED-A036-53F70EAF7A6E}" dt="2025-05-07T15:44:05.786" v="1848" actId="700"/>
          <ac:spMkLst>
            <pc:docMk/>
            <pc:sldMk cId="2753904214" sldId="2134805642"/>
            <ac:spMk id="2" creationId="{0E2B43CD-572F-7434-50B3-8B6CA4577086}"/>
          </ac:spMkLst>
        </pc:spChg>
        <pc:spChg chg="mod">
          <ac:chgData name="Viviana Giannuzzi" userId="919ddae4-97ad-4542-906a-f94ea04289be" providerId="ADAL" clId="{6E3384D7-0E9B-4DED-A036-53F70EAF7A6E}" dt="2025-05-07T15:49:22.070" v="1894" actId="207"/>
          <ac:spMkLst>
            <pc:docMk/>
            <pc:sldMk cId="2753904214" sldId="2134805642"/>
            <ac:spMk id="5" creationId="{11765697-7D72-E727-BBC0-901ED4FE9963}"/>
          </ac:spMkLst>
        </pc:spChg>
        <pc:spChg chg="mod">
          <ac:chgData name="Viviana Giannuzzi" userId="919ddae4-97ad-4542-906a-f94ea04289be" providerId="ADAL" clId="{6E3384D7-0E9B-4DED-A036-53F70EAF7A6E}" dt="2025-05-07T15:15:17.366" v="1537" actId="1076"/>
          <ac:spMkLst>
            <pc:docMk/>
            <pc:sldMk cId="2753904214" sldId="2134805642"/>
            <ac:spMk id="6" creationId="{6386CD33-97CF-86FC-4621-A77898E03862}"/>
          </ac:spMkLst>
        </pc:spChg>
        <pc:picChg chg="add del">
          <ac:chgData name="Viviana Giannuzzi" userId="919ddae4-97ad-4542-906a-f94ea04289be" providerId="ADAL" clId="{6E3384D7-0E9B-4DED-A036-53F70EAF7A6E}" dt="2025-05-07T15:13:30.412" v="1508" actId="478"/>
          <ac:picMkLst>
            <pc:docMk/>
            <pc:sldMk cId="2753904214" sldId="2134805642"/>
            <ac:picMk id="9218" creationId="{BECB2AC0-3A5D-8E7D-4605-368CBF2BEC35}"/>
          </ac:picMkLst>
        </pc:picChg>
      </pc:sldChg>
      <pc:sldChg chg="modSp mod modShow">
        <pc:chgData name="Viviana Giannuzzi" userId="919ddae4-97ad-4542-906a-f94ea04289be" providerId="ADAL" clId="{6E3384D7-0E9B-4DED-A036-53F70EAF7A6E}" dt="2025-05-12T14:40:24.666" v="4990" actId="207"/>
        <pc:sldMkLst>
          <pc:docMk/>
          <pc:sldMk cId="953978882" sldId="2134805643"/>
        </pc:sldMkLst>
        <pc:spChg chg="mod">
          <ac:chgData name="Viviana Giannuzzi" userId="919ddae4-97ad-4542-906a-f94ea04289be" providerId="ADAL" clId="{6E3384D7-0E9B-4DED-A036-53F70EAF7A6E}" dt="2025-05-07T15:15:48.759" v="1559" actId="404"/>
          <ac:spMkLst>
            <pc:docMk/>
            <pc:sldMk cId="953978882" sldId="2134805643"/>
            <ac:spMk id="2" creationId="{67446B38-73F5-A857-8F62-80177C256DBE}"/>
          </ac:spMkLst>
        </pc:spChg>
        <pc:spChg chg="mod">
          <ac:chgData name="Viviana Giannuzzi" userId="919ddae4-97ad-4542-906a-f94ea04289be" providerId="ADAL" clId="{6E3384D7-0E9B-4DED-A036-53F70EAF7A6E}" dt="2025-05-12T14:40:24.666" v="4990" actId="207"/>
          <ac:spMkLst>
            <pc:docMk/>
            <pc:sldMk cId="953978882" sldId="2134805643"/>
            <ac:spMk id="5" creationId="{2B02BB4B-47B2-A318-F564-1684630F375B}"/>
          </ac:spMkLst>
        </pc:spChg>
      </pc:sldChg>
      <pc:sldChg chg="addSp delSp modSp mod modClrScheme chgLayout modNotesTx">
        <pc:chgData name="Viviana Giannuzzi" userId="919ddae4-97ad-4542-906a-f94ea04289be" providerId="ADAL" clId="{6E3384D7-0E9B-4DED-A036-53F70EAF7A6E}" dt="2025-05-14T06:47:30.341" v="10518" actId="6549"/>
        <pc:sldMkLst>
          <pc:docMk/>
          <pc:sldMk cId="2686715074" sldId="2134805645"/>
        </pc:sldMkLst>
        <pc:spChg chg="mod ord">
          <ac:chgData name="Viviana Giannuzzi" userId="919ddae4-97ad-4542-906a-f94ea04289be" providerId="ADAL" clId="{6E3384D7-0E9B-4DED-A036-53F70EAF7A6E}" dt="2025-05-09T13:46:37.347" v="3910" actId="207"/>
          <ac:spMkLst>
            <pc:docMk/>
            <pc:sldMk cId="2686715074" sldId="2134805645"/>
            <ac:spMk id="2" creationId="{185047D6-8191-F0D4-888E-79921F1A9C72}"/>
          </ac:spMkLst>
        </pc:spChg>
        <pc:spChg chg="add mod">
          <ac:chgData name="Viviana Giannuzzi" userId="919ddae4-97ad-4542-906a-f94ea04289be" providerId="ADAL" clId="{6E3384D7-0E9B-4DED-A036-53F70EAF7A6E}" dt="2025-05-12T09:27:57.512" v="4050" actId="1038"/>
          <ac:spMkLst>
            <pc:docMk/>
            <pc:sldMk cId="2686715074" sldId="2134805645"/>
            <ac:spMk id="3" creationId="{41D9C68E-EB84-A61E-95BD-852C638BE72A}"/>
          </ac:spMkLst>
        </pc:spChg>
        <pc:spChg chg="mod">
          <ac:chgData name="Viviana Giannuzzi" userId="919ddae4-97ad-4542-906a-f94ea04289be" providerId="ADAL" clId="{6E3384D7-0E9B-4DED-A036-53F70EAF7A6E}" dt="2025-05-14T06:47:30.341" v="10518" actId="6549"/>
          <ac:spMkLst>
            <pc:docMk/>
            <pc:sldMk cId="2686715074" sldId="2134805645"/>
            <ac:spMk id="4" creationId="{3DEBD006-ACE6-227E-71AB-7BC2DD566FCA}"/>
          </ac:spMkLst>
        </pc:spChg>
        <pc:picChg chg="mod">
          <ac:chgData name="Viviana Giannuzzi" userId="919ddae4-97ad-4542-906a-f94ea04289be" providerId="ADAL" clId="{6E3384D7-0E9B-4DED-A036-53F70EAF7A6E}" dt="2025-05-12T09:27:24.951" v="4013" actId="1037"/>
          <ac:picMkLst>
            <pc:docMk/>
            <pc:sldMk cId="2686715074" sldId="2134805645"/>
            <ac:picMk id="6146" creationId="{78F8C460-8B02-AA11-62FF-E56FB1B31479}"/>
          </ac:picMkLst>
        </pc:picChg>
      </pc:sldChg>
      <pc:sldChg chg="addSp delSp modSp mod modClrScheme chgLayout">
        <pc:chgData name="Viviana Giannuzzi" userId="919ddae4-97ad-4542-906a-f94ea04289be" providerId="ADAL" clId="{6E3384D7-0E9B-4DED-A036-53F70EAF7A6E}" dt="2025-05-14T07:17:00.449" v="10818" actId="113"/>
        <pc:sldMkLst>
          <pc:docMk/>
          <pc:sldMk cId="999184626" sldId="2134805646"/>
        </pc:sldMkLst>
        <pc:spChg chg="mod ord">
          <ac:chgData name="Viviana Giannuzzi" userId="919ddae4-97ad-4542-906a-f94ea04289be" providerId="ADAL" clId="{6E3384D7-0E9B-4DED-A036-53F70EAF7A6E}" dt="2025-05-13T07:12:21.910" v="8074" actId="700"/>
          <ac:spMkLst>
            <pc:docMk/>
            <pc:sldMk cId="999184626" sldId="2134805646"/>
            <ac:spMk id="2" creationId="{9427D785-71EF-0EAA-8986-B9AE4670F38F}"/>
          </ac:spMkLst>
        </pc:spChg>
        <pc:spChg chg="add del mod ord">
          <ac:chgData name="Viviana Giannuzzi" userId="919ddae4-97ad-4542-906a-f94ea04289be" providerId="ADAL" clId="{6E3384D7-0E9B-4DED-A036-53F70EAF7A6E}" dt="2025-05-13T07:12:24.175" v="8075" actId="478"/>
          <ac:spMkLst>
            <pc:docMk/>
            <pc:sldMk cId="999184626" sldId="2134805646"/>
            <ac:spMk id="3" creationId="{41470545-9398-E12D-0344-DE93720AB508}"/>
          </ac:spMkLst>
        </pc:spChg>
        <pc:spChg chg="mod">
          <ac:chgData name="Viviana Giannuzzi" userId="919ddae4-97ad-4542-906a-f94ea04289be" providerId="ADAL" clId="{6E3384D7-0E9B-4DED-A036-53F70EAF7A6E}" dt="2025-05-09T13:45:45.032" v="3902" actId="207"/>
          <ac:spMkLst>
            <pc:docMk/>
            <pc:sldMk cId="999184626" sldId="2134805646"/>
            <ac:spMk id="4" creationId="{62568B80-8337-3DD6-1196-331D0C8754D6}"/>
          </ac:spMkLst>
        </pc:spChg>
        <pc:spChg chg="mod">
          <ac:chgData name="Viviana Giannuzzi" userId="919ddae4-97ad-4542-906a-f94ea04289be" providerId="ADAL" clId="{6E3384D7-0E9B-4DED-A036-53F70EAF7A6E}" dt="2025-05-14T07:17:00.449" v="10818" actId="113"/>
          <ac:spMkLst>
            <pc:docMk/>
            <pc:sldMk cId="999184626" sldId="2134805646"/>
            <ac:spMk id="6" creationId="{B154C5B2-39D8-763C-EC4A-63CDED9D827B}"/>
          </ac:spMkLst>
        </pc:spChg>
        <pc:picChg chg="mod">
          <ac:chgData name="Viviana Giannuzzi" userId="919ddae4-97ad-4542-906a-f94ea04289be" providerId="ADAL" clId="{6E3384D7-0E9B-4DED-A036-53F70EAF7A6E}" dt="2025-05-07T15:26:38.471" v="1683" actId="14100"/>
          <ac:picMkLst>
            <pc:docMk/>
            <pc:sldMk cId="999184626" sldId="2134805646"/>
            <ac:picMk id="5" creationId="{24A368DD-6FE1-00F8-1D00-4712E65C3B4D}"/>
          </ac:picMkLst>
        </pc:picChg>
      </pc:sldChg>
      <pc:sldChg chg="addSp delSp modSp mod modClrScheme chgLayout">
        <pc:chgData name="Viviana Giannuzzi" userId="919ddae4-97ad-4542-906a-f94ea04289be" providerId="ADAL" clId="{6E3384D7-0E9B-4DED-A036-53F70EAF7A6E}" dt="2025-05-14T07:16:49.278" v="10815" actId="1037"/>
        <pc:sldMkLst>
          <pc:docMk/>
          <pc:sldMk cId="1665938532" sldId="2134805648"/>
        </pc:sldMkLst>
        <pc:spChg chg="add del mod ord">
          <ac:chgData name="Viviana Giannuzzi" userId="919ddae4-97ad-4542-906a-f94ea04289be" providerId="ADAL" clId="{6E3384D7-0E9B-4DED-A036-53F70EAF7A6E}" dt="2025-05-13T07:12:31.155" v="8077" actId="478"/>
          <ac:spMkLst>
            <pc:docMk/>
            <pc:sldMk cId="1665938532" sldId="2134805648"/>
            <ac:spMk id="2" creationId="{B8239C6D-9189-B6DD-EC53-9E9417F381D7}"/>
          </ac:spMkLst>
        </pc:spChg>
        <pc:spChg chg="add mod ord">
          <ac:chgData name="Viviana Giannuzzi" userId="919ddae4-97ad-4542-906a-f94ea04289be" providerId="ADAL" clId="{6E3384D7-0E9B-4DED-A036-53F70EAF7A6E}" dt="2025-05-13T07:12:28.714" v="8076" actId="700"/>
          <ac:spMkLst>
            <pc:docMk/>
            <pc:sldMk cId="1665938532" sldId="2134805648"/>
            <ac:spMk id="9" creationId="{E4DB7544-CBE3-B06C-D87B-A0832A4C22F8}"/>
          </ac:spMkLst>
        </pc:spChg>
        <pc:spChg chg="add mod">
          <ac:chgData name="Viviana Giannuzzi" userId="919ddae4-97ad-4542-906a-f94ea04289be" providerId="ADAL" clId="{6E3384D7-0E9B-4DED-A036-53F70EAF7A6E}" dt="2025-05-14T07:16:49.278" v="10815" actId="1037"/>
          <ac:spMkLst>
            <pc:docMk/>
            <pc:sldMk cId="1665938532" sldId="2134805648"/>
            <ac:spMk id="10" creationId="{9011D563-0CC9-BA16-3ECB-C1692424A8FA}"/>
          </ac:spMkLst>
        </pc:spChg>
        <pc:spChg chg="add mod">
          <ac:chgData name="Viviana Giannuzzi" userId="919ddae4-97ad-4542-906a-f94ea04289be" providerId="ADAL" clId="{6E3384D7-0E9B-4DED-A036-53F70EAF7A6E}" dt="2025-05-12T14:50:18.459" v="5368" actId="1035"/>
          <ac:spMkLst>
            <pc:docMk/>
            <pc:sldMk cId="1665938532" sldId="2134805648"/>
            <ac:spMk id="12" creationId="{65F2183A-0F3F-64CE-27F0-F20BE6931BB6}"/>
          </ac:spMkLst>
        </pc:spChg>
        <pc:picChg chg="add mod">
          <ac:chgData name="Viviana Giannuzzi" userId="919ddae4-97ad-4542-906a-f94ea04289be" providerId="ADAL" clId="{6E3384D7-0E9B-4DED-A036-53F70EAF7A6E}" dt="2025-05-07T15:28:30.345" v="1710"/>
          <ac:picMkLst>
            <pc:docMk/>
            <pc:sldMk cId="1665938532" sldId="2134805648"/>
            <ac:picMk id="11" creationId="{D8C8F6AD-782A-8E7A-C1D5-05C7B0297140}"/>
          </ac:picMkLst>
        </pc:picChg>
      </pc:sldChg>
      <pc:sldChg chg="addSp delSp modSp mod modClrScheme chgLayout">
        <pc:chgData name="Viviana Giannuzzi" userId="919ddae4-97ad-4542-906a-f94ea04289be" providerId="ADAL" clId="{6E3384D7-0E9B-4DED-A036-53F70EAF7A6E}" dt="2025-05-13T20:51:51.972" v="10494" actId="20577"/>
        <pc:sldMkLst>
          <pc:docMk/>
          <pc:sldMk cId="4290595837" sldId="2134805650"/>
        </pc:sldMkLst>
        <pc:spChg chg="add del mod ord">
          <ac:chgData name="Viviana Giannuzzi" userId="919ddae4-97ad-4542-906a-f94ea04289be" providerId="ADAL" clId="{6E3384D7-0E9B-4DED-A036-53F70EAF7A6E}" dt="2025-05-13T07:13:13.377" v="8085" actId="478"/>
          <ac:spMkLst>
            <pc:docMk/>
            <pc:sldMk cId="4290595837" sldId="2134805650"/>
            <ac:spMk id="3" creationId="{04624517-3C89-0A75-1016-6A11E8706784}"/>
          </ac:spMkLst>
        </pc:spChg>
        <pc:spChg chg="add mod ord">
          <ac:chgData name="Viviana Giannuzzi" userId="919ddae4-97ad-4542-906a-f94ea04289be" providerId="ADAL" clId="{6E3384D7-0E9B-4DED-A036-53F70EAF7A6E}" dt="2025-05-13T07:13:08.704" v="8084" actId="700"/>
          <ac:spMkLst>
            <pc:docMk/>
            <pc:sldMk cId="4290595837" sldId="2134805650"/>
            <ac:spMk id="5" creationId="{66746783-F6FA-7A14-538E-84AD9BAB52B1}"/>
          </ac:spMkLst>
        </pc:spChg>
        <pc:spChg chg="mod">
          <ac:chgData name="Viviana Giannuzzi" userId="919ddae4-97ad-4542-906a-f94ea04289be" providerId="ADAL" clId="{6E3384D7-0E9B-4DED-A036-53F70EAF7A6E}" dt="2025-05-13T08:29:06.385" v="9659" actId="1037"/>
          <ac:spMkLst>
            <pc:docMk/>
            <pc:sldMk cId="4290595837" sldId="2134805650"/>
            <ac:spMk id="9" creationId="{0B02BD3C-41EA-6E77-36DE-4357747AC25E}"/>
          </ac:spMkLst>
        </pc:spChg>
        <pc:spChg chg="mod">
          <ac:chgData name="Viviana Giannuzzi" userId="919ddae4-97ad-4542-906a-f94ea04289be" providerId="ADAL" clId="{6E3384D7-0E9B-4DED-A036-53F70EAF7A6E}" dt="2025-05-13T08:29:06.385" v="9659" actId="1037"/>
          <ac:spMkLst>
            <pc:docMk/>
            <pc:sldMk cId="4290595837" sldId="2134805650"/>
            <ac:spMk id="10" creationId="{8F2CBCC5-6DF6-546D-0E0E-2F7F853D6C4C}"/>
          </ac:spMkLst>
        </pc:spChg>
        <pc:spChg chg="mod">
          <ac:chgData name="Viviana Giannuzzi" userId="919ddae4-97ad-4542-906a-f94ea04289be" providerId="ADAL" clId="{6E3384D7-0E9B-4DED-A036-53F70EAF7A6E}" dt="2025-05-13T08:29:06.385" v="9659" actId="1037"/>
          <ac:spMkLst>
            <pc:docMk/>
            <pc:sldMk cId="4290595837" sldId="2134805650"/>
            <ac:spMk id="11" creationId="{39F91C06-0323-1CE8-E4BB-10C9EC22EE04}"/>
          </ac:spMkLst>
        </pc:spChg>
        <pc:spChg chg="mod">
          <ac:chgData name="Viviana Giannuzzi" userId="919ddae4-97ad-4542-906a-f94ea04289be" providerId="ADAL" clId="{6E3384D7-0E9B-4DED-A036-53F70EAF7A6E}" dt="2025-05-13T08:29:06.385" v="9659" actId="1037"/>
          <ac:spMkLst>
            <pc:docMk/>
            <pc:sldMk cId="4290595837" sldId="2134805650"/>
            <ac:spMk id="12" creationId="{402555DA-899E-7A50-331E-3AAC80899D91}"/>
          </ac:spMkLst>
        </pc:spChg>
        <pc:spChg chg="mod ord">
          <ac:chgData name="Viviana Giannuzzi" userId="919ddae4-97ad-4542-906a-f94ea04289be" providerId="ADAL" clId="{6E3384D7-0E9B-4DED-A036-53F70EAF7A6E}" dt="2025-05-13T20:51:51.972" v="10494" actId="20577"/>
          <ac:spMkLst>
            <pc:docMk/>
            <pc:sldMk cId="4290595837" sldId="2134805650"/>
            <ac:spMk id="20" creationId="{EB7959C4-91F6-EB66-73ED-9DC6291C6F20}"/>
          </ac:spMkLst>
        </pc:spChg>
        <pc:grpChg chg="add mod">
          <ac:chgData name="Viviana Giannuzzi" userId="919ddae4-97ad-4542-906a-f94ea04289be" providerId="ADAL" clId="{6E3384D7-0E9B-4DED-A036-53F70EAF7A6E}" dt="2025-05-13T08:29:06.385" v="9659" actId="1037"/>
          <ac:grpSpMkLst>
            <pc:docMk/>
            <pc:sldMk cId="4290595837" sldId="2134805650"/>
            <ac:grpSpMk id="8" creationId="{A1BABF18-E48C-08C0-5669-0345E2236ED8}"/>
          </ac:grpSpMkLst>
        </pc:grpChg>
        <pc:graphicFrameChg chg="add mod">
          <ac:chgData name="Viviana Giannuzzi" userId="919ddae4-97ad-4542-906a-f94ea04289be" providerId="ADAL" clId="{6E3384D7-0E9B-4DED-A036-53F70EAF7A6E}" dt="2025-05-13T08:29:06.385" v="9659" actId="1037"/>
          <ac:graphicFrameMkLst>
            <pc:docMk/>
            <pc:sldMk cId="4290595837" sldId="2134805650"/>
            <ac:graphicFrameMk id="7" creationId="{5F0394BF-E573-C209-9119-275C08D7930B}"/>
          </ac:graphicFrameMkLst>
        </pc:graphicFrameChg>
        <pc:picChg chg="add mod">
          <ac:chgData name="Viviana Giannuzzi" userId="919ddae4-97ad-4542-906a-f94ea04289be" providerId="ADAL" clId="{6E3384D7-0E9B-4DED-A036-53F70EAF7A6E}" dt="2025-05-13T08:29:06.385" v="9659" actId="1037"/>
          <ac:picMkLst>
            <pc:docMk/>
            <pc:sldMk cId="4290595837" sldId="2134805650"/>
            <ac:picMk id="2" creationId="{00D73E69-C533-B86F-4D32-F3C952579176}"/>
          </ac:picMkLst>
        </pc:picChg>
        <pc:picChg chg="add mod">
          <ac:chgData name="Viviana Giannuzzi" userId="919ddae4-97ad-4542-906a-f94ea04289be" providerId="ADAL" clId="{6E3384D7-0E9B-4DED-A036-53F70EAF7A6E}" dt="2025-05-13T08:29:06.385" v="9659" actId="1037"/>
          <ac:picMkLst>
            <pc:docMk/>
            <pc:sldMk cId="4290595837" sldId="2134805650"/>
            <ac:picMk id="13" creationId="{0D82B6D5-BD97-4AD1-FD8C-B663BA5229FA}"/>
          </ac:picMkLst>
        </pc:picChg>
      </pc:sldChg>
      <pc:sldChg chg="addSp delSp modSp mod modClrScheme delAnim modAnim chgLayout">
        <pc:chgData name="Viviana Giannuzzi" userId="919ddae4-97ad-4542-906a-f94ea04289be" providerId="ADAL" clId="{6E3384D7-0E9B-4DED-A036-53F70EAF7A6E}" dt="2025-05-14T07:47:20.494" v="11193" actId="1036"/>
        <pc:sldMkLst>
          <pc:docMk/>
          <pc:sldMk cId="4037736483" sldId="2134805651"/>
        </pc:sldMkLst>
        <pc:spChg chg="add del mod ord">
          <ac:chgData name="Viviana Giannuzzi" userId="919ddae4-97ad-4542-906a-f94ea04289be" providerId="ADAL" clId="{6E3384D7-0E9B-4DED-A036-53F70EAF7A6E}" dt="2025-05-13T07:13:33.910" v="8089" actId="478"/>
          <ac:spMkLst>
            <pc:docMk/>
            <pc:sldMk cId="4037736483" sldId="2134805651"/>
            <ac:spMk id="2" creationId="{1E9491C1-2BC4-94F3-7444-3BE7122FD8DE}"/>
          </ac:spMkLst>
        </pc:spChg>
        <pc:spChg chg="add mod ord">
          <ac:chgData name="Viviana Giannuzzi" userId="919ddae4-97ad-4542-906a-f94ea04289be" providerId="ADAL" clId="{6E3384D7-0E9B-4DED-A036-53F70EAF7A6E}" dt="2025-05-13T07:13:29.415" v="8088" actId="700"/>
          <ac:spMkLst>
            <pc:docMk/>
            <pc:sldMk cId="4037736483" sldId="2134805651"/>
            <ac:spMk id="7" creationId="{CF0EDE39-DC36-AD21-3F23-C7246C0C4F22}"/>
          </ac:spMkLst>
        </pc:spChg>
        <pc:spChg chg="mod">
          <ac:chgData name="Viviana Giannuzzi" userId="919ddae4-97ad-4542-906a-f94ea04289be" providerId="ADAL" clId="{6E3384D7-0E9B-4DED-A036-53F70EAF7A6E}" dt="2025-05-13T08:31:53.123" v="9686" actId="1037"/>
          <ac:spMkLst>
            <pc:docMk/>
            <pc:sldMk cId="4037736483" sldId="2134805651"/>
            <ac:spMk id="10" creationId="{26F25A68-D851-3EC4-7D21-09749CEA3D20}"/>
          </ac:spMkLst>
        </pc:spChg>
        <pc:spChg chg="mod">
          <ac:chgData name="Viviana Giannuzzi" userId="919ddae4-97ad-4542-906a-f94ea04289be" providerId="ADAL" clId="{6E3384D7-0E9B-4DED-A036-53F70EAF7A6E}" dt="2025-05-13T08:31:53.123" v="9686" actId="1037"/>
          <ac:spMkLst>
            <pc:docMk/>
            <pc:sldMk cId="4037736483" sldId="2134805651"/>
            <ac:spMk id="11" creationId="{62FC3096-4447-F071-E28C-66AD11C77D35}"/>
          </ac:spMkLst>
        </pc:spChg>
        <pc:spChg chg="mod ord">
          <ac:chgData name="Viviana Giannuzzi" userId="919ddae4-97ad-4542-906a-f94ea04289be" providerId="ADAL" clId="{6E3384D7-0E9B-4DED-A036-53F70EAF7A6E}" dt="2025-05-14T07:47:20.494" v="11193" actId="1036"/>
          <ac:spMkLst>
            <pc:docMk/>
            <pc:sldMk cId="4037736483" sldId="2134805651"/>
            <ac:spMk id="20" creationId="{EB7959C4-91F6-EB66-73ED-9DC6291C6F20}"/>
          </ac:spMkLst>
        </pc:spChg>
        <pc:spChg chg="del mod ord">
          <ac:chgData name="Viviana Giannuzzi" userId="919ddae4-97ad-4542-906a-f94ea04289be" providerId="ADAL" clId="{6E3384D7-0E9B-4DED-A036-53F70EAF7A6E}" dt="2025-05-14T07:18:46.110" v="10819" actId="21"/>
          <ac:spMkLst>
            <pc:docMk/>
            <pc:sldMk cId="4037736483" sldId="2134805651"/>
            <ac:spMk id="23" creationId="{CE4785D7-6112-B037-080A-D19A19CA9B1A}"/>
          </ac:spMkLst>
        </pc:spChg>
        <pc:grpChg chg="add mod">
          <ac:chgData name="Viviana Giannuzzi" userId="919ddae4-97ad-4542-906a-f94ea04289be" providerId="ADAL" clId="{6E3384D7-0E9B-4DED-A036-53F70EAF7A6E}" dt="2025-05-13T08:31:53.123" v="9686" actId="1037"/>
          <ac:grpSpMkLst>
            <pc:docMk/>
            <pc:sldMk cId="4037736483" sldId="2134805651"/>
            <ac:grpSpMk id="8" creationId="{B29CD09B-3EC0-9C32-46C8-82DB22FBE1F1}"/>
          </ac:grpSpMkLst>
        </pc:grpChg>
        <pc:graphicFrameChg chg="add mod">
          <ac:chgData name="Viviana Giannuzzi" userId="919ddae4-97ad-4542-906a-f94ea04289be" providerId="ADAL" clId="{6E3384D7-0E9B-4DED-A036-53F70EAF7A6E}" dt="2025-05-13T08:31:53.123" v="9686" actId="1037"/>
          <ac:graphicFrameMkLst>
            <pc:docMk/>
            <pc:sldMk cId="4037736483" sldId="2134805651"/>
            <ac:graphicFrameMk id="6" creationId="{7012ED7C-E5C7-7DFA-CDB4-A4E4F8D11029}"/>
          </ac:graphicFrameMkLst>
        </pc:graphicFrameChg>
        <pc:picChg chg="add mod">
          <ac:chgData name="Viviana Giannuzzi" userId="919ddae4-97ad-4542-906a-f94ea04289be" providerId="ADAL" clId="{6E3384D7-0E9B-4DED-A036-53F70EAF7A6E}" dt="2025-05-13T08:31:53.123" v="9686" actId="1037"/>
          <ac:picMkLst>
            <pc:docMk/>
            <pc:sldMk cId="4037736483" sldId="2134805651"/>
            <ac:picMk id="13" creationId="{71DA6D02-CBD8-089E-1FA9-1C2DD3DED9C7}"/>
          </ac:picMkLst>
        </pc:picChg>
        <pc:picChg chg="add mod">
          <ac:chgData name="Viviana Giannuzzi" userId="919ddae4-97ad-4542-906a-f94ea04289be" providerId="ADAL" clId="{6E3384D7-0E9B-4DED-A036-53F70EAF7A6E}" dt="2025-05-07T13:43:06.521" v="977" actId="1076"/>
          <ac:picMkLst>
            <pc:docMk/>
            <pc:sldMk cId="4037736483" sldId="2134805651"/>
            <ac:picMk id="14" creationId="{18DE3F1A-0F55-4131-A55F-957817135D88}"/>
          </ac:picMkLst>
        </pc:picChg>
      </pc:sldChg>
      <pc:sldChg chg="addSp delSp modSp mod modClrScheme chgLayout">
        <pc:chgData name="Viviana Giannuzzi" userId="919ddae4-97ad-4542-906a-f94ea04289be" providerId="ADAL" clId="{6E3384D7-0E9B-4DED-A036-53F70EAF7A6E}" dt="2025-05-14T07:27:51.875" v="11125" actId="1038"/>
        <pc:sldMkLst>
          <pc:docMk/>
          <pc:sldMk cId="1658678480" sldId="2134805652"/>
        </pc:sldMkLst>
        <pc:spChg chg="add del mod ord">
          <ac:chgData name="Viviana Giannuzzi" userId="919ddae4-97ad-4542-906a-f94ea04289be" providerId="ADAL" clId="{6E3384D7-0E9B-4DED-A036-53F70EAF7A6E}" dt="2025-05-13T07:14:37.659" v="8131" actId="478"/>
          <ac:spMkLst>
            <pc:docMk/>
            <pc:sldMk cId="1658678480" sldId="2134805652"/>
            <ac:spMk id="2" creationId="{DF8D9C6C-FFE6-707E-7A9B-9357F8D3C294}"/>
          </ac:spMkLst>
        </pc:spChg>
        <pc:spChg chg="add del mod ord">
          <ac:chgData name="Viviana Giannuzzi" userId="919ddae4-97ad-4542-906a-f94ea04289be" providerId="ADAL" clId="{6E3384D7-0E9B-4DED-A036-53F70EAF7A6E}" dt="2025-05-13T07:14:35.706" v="8130" actId="478"/>
          <ac:spMkLst>
            <pc:docMk/>
            <pc:sldMk cId="1658678480" sldId="2134805652"/>
            <ac:spMk id="5" creationId="{B727BA58-2893-6D6C-99FF-297B6C9B1A8E}"/>
          </ac:spMkLst>
        </pc:spChg>
        <pc:spChg chg="mod topLvl">
          <ac:chgData name="Viviana Giannuzzi" userId="919ddae4-97ad-4542-906a-f94ea04289be" providerId="ADAL" clId="{6E3384D7-0E9B-4DED-A036-53F70EAF7A6E}" dt="2025-05-14T07:27:51.875" v="11125" actId="1038"/>
          <ac:spMkLst>
            <pc:docMk/>
            <pc:sldMk cId="1658678480" sldId="2134805652"/>
            <ac:spMk id="10" creationId="{CD8B8E68-3997-8C26-84E9-D497B1B869DB}"/>
          </ac:spMkLst>
        </pc:spChg>
        <pc:spChg chg="add mod">
          <ac:chgData name="Viviana Giannuzzi" userId="919ddae4-97ad-4542-906a-f94ea04289be" providerId="ADAL" clId="{6E3384D7-0E9B-4DED-A036-53F70EAF7A6E}" dt="2025-05-09T13:50:33.173" v="3937" actId="207"/>
          <ac:spMkLst>
            <pc:docMk/>
            <pc:sldMk cId="1658678480" sldId="2134805652"/>
            <ac:spMk id="14" creationId="{B04AA42F-EFBB-E782-3EFE-3266D440460A}"/>
          </ac:spMkLst>
        </pc:spChg>
        <pc:spChg chg="mod ord">
          <ac:chgData name="Viviana Giannuzzi" userId="919ddae4-97ad-4542-906a-f94ea04289be" providerId="ADAL" clId="{6E3384D7-0E9B-4DED-A036-53F70EAF7A6E}" dt="2025-05-13T08:32:20.847" v="9706" actId="1036"/>
          <ac:spMkLst>
            <pc:docMk/>
            <pc:sldMk cId="1658678480" sldId="2134805652"/>
            <ac:spMk id="22" creationId="{038256BF-C8C9-6F12-4B9A-12F581BED644}"/>
          </ac:spMkLst>
        </pc:spChg>
        <pc:graphicFrameChg chg="add mod">
          <ac:chgData name="Viviana Giannuzzi" userId="919ddae4-97ad-4542-906a-f94ea04289be" providerId="ADAL" clId="{6E3384D7-0E9B-4DED-A036-53F70EAF7A6E}" dt="2025-05-13T08:32:15.186" v="9701" actId="1037"/>
          <ac:graphicFrameMkLst>
            <pc:docMk/>
            <pc:sldMk cId="1658678480" sldId="2134805652"/>
            <ac:graphicFrameMk id="4" creationId="{824E0B46-21F3-DAF7-D474-4216901E5D3B}"/>
          </ac:graphicFrameMkLst>
        </pc:graphicFrameChg>
        <pc:picChg chg="mod">
          <ac:chgData name="Viviana Giannuzzi" userId="919ddae4-97ad-4542-906a-f94ea04289be" providerId="ADAL" clId="{6E3384D7-0E9B-4DED-A036-53F70EAF7A6E}" dt="2025-05-07T13:46:33.349" v="1072" actId="1076"/>
          <ac:picMkLst>
            <pc:docMk/>
            <pc:sldMk cId="1658678480" sldId="2134805652"/>
            <ac:picMk id="3" creationId="{DEF965B4-0FD0-4AFD-8827-47450384F8C1}"/>
          </ac:picMkLst>
        </pc:picChg>
        <pc:picChg chg="add mod">
          <ac:chgData name="Viviana Giannuzzi" userId="919ddae4-97ad-4542-906a-f94ea04289be" providerId="ADAL" clId="{6E3384D7-0E9B-4DED-A036-53F70EAF7A6E}" dt="2025-05-13T08:32:15.186" v="9701" actId="1037"/>
          <ac:picMkLst>
            <pc:docMk/>
            <pc:sldMk cId="1658678480" sldId="2134805652"/>
            <ac:picMk id="11" creationId="{EAF36112-6AF8-C926-C60D-E9C382FE80FB}"/>
          </ac:picMkLst>
        </pc:picChg>
      </pc:sldChg>
      <pc:sldChg chg="addSp delSp modSp mod modClrScheme chgLayout">
        <pc:chgData name="Viviana Giannuzzi" userId="919ddae4-97ad-4542-906a-f94ea04289be" providerId="ADAL" clId="{6E3384D7-0E9B-4DED-A036-53F70EAF7A6E}" dt="2025-05-13T08:31:33.706" v="9673" actId="1037"/>
        <pc:sldMkLst>
          <pc:docMk/>
          <pc:sldMk cId="993396425" sldId="2134805653"/>
        </pc:sldMkLst>
        <pc:spChg chg="add del mod ord">
          <ac:chgData name="Viviana Giannuzzi" userId="919ddae4-97ad-4542-906a-f94ea04289be" providerId="ADAL" clId="{6E3384D7-0E9B-4DED-A036-53F70EAF7A6E}" dt="2025-05-13T07:13:23.496" v="8087" actId="478"/>
          <ac:spMkLst>
            <pc:docMk/>
            <pc:sldMk cId="993396425" sldId="2134805653"/>
            <ac:spMk id="2" creationId="{64EFD3DA-F26E-C239-E6A7-D59C48F906D8}"/>
          </ac:spMkLst>
        </pc:spChg>
        <pc:spChg chg="mod">
          <ac:chgData name="Viviana Giannuzzi" userId="919ddae4-97ad-4542-906a-f94ea04289be" providerId="ADAL" clId="{6E3384D7-0E9B-4DED-A036-53F70EAF7A6E}" dt="2025-05-13T08:31:33.706" v="9673" actId="1037"/>
          <ac:spMkLst>
            <pc:docMk/>
            <pc:sldMk cId="993396425" sldId="2134805653"/>
            <ac:spMk id="3" creationId="{FECE13D0-FA09-4610-B7D7-75F9B67BE4F3}"/>
          </ac:spMkLst>
        </pc:spChg>
        <pc:spChg chg="add mod ord">
          <ac:chgData name="Viviana Giannuzzi" userId="919ddae4-97ad-4542-906a-f94ea04289be" providerId="ADAL" clId="{6E3384D7-0E9B-4DED-A036-53F70EAF7A6E}" dt="2025-05-13T07:13:20.415" v="8086" actId="700"/>
          <ac:spMkLst>
            <pc:docMk/>
            <pc:sldMk cId="993396425" sldId="2134805653"/>
            <ac:spMk id="7" creationId="{12A64796-FCDE-BE83-C121-59F574EF6E33}"/>
          </ac:spMkLst>
        </pc:spChg>
        <pc:spChg chg="mod">
          <ac:chgData name="Viviana Giannuzzi" userId="919ddae4-97ad-4542-906a-f94ea04289be" providerId="ADAL" clId="{6E3384D7-0E9B-4DED-A036-53F70EAF7A6E}" dt="2025-05-13T08:31:33.706" v="9673" actId="1037"/>
          <ac:spMkLst>
            <pc:docMk/>
            <pc:sldMk cId="993396425" sldId="2134805653"/>
            <ac:spMk id="9" creationId="{12266703-472B-91F2-5841-F3852485C813}"/>
          </ac:spMkLst>
        </pc:spChg>
        <pc:spChg chg="mod">
          <ac:chgData name="Viviana Giannuzzi" userId="919ddae4-97ad-4542-906a-f94ea04289be" providerId="ADAL" clId="{6E3384D7-0E9B-4DED-A036-53F70EAF7A6E}" dt="2025-05-13T08:31:33.706" v="9673" actId="1037"/>
          <ac:spMkLst>
            <pc:docMk/>
            <pc:sldMk cId="993396425" sldId="2134805653"/>
            <ac:spMk id="10" creationId="{C4BE4F9E-C8A5-6D71-D096-9B44BC9BCEF9}"/>
          </ac:spMkLst>
        </pc:spChg>
        <pc:spChg chg="mod">
          <ac:chgData name="Viviana Giannuzzi" userId="919ddae4-97ad-4542-906a-f94ea04289be" providerId="ADAL" clId="{6E3384D7-0E9B-4DED-A036-53F70EAF7A6E}" dt="2025-05-13T08:31:33.706" v="9673" actId="1037"/>
          <ac:spMkLst>
            <pc:docMk/>
            <pc:sldMk cId="993396425" sldId="2134805653"/>
            <ac:spMk id="11" creationId="{3C099D10-D50C-77CC-429F-5E185EC566B8}"/>
          </ac:spMkLst>
        </pc:spChg>
        <pc:spChg chg="mod ord">
          <ac:chgData name="Viviana Giannuzzi" userId="919ddae4-97ad-4542-906a-f94ea04289be" providerId="ADAL" clId="{6E3384D7-0E9B-4DED-A036-53F70EAF7A6E}" dt="2025-05-13T08:28:20.663" v="9629" actId="14100"/>
          <ac:spMkLst>
            <pc:docMk/>
            <pc:sldMk cId="993396425" sldId="2134805653"/>
            <ac:spMk id="20" creationId="{EB7959C4-91F6-EB66-73ED-9DC6291C6F20}"/>
          </ac:spMkLst>
        </pc:spChg>
        <pc:grpChg chg="add mod">
          <ac:chgData name="Viviana Giannuzzi" userId="919ddae4-97ad-4542-906a-f94ea04289be" providerId="ADAL" clId="{6E3384D7-0E9B-4DED-A036-53F70EAF7A6E}" dt="2025-05-13T08:31:33.706" v="9673" actId="1037"/>
          <ac:grpSpMkLst>
            <pc:docMk/>
            <pc:sldMk cId="993396425" sldId="2134805653"/>
            <ac:grpSpMk id="8" creationId="{6CECCF70-A112-9031-BD91-B1FD43635EEF}"/>
          </ac:grpSpMkLst>
        </pc:grpChg>
        <pc:graphicFrameChg chg="add mod">
          <ac:chgData name="Viviana Giannuzzi" userId="919ddae4-97ad-4542-906a-f94ea04289be" providerId="ADAL" clId="{6E3384D7-0E9B-4DED-A036-53F70EAF7A6E}" dt="2025-05-13T08:31:33.706" v="9673" actId="1037"/>
          <ac:graphicFrameMkLst>
            <pc:docMk/>
            <pc:sldMk cId="993396425" sldId="2134805653"/>
            <ac:graphicFrameMk id="6" creationId="{12D7494F-01F6-13F5-C879-CF70C2A74EE3}"/>
          </ac:graphicFrameMkLst>
        </pc:graphicFrameChg>
        <pc:picChg chg="add mod">
          <ac:chgData name="Viviana Giannuzzi" userId="919ddae4-97ad-4542-906a-f94ea04289be" providerId="ADAL" clId="{6E3384D7-0E9B-4DED-A036-53F70EAF7A6E}" dt="2025-05-13T08:31:33.706" v="9673" actId="1037"/>
          <ac:picMkLst>
            <pc:docMk/>
            <pc:sldMk cId="993396425" sldId="2134805653"/>
            <ac:picMk id="13" creationId="{94415812-4B13-F18F-DEA1-70C6A1DB6232}"/>
          </ac:picMkLst>
        </pc:picChg>
        <pc:picChg chg="add mod">
          <ac:chgData name="Viviana Giannuzzi" userId="919ddae4-97ad-4542-906a-f94ea04289be" providerId="ADAL" clId="{6E3384D7-0E9B-4DED-A036-53F70EAF7A6E}" dt="2025-05-07T13:40:51.323" v="930" actId="1076"/>
          <ac:picMkLst>
            <pc:docMk/>
            <pc:sldMk cId="993396425" sldId="2134805653"/>
            <ac:picMk id="14" creationId="{55172FB1-BEA4-479E-8BBD-57A41FF46CD7}"/>
          </ac:picMkLst>
        </pc:picChg>
      </pc:sldChg>
      <pc:sldChg chg="addSp delSp modSp mod modClrScheme chgLayout">
        <pc:chgData name="Viviana Giannuzzi" userId="919ddae4-97ad-4542-906a-f94ea04289be" providerId="ADAL" clId="{6E3384D7-0E9B-4DED-A036-53F70EAF7A6E}" dt="2025-05-14T07:27:41.531" v="11122" actId="1076"/>
        <pc:sldMkLst>
          <pc:docMk/>
          <pc:sldMk cId="4158372406" sldId="2134805654"/>
        </pc:sldMkLst>
        <pc:spChg chg="mod ord">
          <ac:chgData name="Viviana Giannuzzi" userId="919ddae4-97ad-4542-906a-f94ea04289be" providerId="ADAL" clId="{6E3384D7-0E9B-4DED-A036-53F70EAF7A6E}" dt="2025-05-13T07:13:02.118" v="8082" actId="700"/>
          <ac:spMkLst>
            <pc:docMk/>
            <pc:sldMk cId="4158372406" sldId="2134805654"/>
            <ac:spMk id="2" creationId="{C1BBB219-583B-42FE-8752-5F9B44947249}"/>
          </ac:spMkLst>
        </pc:spChg>
        <pc:spChg chg="add del mod ord">
          <ac:chgData name="Viviana Giannuzzi" userId="919ddae4-97ad-4542-906a-f94ea04289be" providerId="ADAL" clId="{6E3384D7-0E9B-4DED-A036-53F70EAF7A6E}" dt="2025-05-13T07:13:04.992" v="8083" actId="478"/>
          <ac:spMkLst>
            <pc:docMk/>
            <pc:sldMk cId="4158372406" sldId="2134805654"/>
            <ac:spMk id="4" creationId="{D6CBE1A9-BB1A-DDB1-3EE4-4A5D315485A3}"/>
          </ac:spMkLst>
        </pc:spChg>
        <pc:spChg chg="mod">
          <ac:chgData name="Viviana Giannuzzi" userId="919ddae4-97ad-4542-906a-f94ea04289be" providerId="ADAL" clId="{6E3384D7-0E9B-4DED-A036-53F70EAF7A6E}" dt="2025-05-13T08:28:47.549" v="9644" actId="1037"/>
          <ac:spMkLst>
            <pc:docMk/>
            <pc:sldMk cId="4158372406" sldId="2134805654"/>
            <ac:spMk id="9" creationId="{2A8696A1-93F6-4904-800F-9F0BD752FD18}"/>
          </ac:spMkLst>
        </pc:spChg>
        <pc:spChg chg="mod">
          <ac:chgData name="Viviana Giannuzzi" userId="919ddae4-97ad-4542-906a-f94ea04289be" providerId="ADAL" clId="{6E3384D7-0E9B-4DED-A036-53F70EAF7A6E}" dt="2025-05-13T08:28:47.549" v="9644" actId="1037"/>
          <ac:spMkLst>
            <pc:docMk/>
            <pc:sldMk cId="4158372406" sldId="2134805654"/>
            <ac:spMk id="12" creationId="{C0235128-9C8E-4675-8A68-DB6BF7D7932C}"/>
          </ac:spMkLst>
        </pc:spChg>
        <pc:spChg chg="mod">
          <ac:chgData name="Viviana Giannuzzi" userId="919ddae4-97ad-4542-906a-f94ea04289be" providerId="ADAL" clId="{6E3384D7-0E9B-4DED-A036-53F70EAF7A6E}" dt="2025-05-13T08:28:47.549" v="9644" actId="1037"/>
          <ac:spMkLst>
            <pc:docMk/>
            <pc:sldMk cId="4158372406" sldId="2134805654"/>
            <ac:spMk id="13" creationId="{91AEC39E-5E3D-4C3E-9814-10BFC606741E}"/>
          </ac:spMkLst>
        </pc:spChg>
        <pc:spChg chg="mod">
          <ac:chgData name="Viviana Giannuzzi" userId="919ddae4-97ad-4542-906a-f94ea04289be" providerId="ADAL" clId="{6E3384D7-0E9B-4DED-A036-53F70EAF7A6E}" dt="2025-05-14T07:27:41.531" v="11122" actId="1076"/>
          <ac:spMkLst>
            <pc:docMk/>
            <pc:sldMk cId="4158372406" sldId="2134805654"/>
            <ac:spMk id="14" creationId="{51DC776A-12A4-4CD3-B0BF-DCBFB10E4886}"/>
          </ac:spMkLst>
        </pc:spChg>
        <pc:grpChg chg="mod">
          <ac:chgData name="Viviana Giannuzzi" userId="919ddae4-97ad-4542-906a-f94ea04289be" providerId="ADAL" clId="{6E3384D7-0E9B-4DED-A036-53F70EAF7A6E}" dt="2025-05-13T08:28:47.549" v="9644" actId="1037"/>
          <ac:grpSpMkLst>
            <pc:docMk/>
            <pc:sldMk cId="4158372406" sldId="2134805654"/>
            <ac:grpSpMk id="10" creationId="{FA6C5B16-AA62-490D-A62A-6139780EA6A1}"/>
          </ac:grpSpMkLst>
        </pc:grpChg>
        <pc:graphicFrameChg chg="mod">
          <ac:chgData name="Viviana Giannuzzi" userId="919ddae4-97ad-4542-906a-f94ea04289be" providerId="ADAL" clId="{6E3384D7-0E9B-4DED-A036-53F70EAF7A6E}" dt="2025-05-13T08:28:47.549" v="9644" actId="1037"/>
          <ac:graphicFrameMkLst>
            <pc:docMk/>
            <pc:sldMk cId="4158372406" sldId="2134805654"/>
            <ac:graphicFrameMk id="6" creationId="{7AB712C5-24E8-79C4-E07D-84F8259537B0}"/>
          </ac:graphicFrameMkLst>
        </pc:graphicFrameChg>
        <pc:picChg chg="mod">
          <ac:chgData name="Viviana Giannuzzi" userId="919ddae4-97ad-4542-906a-f94ea04289be" providerId="ADAL" clId="{6E3384D7-0E9B-4DED-A036-53F70EAF7A6E}" dt="2025-05-13T08:28:47.549" v="9644" actId="1037"/>
          <ac:picMkLst>
            <pc:docMk/>
            <pc:sldMk cId="4158372406" sldId="2134805654"/>
            <ac:picMk id="3" creationId="{613EEE85-9C0B-3938-5B6D-6C2CC658E61E}"/>
          </ac:picMkLst>
        </pc:picChg>
      </pc:sldChg>
      <pc:sldChg chg="addSp delSp modSp mod modClrScheme chgLayout">
        <pc:chgData name="Viviana Giannuzzi" userId="919ddae4-97ad-4542-906a-f94ea04289be" providerId="ADAL" clId="{6E3384D7-0E9B-4DED-A036-53F70EAF7A6E}" dt="2025-05-13T09:06:22.920" v="10143" actId="12788"/>
        <pc:sldMkLst>
          <pc:docMk/>
          <pc:sldMk cId="2070907568" sldId="2134805655"/>
        </pc:sldMkLst>
        <pc:spChg chg="mod ord">
          <ac:chgData name="Viviana Giannuzzi" userId="919ddae4-97ad-4542-906a-f94ea04289be" providerId="ADAL" clId="{6E3384D7-0E9B-4DED-A036-53F70EAF7A6E}" dt="2025-05-13T07:14:56.861" v="8163" actId="700"/>
          <ac:spMkLst>
            <pc:docMk/>
            <pc:sldMk cId="2070907568" sldId="2134805655"/>
            <ac:spMk id="2" creationId="{5B014480-8B9F-DCA1-0E02-D2E4FA42F008}"/>
          </ac:spMkLst>
        </pc:spChg>
        <pc:spChg chg="add mod">
          <ac:chgData name="Viviana Giannuzzi" userId="919ddae4-97ad-4542-906a-f94ea04289be" providerId="ADAL" clId="{6E3384D7-0E9B-4DED-A036-53F70EAF7A6E}" dt="2025-05-07T14:44:31.228" v="1118" actId="164"/>
          <ac:spMkLst>
            <pc:docMk/>
            <pc:sldMk cId="2070907568" sldId="2134805655"/>
            <ac:spMk id="3" creationId="{5FBDDCC9-B51F-6E61-EBC1-6B0FF88308A9}"/>
          </ac:spMkLst>
        </pc:spChg>
        <pc:spChg chg="add mod">
          <ac:chgData name="Viviana Giannuzzi" userId="919ddae4-97ad-4542-906a-f94ea04289be" providerId="ADAL" clId="{6E3384D7-0E9B-4DED-A036-53F70EAF7A6E}" dt="2025-05-07T14:44:31.228" v="1118" actId="164"/>
          <ac:spMkLst>
            <pc:docMk/>
            <pc:sldMk cId="2070907568" sldId="2134805655"/>
            <ac:spMk id="4" creationId="{32BDF6CC-5E85-D7B3-7DBA-609946DBE8F5}"/>
          </ac:spMkLst>
        </pc:spChg>
        <pc:spChg chg="mod">
          <ac:chgData name="Viviana Giannuzzi" userId="919ddae4-97ad-4542-906a-f94ea04289be" providerId="ADAL" clId="{6E3384D7-0E9B-4DED-A036-53F70EAF7A6E}" dt="2025-05-13T09:06:22.920" v="10143" actId="12788"/>
          <ac:spMkLst>
            <pc:docMk/>
            <pc:sldMk cId="2070907568" sldId="2134805655"/>
            <ac:spMk id="6" creationId="{1CD1D425-3947-4713-B4E0-754112AE11F1}"/>
          </ac:spMkLst>
        </pc:spChg>
        <pc:spChg chg="add del mod ord">
          <ac:chgData name="Viviana Giannuzzi" userId="919ddae4-97ad-4542-906a-f94ea04289be" providerId="ADAL" clId="{6E3384D7-0E9B-4DED-A036-53F70EAF7A6E}" dt="2025-05-13T07:15:00.704" v="8164" actId="478"/>
          <ac:spMkLst>
            <pc:docMk/>
            <pc:sldMk cId="2070907568" sldId="2134805655"/>
            <ac:spMk id="9" creationId="{6812EB1B-8505-C181-F943-1D04E6DB8624}"/>
          </ac:spMkLst>
        </pc:spChg>
        <pc:grpChg chg="add mod">
          <ac:chgData name="Viviana Giannuzzi" userId="919ddae4-97ad-4542-906a-f94ea04289be" providerId="ADAL" clId="{6E3384D7-0E9B-4DED-A036-53F70EAF7A6E}" dt="2025-05-07T14:45:37.375" v="1127" actId="1036"/>
          <ac:grpSpMkLst>
            <pc:docMk/>
            <pc:sldMk cId="2070907568" sldId="2134805655"/>
            <ac:grpSpMk id="10" creationId="{638D97A4-FD3D-DEE9-953C-E1169848A949}"/>
          </ac:grpSpMkLst>
        </pc:grpChg>
        <pc:picChg chg="mod">
          <ac:chgData name="Viviana Giannuzzi" userId="919ddae4-97ad-4542-906a-f94ea04289be" providerId="ADAL" clId="{6E3384D7-0E9B-4DED-A036-53F70EAF7A6E}" dt="2025-05-07T14:44:31.228" v="1118" actId="164"/>
          <ac:picMkLst>
            <pc:docMk/>
            <pc:sldMk cId="2070907568" sldId="2134805655"/>
            <ac:picMk id="5" creationId="{4A24906D-43FA-45A6-B08A-33D73C317E38}"/>
          </ac:picMkLst>
        </pc:picChg>
        <pc:picChg chg="mod modCrop">
          <ac:chgData name="Viviana Giannuzzi" userId="919ddae4-97ad-4542-906a-f94ea04289be" providerId="ADAL" clId="{6E3384D7-0E9B-4DED-A036-53F70EAF7A6E}" dt="2025-05-07T14:44:52.864" v="1122" actId="1076"/>
          <ac:picMkLst>
            <pc:docMk/>
            <pc:sldMk cId="2070907568" sldId="2134805655"/>
            <ac:picMk id="7" creationId="{80226405-0F83-4E28-B58D-CD2F4FC14BA8}"/>
          </ac:picMkLst>
        </pc:picChg>
      </pc:sldChg>
      <pc:sldChg chg="addSp delSp modSp mod modClrScheme chgLayout modNotesTx">
        <pc:chgData name="Viviana Giannuzzi" userId="919ddae4-97ad-4542-906a-f94ea04289be" providerId="ADAL" clId="{6E3384D7-0E9B-4DED-A036-53F70EAF7A6E}" dt="2025-05-13T09:06:02.378" v="10139" actId="478"/>
        <pc:sldMkLst>
          <pc:docMk/>
          <pc:sldMk cId="1000802997" sldId="2134805656"/>
        </pc:sldMkLst>
        <pc:spChg chg="mod ord">
          <ac:chgData name="Viviana Giannuzzi" userId="919ddae4-97ad-4542-906a-f94ea04289be" providerId="ADAL" clId="{6E3384D7-0E9B-4DED-A036-53F70EAF7A6E}" dt="2025-05-13T07:12:38.470" v="8078" actId="700"/>
          <ac:spMkLst>
            <pc:docMk/>
            <pc:sldMk cId="1000802997" sldId="2134805656"/>
            <ac:spMk id="2" creationId="{51A3A2F7-BAE6-3836-7E74-E7F777FC6643}"/>
          </ac:spMkLst>
        </pc:spChg>
        <pc:spChg chg="add del mod">
          <ac:chgData name="Viviana Giannuzzi" userId="919ddae4-97ad-4542-906a-f94ea04289be" providerId="ADAL" clId="{6E3384D7-0E9B-4DED-A036-53F70EAF7A6E}" dt="2025-05-13T09:06:02.378" v="10139" actId="478"/>
          <ac:spMkLst>
            <pc:docMk/>
            <pc:sldMk cId="1000802997" sldId="2134805656"/>
            <ac:spMk id="3" creationId="{243F2BA7-6DE4-917F-C7B1-E2119FEF1D95}"/>
          </ac:spMkLst>
        </pc:spChg>
        <pc:spChg chg="add del mod ord">
          <ac:chgData name="Viviana Giannuzzi" userId="919ddae4-97ad-4542-906a-f94ea04289be" providerId="ADAL" clId="{6E3384D7-0E9B-4DED-A036-53F70EAF7A6E}" dt="2025-05-13T07:12:41.079" v="8079" actId="478"/>
          <ac:spMkLst>
            <pc:docMk/>
            <pc:sldMk cId="1000802997" sldId="2134805656"/>
            <ac:spMk id="4" creationId="{932BA9CD-1D97-7A0D-415F-221E1BE4DAED}"/>
          </ac:spMkLst>
        </pc:spChg>
        <pc:spChg chg="mod">
          <ac:chgData name="Viviana Giannuzzi" userId="919ddae4-97ad-4542-906a-f94ea04289be" providerId="ADAL" clId="{6E3384D7-0E9B-4DED-A036-53F70EAF7A6E}" dt="2025-05-07T15:32:06.020" v="1759" actId="20577"/>
          <ac:spMkLst>
            <pc:docMk/>
            <pc:sldMk cId="1000802997" sldId="2134805656"/>
            <ac:spMk id="2129" creationId="{2E95C957-4BFF-42CF-A6F1-AA04781D3D7C}"/>
          </ac:spMkLst>
        </pc:spChg>
        <pc:picChg chg="mod">
          <ac:chgData name="Viviana Giannuzzi" userId="919ddae4-97ad-4542-906a-f94ea04289be" providerId="ADAL" clId="{6E3384D7-0E9B-4DED-A036-53F70EAF7A6E}" dt="2025-05-13T07:12:56.250" v="8081" actId="1076"/>
          <ac:picMkLst>
            <pc:docMk/>
            <pc:sldMk cId="1000802997" sldId="2134805656"/>
            <ac:picMk id="2127" creationId="{6F06C212-0C25-F886-F66D-5A29098893BB}"/>
          </ac:picMkLst>
        </pc:picChg>
      </pc:sldChg>
      <pc:sldChg chg="add del">
        <pc:chgData name="Viviana Giannuzzi" userId="919ddae4-97ad-4542-906a-f94ea04289be" providerId="ADAL" clId="{6E3384D7-0E9B-4DED-A036-53F70EAF7A6E}" dt="2025-05-07T15:05:39.165" v="1454" actId="2696"/>
        <pc:sldMkLst>
          <pc:docMk/>
          <pc:sldMk cId="441726859" sldId="2134805657"/>
        </pc:sldMkLst>
      </pc:sldChg>
      <pc:sldChg chg="add del">
        <pc:chgData name="Viviana Giannuzzi" userId="919ddae4-97ad-4542-906a-f94ea04289be" providerId="ADAL" clId="{6E3384D7-0E9B-4DED-A036-53F70EAF7A6E}" dt="2025-05-07T14:57:53.730" v="1395" actId="2696"/>
        <pc:sldMkLst>
          <pc:docMk/>
          <pc:sldMk cId="1601967948" sldId="2134805657"/>
        </pc:sldMkLst>
      </pc:sldChg>
      <pc:sldChg chg="addSp delSp modSp del mod">
        <pc:chgData name="Viviana Giannuzzi" userId="919ddae4-97ad-4542-906a-f94ea04289be" providerId="ADAL" clId="{6E3384D7-0E9B-4DED-A036-53F70EAF7A6E}" dt="2025-05-07T14:49:46.204" v="1199" actId="2696"/>
        <pc:sldMkLst>
          <pc:docMk/>
          <pc:sldMk cId="2297567940" sldId="2134805657"/>
        </pc:sldMkLst>
      </pc:sldChg>
      <pc:sldChg chg="delSp modSp add del mod">
        <pc:chgData name="Viviana Giannuzzi" userId="919ddae4-97ad-4542-906a-f94ea04289be" providerId="ADAL" clId="{6E3384D7-0E9B-4DED-A036-53F70EAF7A6E}" dt="2025-05-12T15:07:00.436" v="5656" actId="47"/>
        <pc:sldMkLst>
          <pc:docMk/>
          <pc:sldMk cId="2490241643" sldId="2134805657"/>
        </pc:sldMkLst>
      </pc:sldChg>
      <pc:sldChg chg="add del">
        <pc:chgData name="Viviana Giannuzzi" userId="919ddae4-97ad-4542-906a-f94ea04289be" providerId="ADAL" clId="{6E3384D7-0E9B-4DED-A036-53F70EAF7A6E}" dt="2025-05-07T14:57:37.493" v="1393" actId="2696"/>
        <pc:sldMkLst>
          <pc:docMk/>
          <pc:sldMk cId="3800169658" sldId="2134805657"/>
        </pc:sldMkLst>
      </pc:sldChg>
      <pc:sldChg chg="addSp delSp modSp mod modClrScheme chgLayout">
        <pc:chgData name="Viviana Giannuzzi" userId="919ddae4-97ad-4542-906a-f94ea04289be" providerId="ADAL" clId="{6E3384D7-0E9B-4DED-A036-53F70EAF7A6E}" dt="2025-05-13T09:14:37.649" v="10330" actId="255"/>
        <pc:sldMkLst>
          <pc:docMk/>
          <pc:sldMk cId="2608317693" sldId="2134805658"/>
        </pc:sldMkLst>
        <pc:spChg chg="mod ord">
          <ac:chgData name="Viviana Giannuzzi" userId="919ddae4-97ad-4542-906a-f94ea04289be" providerId="ADAL" clId="{6E3384D7-0E9B-4DED-A036-53F70EAF7A6E}" dt="2025-05-13T09:14:37.649" v="10330" actId="255"/>
          <ac:spMkLst>
            <pc:docMk/>
            <pc:sldMk cId="2608317693" sldId="2134805658"/>
            <ac:spMk id="2" creationId="{19ED6B31-93F3-D106-67AE-1EBDD92A5375}"/>
          </ac:spMkLst>
        </pc:spChg>
        <pc:spChg chg="mod">
          <ac:chgData name="Viviana Giannuzzi" userId="919ddae4-97ad-4542-906a-f94ea04289be" providerId="ADAL" clId="{6E3384D7-0E9B-4DED-A036-53F70EAF7A6E}" dt="2025-05-12T09:35:14.910" v="4146" actId="1035"/>
          <ac:spMkLst>
            <pc:docMk/>
            <pc:sldMk cId="2608317693" sldId="2134805658"/>
            <ac:spMk id="3" creationId="{DD072C3B-9412-C38E-5D09-E0FE4CA44B14}"/>
          </ac:spMkLst>
        </pc:spChg>
        <pc:spChg chg="add del mod ord">
          <ac:chgData name="Viviana Giannuzzi" userId="919ddae4-97ad-4542-906a-f94ea04289be" providerId="ADAL" clId="{6E3384D7-0E9B-4DED-A036-53F70EAF7A6E}" dt="2025-05-13T07:15:50.808" v="8188" actId="478"/>
          <ac:spMkLst>
            <pc:docMk/>
            <pc:sldMk cId="2608317693" sldId="2134805658"/>
            <ac:spMk id="5" creationId="{8C5DB1E5-A722-081F-0999-402FFC7F7030}"/>
          </ac:spMkLst>
        </pc:spChg>
        <pc:spChg chg="add mod">
          <ac:chgData name="Viviana Giannuzzi" userId="919ddae4-97ad-4542-906a-f94ea04289be" providerId="ADAL" clId="{6E3384D7-0E9B-4DED-A036-53F70EAF7A6E}" dt="2025-05-13T09:06:32.892" v="10144" actId="255"/>
          <ac:spMkLst>
            <pc:docMk/>
            <pc:sldMk cId="2608317693" sldId="2134805658"/>
            <ac:spMk id="6" creationId="{0ACAABDA-6229-9730-E194-4298CA6D1D06}"/>
          </ac:spMkLst>
        </pc:spChg>
        <pc:spChg chg="mod">
          <ac:chgData name="Viviana Giannuzzi" userId="919ddae4-97ad-4542-906a-f94ea04289be" providerId="ADAL" clId="{6E3384D7-0E9B-4DED-A036-53F70EAF7A6E}" dt="2025-05-13T08:34:59.557" v="9825" actId="1035"/>
          <ac:spMkLst>
            <pc:docMk/>
            <pc:sldMk cId="2608317693" sldId="2134805658"/>
            <ac:spMk id="9" creationId="{17532F98-CA1D-007C-24FB-9DEF248515A6}"/>
          </ac:spMkLst>
        </pc:spChg>
        <pc:spChg chg="mod">
          <ac:chgData name="Viviana Giannuzzi" userId="919ddae4-97ad-4542-906a-f94ea04289be" providerId="ADAL" clId="{6E3384D7-0E9B-4DED-A036-53F70EAF7A6E}" dt="2025-05-13T08:35:03.696" v="9837" actId="1037"/>
          <ac:spMkLst>
            <pc:docMk/>
            <pc:sldMk cId="2608317693" sldId="2134805658"/>
            <ac:spMk id="10" creationId="{8D3F4257-FD22-099D-33F8-7B5C8D76B031}"/>
          </ac:spMkLst>
        </pc:spChg>
        <pc:picChg chg="del mod">
          <ac:chgData name="Viviana Giannuzzi" userId="919ddae4-97ad-4542-906a-f94ea04289be" providerId="ADAL" clId="{6E3384D7-0E9B-4DED-A036-53F70EAF7A6E}" dt="2025-05-13T08:34:30.649" v="9788" actId="478"/>
          <ac:picMkLst>
            <pc:docMk/>
            <pc:sldMk cId="2608317693" sldId="2134805658"/>
            <ac:picMk id="4" creationId="{58275FA8-AB5A-035F-AB0D-07EE7E638694}"/>
          </ac:picMkLst>
        </pc:picChg>
      </pc:sldChg>
      <pc:sldChg chg="addSp delSp modSp del mod ord">
        <pc:chgData name="Viviana Giannuzzi" userId="919ddae4-97ad-4542-906a-f94ea04289be" providerId="ADAL" clId="{6E3384D7-0E9B-4DED-A036-53F70EAF7A6E}" dt="2025-05-12T15:42:40.211" v="5976" actId="47"/>
        <pc:sldMkLst>
          <pc:docMk/>
          <pc:sldMk cId="1975508822" sldId="2134805659"/>
        </pc:sldMkLst>
      </pc:sldChg>
      <pc:sldChg chg="delSp add del">
        <pc:chgData name="Viviana Giannuzzi" userId="919ddae4-97ad-4542-906a-f94ea04289be" providerId="ADAL" clId="{6E3384D7-0E9B-4DED-A036-53F70EAF7A6E}" dt="2025-05-12T16:02:11.082" v="6576" actId="2696"/>
        <pc:sldMkLst>
          <pc:docMk/>
          <pc:sldMk cId="1773593402" sldId="2134805660"/>
        </pc:sldMkLst>
      </pc:sldChg>
      <pc:sldChg chg="del mod modShow">
        <pc:chgData name="Viviana Giannuzzi" userId="919ddae4-97ad-4542-906a-f94ea04289be" providerId="ADAL" clId="{6E3384D7-0E9B-4DED-A036-53F70EAF7A6E}" dt="2025-05-07T14:58:30.672" v="1398" actId="2696"/>
        <pc:sldMkLst>
          <pc:docMk/>
          <pc:sldMk cId="3094377478" sldId="2134805660"/>
        </pc:sldMkLst>
      </pc:sldChg>
      <pc:sldChg chg="addSp delSp modSp add del">
        <pc:chgData name="Viviana Giannuzzi" userId="919ddae4-97ad-4542-906a-f94ea04289be" providerId="ADAL" clId="{6E3384D7-0E9B-4DED-A036-53F70EAF7A6E}" dt="2025-05-12T15:28:58.744" v="5715" actId="2696"/>
        <pc:sldMkLst>
          <pc:docMk/>
          <pc:sldMk cId="3559482375" sldId="2134805660"/>
        </pc:sldMkLst>
      </pc:sldChg>
      <pc:sldChg chg="addSp delSp modSp add del mod">
        <pc:chgData name="Viviana Giannuzzi" userId="919ddae4-97ad-4542-906a-f94ea04289be" providerId="ADAL" clId="{6E3384D7-0E9B-4DED-A036-53F70EAF7A6E}" dt="2025-05-13T15:27:55.116" v="10430" actId="47"/>
        <pc:sldMkLst>
          <pc:docMk/>
          <pc:sldMk cId="3670864611" sldId="2134805660"/>
        </pc:sldMkLst>
        <pc:picChg chg="add del mod">
          <ac:chgData name="Viviana Giannuzzi" userId="919ddae4-97ad-4542-906a-f94ea04289be" providerId="ADAL" clId="{6E3384D7-0E9B-4DED-A036-53F70EAF7A6E}" dt="2025-05-13T15:27:35.934" v="10429" actId="21"/>
          <ac:picMkLst>
            <pc:docMk/>
            <pc:sldMk cId="3670864611" sldId="2134805660"/>
            <ac:picMk id="5" creationId="{AB9AD016-2264-69F0-0948-4781332C141A}"/>
          </ac:picMkLst>
        </pc:picChg>
        <pc:picChg chg="add del mod">
          <ac:chgData name="Viviana Giannuzzi" userId="919ddae4-97ad-4542-906a-f94ea04289be" providerId="ADAL" clId="{6E3384D7-0E9B-4DED-A036-53F70EAF7A6E}" dt="2025-05-13T15:27:35.934" v="10429" actId="21"/>
          <ac:picMkLst>
            <pc:docMk/>
            <pc:sldMk cId="3670864611" sldId="2134805660"/>
            <ac:picMk id="3074" creationId="{6AB4BA3C-895C-5341-C444-D4211412E756}"/>
          </ac:picMkLst>
        </pc:picChg>
        <pc:picChg chg="add del">
          <ac:chgData name="Viviana Giannuzzi" userId="919ddae4-97ad-4542-906a-f94ea04289be" providerId="ADAL" clId="{6E3384D7-0E9B-4DED-A036-53F70EAF7A6E}" dt="2025-05-13T15:27:35.934" v="10429" actId="21"/>
          <ac:picMkLst>
            <pc:docMk/>
            <pc:sldMk cId="3670864611" sldId="2134805660"/>
            <ac:picMk id="3081" creationId="{0D1739C6-0D0F-240C-45DE-31A95B2A6F81}"/>
          </ac:picMkLst>
        </pc:picChg>
        <pc:picChg chg="add del mod">
          <ac:chgData name="Viviana Giannuzzi" userId="919ddae4-97ad-4542-906a-f94ea04289be" providerId="ADAL" clId="{6E3384D7-0E9B-4DED-A036-53F70EAF7A6E}" dt="2025-05-13T15:27:35.934" v="10429" actId="21"/>
          <ac:picMkLst>
            <pc:docMk/>
            <pc:sldMk cId="3670864611" sldId="2134805660"/>
            <ac:picMk id="5124" creationId="{5D20A570-DB8C-5980-3CD2-C1DA254269A9}"/>
          </ac:picMkLst>
        </pc:picChg>
        <pc:picChg chg="add del">
          <ac:chgData name="Viviana Giannuzzi" userId="919ddae4-97ad-4542-906a-f94ea04289be" providerId="ADAL" clId="{6E3384D7-0E9B-4DED-A036-53F70EAF7A6E}" dt="2025-05-13T15:27:35.934" v="10429" actId="21"/>
          <ac:picMkLst>
            <pc:docMk/>
            <pc:sldMk cId="3670864611" sldId="2134805660"/>
            <ac:picMk id="13314" creationId="{F0EB7B81-4565-A4D9-7A5B-03EDEE9C83B6}"/>
          </ac:picMkLst>
        </pc:picChg>
        <pc:picChg chg="add del mod">
          <ac:chgData name="Viviana Giannuzzi" userId="919ddae4-97ad-4542-906a-f94ea04289be" providerId="ADAL" clId="{6E3384D7-0E9B-4DED-A036-53F70EAF7A6E}" dt="2025-05-13T15:27:35.934" v="10429" actId="21"/>
          <ac:picMkLst>
            <pc:docMk/>
            <pc:sldMk cId="3670864611" sldId="2134805660"/>
            <ac:picMk id="17414" creationId="{FF948316-ACE2-99E8-41BB-A64E413F7EF3}"/>
          </ac:picMkLst>
        </pc:picChg>
      </pc:sldChg>
      <pc:sldChg chg="add del">
        <pc:chgData name="Viviana Giannuzzi" userId="919ddae4-97ad-4542-906a-f94ea04289be" providerId="ADAL" clId="{6E3384D7-0E9B-4DED-A036-53F70EAF7A6E}" dt="2025-05-12T15:31:50.134" v="5765" actId="2696"/>
        <pc:sldMkLst>
          <pc:docMk/>
          <pc:sldMk cId="3685743367" sldId="2134805660"/>
        </pc:sldMkLst>
      </pc:sldChg>
      <pc:sldChg chg="addSp delSp modSp add del mod">
        <pc:chgData name="Viviana Giannuzzi" userId="919ddae4-97ad-4542-906a-f94ea04289be" providerId="ADAL" clId="{6E3384D7-0E9B-4DED-A036-53F70EAF7A6E}" dt="2025-05-12T14:50:47.900" v="5369" actId="2696"/>
        <pc:sldMkLst>
          <pc:docMk/>
          <pc:sldMk cId="3897698181" sldId="2134805660"/>
        </pc:sldMkLst>
      </pc:sldChg>
      <pc:sldChg chg="add del">
        <pc:chgData name="Viviana Giannuzzi" userId="919ddae4-97ad-4542-906a-f94ea04289be" providerId="ADAL" clId="{6E3384D7-0E9B-4DED-A036-53F70EAF7A6E}" dt="2025-05-12T15:28:58.744" v="5715" actId="2696"/>
        <pc:sldMkLst>
          <pc:docMk/>
          <pc:sldMk cId="314269065" sldId="2134805661"/>
        </pc:sldMkLst>
      </pc:sldChg>
      <pc:sldChg chg="del">
        <pc:chgData name="Viviana Giannuzzi" userId="919ddae4-97ad-4542-906a-f94ea04289be" providerId="ADAL" clId="{6E3384D7-0E9B-4DED-A036-53F70EAF7A6E}" dt="2025-05-07T14:57:37.493" v="1393" actId="2696"/>
        <pc:sldMkLst>
          <pc:docMk/>
          <pc:sldMk cId="448822365" sldId="2134805661"/>
        </pc:sldMkLst>
      </pc:sldChg>
      <pc:sldChg chg="delSp modSp add del mod modNotesTx">
        <pc:chgData name="Viviana Giannuzzi" userId="919ddae4-97ad-4542-906a-f94ea04289be" providerId="ADAL" clId="{6E3384D7-0E9B-4DED-A036-53F70EAF7A6E}" dt="2025-05-12T15:07:04.141" v="5657" actId="2696"/>
        <pc:sldMkLst>
          <pc:docMk/>
          <pc:sldMk cId="704576659" sldId="2134805661"/>
        </pc:sldMkLst>
      </pc:sldChg>
      <pc:sldChg chg="add del">
        <pc:chgData name="Viviana Giannuzzi" userId="919ddae4-97ad-4542-906a-f94ea04289be" providerId="ADAL" clId="{6E3384D7-0E9B-4DED-A036-53F70EAF7A6E}" dt="2025-05-07T14:57:53.730" v="1395" actId="2696"/>
        <pc:sldMkLst>
          <pc:docMk/>
          <pc:sldMk cId="1948053718" sldId="2134805661"/>
        </pc:sldMkLst>
      </pc:sldChg>
      <pc:sldChg chg="addSp delSp modSp add mod ord modClrScheme chgLayout">
        <pc:chgData name="Viviana Giannuzzi" userId="919ddae4-97ad-4542-906a-f94ea04289be" providerId="ADAL" clId="{6E3384D7-0E9B-4DED-A036-53F70EAF7A6E}" dt="2025-05-13T09:08:05.502" v="10178" actId="12788"/>
        <pc:sldMkLst>
          <pc:docMk/>
          <pc:sldMk cId="2340846506" sldId="2134805661"/>
        </pc:sldMkLst>
        <pc:spChg chg="mod ord">
          <ac:chgData name="Viviana Giannuzzi" userId="919ddae4-97ad-4542-906a-f94ea04289be" providerId="ADAL" clId="{6E3384D7-0E9B-4DED-A036-53F70EAF7A6E}" dt="2025-05-13T07:17:32.224" v="8251" actId="13926"/>
          <ac:spMkLst>
            <pc:docMk/>
            <pc:sldMk cId="2340846506" sldId="2134805661"/>
            <ac:spMk id="2" creationId="{D4316828-7603-1EC1-0F92-38F66B9696E8}"/>
          </ac:spMkLst>
        </pc:spChg>
        <pc:spChg chg="add mod">
          <ac:chgData name="Viviana Giannuzzi" userId="919ddae4-97ad-4542-906a-f94ea04289be" providerId="ADAL" clId="{6E3384D7-0E9B-4DED-A036-53F70EAF7A6E}" dt="2025-05-13T09:08:05.502" v="10178" actId="12788"/>
          <ac:spMkLst>
            <pc:docMk/>
            <pc:sldMk cId="2340846506" sldId="2134805661"/>
            <ac:spMk id="3" creationId="{8B6D8F74-2FC6-F36F-52CC-690859233BC5}"/>
          </ac:spMkLst>
        </pc:spChg>
        <pc:spChg chg="add del mod ord">
          <ac:chgData name="Viviana Giannuzzi" userId="919ddae4-97ad-4542-906a-f94ea04289be" providerId="ADAL" clId="{6E3384D7-0E9B-4DED-A036-53F70EAF7A6E}" dt="2025-05-13T07:16:11.891" v="8201" actId="478"/>
          <ac:spMkLst>
            <pc:docMk/>
            <pc:sldMk cId="2340846506" sldId="2134805661"/>
            <ac:spMk id="6" creationId="{45D1828C-8FE1-DD29-739D-89EF1A7F7D85}"/>
          </ac:spMkLst>
        </pc:spChg>
        <pc:spChg chg="mod">
          <ac:chgData name="Viviana Giannuzzi" userId="919ddae4-97ad-4542-906a-f94ea04289be" providerId="ADAL" clId="{6E3384D7-0E9B-4DED-A036-53F70EAF7A6E}" dt="2025-05-13T07:16:45.530" v="8214" actId="1036"/>
          <ac:spMkLst>
            <pc:docMk/>
            <pc:sldMk cId="2340846506" sldId="2134805661"/>
            <ac:spMk id="10" creationId="{B78688F1-3AE0-DD5A-F948-2670DB728DE6}"/>
          </ac:spMkLst>
        </pc:spChg>
        <pc:spChg chg="mod">
          <ac:chgData name="Viviana Giannuzzi" userId="919ddae4-97ad-4542-906a-f94ea04289be" providerId="ADAL" clId="{6E3384D7-0E9B-4DED-A036-53F70EAF7A6E}" dt="2025-05-13T07:17:27.124" v="8250" actId="1037"/>
          <ac:spMkLst>
            <pc:docMk/>
            <pc:sldMk cId="2340846506" sldId="2134805661"/>
            <ac:spMk id="12" creationId="{0019B8D4-486F-651C-AFFA-13C6C0CAF6FC}"/>
          </ac:spMkLst>
        </pc:spChg>
        <pc:picChg chg="add mod">
          <ac:chgData name="Viviana Giannuzzi" userId="919ddae4-97ad-4542-906a-f94ea04289be" providerId="ADAL" clId="{6E3384D7-0E9B-4DED-A036-53F70EAF7A6E}" dt="2025-05-13T07:17:11.971" v="8235" actId="1038"/>
          <ac:picMkLst>
            <pc:docMk/>
            <pc:sldMk cId="2340846506" sldId="2134805661"/>
            <ac:picMk id="4" creationId="{86D8B290-7F62-866F-7508-DC2B6ED33674}"/>
          </ac:picMkLst>
        </pc:picChg>
        <pc:picChg chg="add mod">
          <ac:chgData name="Viviana Giannuzzi" userId="919ddae4-97ad-4542-906a-f94ea04289be" providerId="ADAL" clId="{6E3384D7-0E9B-4DED-A036-53F70EAF7A6E}" dt="2025-05-13T07:17:07.324" v="8219" actId="1076"/>
          <ac:picMkLst>
            <pc:docMk/>
            <pc:sldMk cId="2340846506" sldId="2134805661"/>
            <ac:picMk id="5" creationId="{B41CA446-76CB-26F1-1B9E-9554E94CC390}"/>
          </ac:picMkLst>
        </pc:picChg>
      </pc:sldChg>
      <pc:sldChg chg="addSp delSp modSp mod modClrScheme chgLayout modNotesTx">
        <pc:chgData name="Viviana Giannuzzi" userId="919ddae4-97ad-4542-906a-f94ea04289be" providerId="ADAL" clId="{6E3384D7-0E9B-4DED-A036-53F70EAF7A6E}" dt="2025-05-13T09:06:54.691" v="10156" actId="207"/>
        <pc:sldMkLst>
          <pc:docMk/>
          <pc:sldMk cId="172683439" sldId="2134805662"/>
        </pc:sldMkLst>
        <pc:spChg chg="mod ord">
          <ac:chgData name="Viviana Giannuzzi" userId="919ddae4-97ad-4542-906a-f94ea04289be" providerId="ADAL" clId="{6E3384D7-0E9B-4DED-A036-53F70EAF7A6E}" dt="2025-05-12T15:53:13.861" v="6291" actId="700"/>
          <ac:spMkLst>
            <pc:docMk/>
            <pc:sldMk cId="172683439" sldId="2134805662"/>
            <ac:spMk id="2" creationId="{03417B08-561F-7F30-D915-40069519EF08}"/>
          </ac:spMkLst>
        </pc:spChg>
        <pc:spChg chg="mod">
          <ac:chgData name="Viviana Giannuzzi" userId="919ddae4-97ad-4542-906a-f94ea04289be" providerId="ADAL" clId="{6E3384D7-0E9B-4DED-A036-53F70EAF7A6E}" dt="2025-05-13T09:06:54.691" v="10156" actId="207"/>
          <ac:spMkLst>
            <pc:docMk/>
            <pc:sldMk cId="172683439" sldId="2134805662"/>
            <ac:spMk id="4" creationId="{1A058192-B64E-92AB-F858-45564C418623}"/>
          </ac:spMkLst>
        </pc:spChg>
        <pc:spChg chg="mod">
          <ac:chgData name="Viviana Giannuzzi" userId="919ddae4-97ad-4542-906a-f94ea04289be" providerId="ADAL" clId="{6E3384D7-0E9B-4DED-A036-53F70EAF7A6E}" dt="2025-05-12T15:54:37.762" v="6303" actId="1076"/>
          <ac:spMkLst>
            <pc:docMk/>
            <pc:sldMk cId="172683439" sldId="2134805662"/>
            <ac:spMk id="8" creationId="{F912F39F-6E80-1E6C-5C45-93DBEFA97FB8}"/>
          </ac:spMkLst>
        </pc:spChg>
        <pc:picChg chg="mod">
          <ac:chgData name="Viviana Giannuzzi" userId="919ddae4-97ad-4542-906a-f94ea04289be" providerId="ADAL" clId="{6E3384D7-0E9B-4DED-A036-53F70EAF7A6E}" dt="2025-05-12T15:54:39.534" v="6304" actId="1076"/>
          <ac:picMkLst>
            <pc:docMk/>
            <pc:sldMk cId="172683439" sldId="2134805662"/>
            <ac:picMk id="5" creationId="{09E1F0A5-5EA1-9E7C-ABA1-0A3064EE8C43}"/>
          </ac:picMkLst>
        </pc:picChg>
      </pc:sldChg>
      <pc:sldChg chg="add del">
        <pc:chgData name="Viviana Giannuzzi" userId="919ddae4-97ad-4542-906a-f94ea04289be" providerId="ADAL" clId="{6E3384D7-0E9B-4DED-A036-53F70EAF7A6E}" dt="2025-05-12T13:08:28.341" v="4689" actId="47"/>
        <pc:sldMkLst>
          <pc:docMk/>
          <pc:sldMk cId="1045698946" sldId="2134805663"/>
        </pc:sldMkLst>
      </pc:sldChg>
      <pc:sldChg chg="del">
        <pc:chgData name="Viviana Giannuzzi" userId="919ddae4-97ad-4542-906a-f94ea04289be" providerId="ADAL" clId="{6E3384D7-0E9B-4DED-A036-53F70EAF7A6E}" dt="2025-05-05T14:41:46.719" v="462" actId="2696"/>
        <pc:sldMkLst>
          <pc:docMk/>
          <pc:sldMk cId="1583891701" sldId="2134805663"/>
        </pc:sldMkLst>
      </pc:sldChg>
      <pc:sldChg chg="modSp add del mod">
        <pc:chgData name="Viviana Giannuzzi" userId="919ddae4-97ad-4542-906a-f94ea04289be" providerId="ADAL" clId="{6E3384D7-0E9B-4DED-A036-53F70EAF7A6E}" dt="2025-05-12T13:08:25.566" v="4688" actId="47"/>
        <pc:sldMkLst>
          <pc:docMk/>
          <pc:sldMk cId="1540141106" sldId="2134805664"/>
        </pc:sldMkLst>
      </pc:sldChg>
      <pc:sldChg chg="del">
        <pc:chgData name="Viviana Giannuzzi" userId="919ddae4-97ad-4542-906a-f94ea04289be" providerId="ADAL" clId="{6E3384D7-0E9B-4DED-A036-53F70EAF7A6E}" dt="2025-05-05T14:41:22.057" v="460" actId="2696"/>
        <pc:sldMkLst>
          <pc:docMk/>
          <pc:sldMk cId="1612411903" sldId="2134805664"/>
        </pc:sldMkLst>
      </pc:sldChg>
      <pc:sldChg chg="addSp modSp add del modNotesTx">
        <pc:chgData name="Viviana Giannuzzi" userId="919ddae4-97ad-4542-906a-f94ea04289be" providerId="ADAL" clId="{6E3384D7-0E9B-4DED-A036-53F70EAF7A6E}" dt="2025-05-12T14:59:19.622" v="5443" actId="47"/>
        <pc:sldMkLst>
          <pc:docMk/>
          <pc:sldMk cId="91966774" sldId="2134805665"/>
        </pc:sldMkLst>
      </pc:sldChg>
      <pc:sldChg chg="del">
        <pc:chgData name="Viviana Giannuzzi" userId="919ddae4-97ad-4542-906a-f94ea04289be" providerId="ADAL" clId="{6E3384D7-0E9B-4DED-A036-53F70EAF7A6E}" dt="2025-05-07T15:05:56.099" v="1456" actId="2696"/>
        <pc:sldMkLst>
          <pc:docMk/>
          <pc:sldMk cId="829563012" sldId="2134805665"/>
        </pc:sldMkLst>
      </pc:sldChg>
      <pc:sldChg chg="addSp delSp modSp del mod modClrScheme chgLayout">
        <pc:chgData name="Viviana Giannuzzi" userId="919ddae4-97ad-4542-906a-f94ea04289be" providerId="ADAL" clId="{6E3384D7-0E9B-4DED-A036-53F70EAF7A6E}" dt="2025-05-12T16:52:59.845" v="6657" actId="2696"/>
        <pc:sldMkLst>
          <pc:docMk/>
          <pc:sldMk cId="2254369194" sldId="2134805666"/>
        </pc:sldMkLst>
      </pc:sldChg>
      <pc:sldChg chg="modSp add mod">
        <pc:chgData name="Viviana Giannuzzi" userId="919ddae4-97ad-4542-906a-f94ea04289be" providerId="ADAL" clId="{6E3384D7-0E9B-4DED-A036-53F70EAF7A6E}" dt="2025-05-13T08:01:08.239" v="9414" actId="1076"/>
        <pc:sldMkLst>
          <pc:docMk/>
          <pc:sldMk cId="2984573705" sldId="2134805666"/>
        </pc:sldMkLst>
        <pc:picChg chg="mod">
          <ac:chgData name="Viviana Giannuzzi" userId="919ddae4-97ad-4542-906a-f94ea04289be" providerId="ADAL" clId="{6E3384D7-0E9B-4DED-A036-53F70EAF7A6E}" dt="2025-05-13T08:01:08.239" v="9414" actId="1076"/>
          <ac:picMkLst>
            <pc:docMk/>
            <pc:sldMk cId="2984573705" sldId="2134805666"/>
            <ac:picMk id="5" creationId="{8CFDF418-C466-D106-4280-FAF0B656D1B4}"/>
          </ac:picMkLst>
        </pc:picChg>
      </pc:sldChg>
      <pc:sldChg chg="modSp del mod">
        <pc:chgData name="Viviana Giannuzzi" userId="919ddae4-97ad-4542-906a-f94ea04289be" providerId="ADAL" clId="{6E3384D7-0E9B-4DED-A036-53F70EAF7A6E}" dt="2025-05-12T14:57:22.234" v="5440" actId="47"/>
        <pc:sldMkLst>
          <pc:docMk/>
          <pc:sldMk cId="620320815" sldId="2134805668"/>
        </pc:sldMkLst>
      </pc:sldChg>
      <pc:sldChg chg="addSp delSp modSp del mod ord">
        <pc:chgData name="Viviana Giannuzzi" userId="919ddae4-97ad-4542-906a-f94ea04289be" providerId="ADAL" clId="{6E3384D7-0E9B-4DED-A036-53F70EAF7A6E}" dt="2025-05-13T07:25:48.033" v="8317" actId="47"/>
        <pc:sldMkLst>
          <pc:docMk/>
          <pc:sldMk cId="3162638124" sldId="2134805669"/>
        </pc:sldMkLst>
        <pc:spChg chg="mod">
          <ac:chgData name="Viviana Giannuzzi" userId="919ddae4-97ad-4542-906a-f94ea04289be" providerId="ADAL" clId="{6E3384D7-0E9B-4DED-A036-53F70EAF7A6E}" dt="2025-05-13T07:25:46.195" v="8316" actId="21"/>
          <ac:spMkLst>
            <pc:docMk/>
            <pc:sldMk cId="3162638124" sldId="2134805669"/>
            <ac:spMk id="2" creationId="{D6FF58CC-ACAB-DDFE-CFAC-73DBACC01CB8}"/>
          </ac:spMkLst>
        </pc:spChg>
        <pc:spChg chg="add del mod">
          <ac:chgData name="Viviana Giannuzzi" userId="919ddae4-97ad-4542-906a-f94ea04289be" providerId="ADAL" clId="{6E3384D7-0E9B-4DED-A036-53F70EAF7A6E}" dt="2025-05-13T07:25:18.757" v="8304" actId="21"/>
          <ac:spMkLst>
            <pc:docMk/>
            <pc:sldMk cId="3162638124" sldId="2134805669"/>
            <ac:spMk id="3" creationId="{C6B43C8B-099B-E2D8-542E-04787B6BB4C3}"/>
          </ac:spMkLst>
        </pc:spChg>
        <pc:spChg chg="del mod">
          <ac:chgData name="Viviana Giannuzzi" userId="919ddae4-97ad-4542-906a-f94ea04289be" providerId="ADAL" clId="{6E3384D7-0E9B-4DED-A036-53F70EAF7A6E}" dt="2025-05-13T07:25:07.404" v="8300"/>
          <ac:spMkLst>
            <pc:docMk/>
            <pc:sldMk cId="3162638124" sldId="2134805669"/>
            <ac:spMk id="6" creationId="{7B68EABD-CD1E-7660-0732-0960BD8CB374}"/>
          </ac:spMkLst>
        </pc:spChg>
      </pc:sldChg>
      <pc:sldChg chg="addSp delSp modSp del mod ord modClrScheme chgLayout modNotesTx">
        <pc:chgData name="Viviana Giannuzzi" userId="919ddae4-97ad-4542-906a-f94ea04289be" providerId="ADAL" clId="{6E3384D7-0E9B-4DED-A036-53F70EAF7A6E}" dt="2025-05-13T09:03:27.197" v="10091" actId="47"/>
        <pc:sldMkLst>
          <pc:docMk/>
          <pc:sldMk cId="1435881243" sldId="2134805670"/>
        </pc:sldMkLst>
        <pc:spChg chg="del mod ord">
          <ac:chgData name="Viviana Giannuzzi" userId="919ddae4-97ad-4542-906a-f94ea04289be" providerId="ADAL" clId="{6E3384D7-0E9B-4DED-A036-53F70EAF7A6E}" dt="2025-05-13T07:33:06.612" v="8501" actId="478"/>
          <ac:spMkLst>
            <pc:docMk/>
            <pc:sldMk cId="1435881243" sldId="2134805670"/>
            <ac:spMk id="2" creationId="{EEAD3F1D-5AF8-0363-7CF4-A4C18E506378}"/>
          </ac:spMkLst>
        </pc:spChg>
        <pc:spChg chg="add mod">
          <ac:chgData name="Viviana Giannuzzi" userId="919ddae4-97ad-4542-906a-f94ea04289be" providerId="ADAL" clId="{6E3384D7-0E9B-4DED-A036-53F70EAF7A6E}" dt="2025-05-13T09:03:04.924" v="10072" actId="478"/>
          <ac:spMkLst>
            <pc:docMk/>
            <pc:sldMk cId="1435881243" sldId="2134805670"/>
            <ac:spMk id="3" creationId="{1441F613-FDB7-5C15-0817-1F2A5A54B1D9}"/>
          </ac:spMkLst>
        </pc:spChg>
        <pc:spChg chg="add del mod">
          <ac:chgData name="Viviana Giannuzzi" userId="919ddae4-97ad-4542-906a-f94ea04289be" providerId="ADAL" clId="{6E3384D7-0E9B-4DED-A036-53F70EAF7A6E}" dt="2025-05-13T07:33:09.011" v="8502" actId="478"/>
          <ac:spMkLst>
            <pc:docMk/>
            <pc:sldMk cId="1435881243" sldId="2134805670"/>
            <ac:spMk id="5" creationId="{773A8962-FC3A-458E-BCD4-A9D96F590F58}"/>
          </ac:spMkLst>
        </pc:spChg>
        <pc:spChg chg="del mod">
          <ac:chgData name="Viviana Giannuzzi" userId="919ddae4-97ad-4542-906a-f94ea04289be" providerId="ADAL" clId="{6E3384D7-0E9B-4DED-A036-53F70EAF7A6E}" dt="2025-05-13T09:03:09.588" v="10074" actId="21"/>
          <ac:spMkLst>
            <pc:docMk/>
            <pc:sldMk cId="1435881243" sldId="2134805670"/>
            <ac:spMk id="7" creationId="{444805F7-6E67-271C-6D66-107B1268ACB9}"/>
          </ac:spMkLst>
        </pc:spChg>
        <pc:spChg chg="del">
          <ac:chgData name="Viviana Giannuzzi" userId="919ddae4-97ad-4542-906a-f94ea04289be" providerId="ADAL" clId="{6E3384D7-0E9B-4DED-A036-53F70EAF7A6E}" dt="2025-05-13T07:34:21.146" v="8504" actId="478"/>
          <ac:spMkLst>
            <pc:docMk/>
            <pc:sldMk cId="1435881243" sldId="2134805670"/>
            <ac:spMk id="8" creationId="{7DBBD8C2-F33A-6914-297F-0EB9FFC5D123}"/>
          </ac:spMkLst>
        </pc:spChg>
        <pc:spChg chg="add del mod">
          <ac:chgData name="Viviana Giannuzzi" userId="919ddae4-97ad-4542-906a-f94ea04289be" providerId="ADAL" clId="{6E3384D7-0E9B-4DED-A036-53F70EAF7A6E}" dt="2025-05-13T09:03:04.924" v="10072" actId="478"/>
          <ac:spMkLst>
            <pc:docMk/>
            <pc:sldMk cId="1435881243" sldId="2134805670"/>
            <ac:spMk id="9" creationId="{2AE9AEB5-2ED8-E99D-C74A-4BB4D5208E18}"/>
          </ac:spMkLst>
        </pc:spChg>
        <pc:spChg chg="del">
          <ac:chgData name="Viviana Giannuzzi" userId="919ddae4-97ad-4542-906a-f94ea04289be" providerId="ADAL" clId="{6E3384D7-0E9B-4DED-A036-53F70EAF7A6E}" dt="2025-05-13T08:06:39.871" v="9447" actId="478"/>
          <ac:spMkLst>
            <pc:docMk/>
            <pc:sldMk cId="1435881243" sldId="2134805670"/>
            <ac:spMk id="10" creationId="{859C9838-55C8-7BCE-8E8A-755942B9D62F}"/>
          </ac:spMkLst>
        </pc:spChg>
        <pc:spChg chg="del">
          <ac:chgData name="Viviana Giannuzzi" userId="919ddae4-97ad-4542-906a-f94ea04289be" providerId="ADAL" clId="{6E3384D7-0E9B-4DED-A036-53F70EAF7A6E}" dt="2025-05-13T08:06:39.871" v="9447" actId="478"/>
          <ac:spMkLst>
            <pc:docMk/>
            <pc:sldMk cId="1435881243" sldId="2134805670"/>
            <ac:spMk id="12" creationId="{89735811-2964-BAA4-3FE7-6CC83250C2FE}"/>
          </ac:spMkLst>
        </pc:spChg>
        <pc:picChg chg="add del mod">
          <ac:chgData name="Viviana Giannuzzi" userId="919ddae4-97ad-4542-906a-f94ea04289be" providerId="ADAL" clId="{6E3384D7-0E9B-4DED-A036-53F70EAF7A6E}" dt="2025-05-13T09:03:02.851" v="10071" actId="478"/>
          <ac:picMkLst>
            <pc:docMk/>
            <pc:sldMk cId="1435881243" sldId="2134805670"/>
            <ac:picMk id="11" creationId="{4BD6BA2A-9B73-FA35-F177-2B0D5F9837B4}"/>
          </ac:picMkLst>
        </pc:picChg>
        <pc:picChg chg="del">
          <ac:chgData name="Viviana Giannuzzi" userId="919ddae4-97ad-4542-906a-f94ea04289be" providerId="ADAL" clId="{6E3384D7-0E9B-4DED-A036-53F70EAF7A6E}" dt="2025-05-13T07:34:25.483" v="8505" actId="21"/>
          <ac:picMkLst>
            <pc:docMk/>
            <pc:sldMk cId="1435881243" sldId="2134805670"/>
            <ac:picMk id="17414" creationId="{FF948316-ACE2-99E8-41BB-A64E413F7EF3}"/>
          </ac:picMkLst>
        </pc:picChg>
        <pc:cxnChg chg="del mod">
          <ac:chgData name="Viviana Giannuzzi" userId="919ddae4-97ad-4542-906a-f94ea04289be" providerId="ADAL" clId="{6E3384D7-0E9B-4DED-A036-53F70EAF7A6E}" dt="2025-05-13T08:06:39.871" v="9447" actId="478"/>
          <ac:cxnSpMkLst>
            <pc:docMk/>
            <pc:sldMk cId="1435881243" sldId="2134805670"/>
            <ac:cxnSpMk id="4" creationId="{EF16A1A6-3752-4A88-0103-1B4E24B10023}"/>
          </ac:cxnSpMkLst>
        </pc:cxnChg>
        <pc:cxnChg chg="del mod">
          <ac:chgData name="Viviana Giannuzzi" userId="919ddae4-97ad-4542-906a-f94ea04289be" providerId="ADAL" clId="{6E3384D7-0E9B-4DED-A036-53F70EAF7A6E}" dt="2025-05-13T08:06:39.871" v="9447" actId="478"/>
          <ac:cxnSpMkLst>
            <pc:docMk/>
            <pc:sldMk cId="1435881243" sldId="2134805670"/>
            <ac:cxnSpMk id="6" creationId="{B3D91920-4B79-02D4-CB62-9194BF405C48}"/>
          </ac:cxnSpMkLst>
        </pc:cxnChg>
      </pc:sldChg>
      <pc:sldChg chg="addSp delSp modSp del mod ord modNotesTx">
        <pc:chgData name="Viviana Giannuzzi" userId="919ddae4-97ad-4542-906a-f94ea04289be" providerId="ADAL" clId="{6E3384D7-0E9B-4DED-A036-53F70EAF7A6E}" dt="2025-05-13T08:05:23.098" v="9444" actId="47"/>
        <pc:sldMkLst>
          <pc:docMk/>
          <pc:sldMk cId="3021358434" sldId="2134805671"/>
        </pc:sldMkLst>
        <pc:spChg chg="del mod">
          <ac:chgData name="Viviana Giannuzzi" userId="919ddae4-97ad-4542-906a-f94ea04289be" providerId="ADAL" clId="{6E3384D7-0E9B-4DED-A036-53F70EAF7A6E}" dt="2025-05-13T08:04:58.055" v="9438"/>
          <ac:spMkLst>
            <pc:docMk/>
            <pc:sldMk cId="3021358434" sldId="2134805671"/>
            <ac:spMk id="3" creationId="{DB23CBBC-0F57-CFDD-A8FF-4379F592799D}"/>
          </ac:spMkLst>
        </pc:spChg>
        <pc:picChg chg="add mod">
          <ac:chgData name="Viviana Giannuzzi" userId="919ddae4-97ad-4542-906a-f94ea04289be" providerId="ADAL" clId="{6E3384D7-0E9B-4DED-A036-53F70EAF7A6E}" dt="2025-05-13T08:03:19.360" v="9428" actId="1076"/>
          <ac:picMkLst>
            <pc:docMk/>
            <pc:sldMk cId="3021358434" sldId="2134805671"/>
            <ac:picMk id="4" creationId="{15DF0E62-97DF-FFB1-A052-A77D391EA4C1}"/>
          </ac:picMkLst>
        </pc:picChg>
      </pc:sldChg>
      <pc:sldChg chg="addSp delSp modSp add mod modClrScheme chgLayout modNotesTx">
        <pc:chgData name="Viviana Giannuzzi" userId="919ddae4-97ad-4542-906a-f94ea04289be" providerId="ADAL" clId="{6E3384D7-0E9B-4DED-A036-53F70EAF7A6E}" dt="2025-05-13T09:09:24.397" v="10199" actId="478"/>
        <pc:sldMkLst>
          <pc:docMk/>
          <pc:sldMk cId="9502959" sldId="2134805673"/>
        </pc:sldMkLst>
        <pc:spChg chg="mod ord">
          <ac:chgData name="Viviana Giannuzzi" userId="919ddae4-97ad-4542-906a-f94ea04289be" providerId="ADAL" clId="{6E3384D7-0E9B-4DED-A036-53F70EAF7A6E}" dt="2025-05-13T07:47:20.809" v="8921" actId="700"/>
          <ac:spMkLst>
            <pc:docMk/>
            <pc:sldMk cId="9502959" sldId="2134805673"/>
            <ac:spMk id="2" creationId="{B760E460-006F-590A-4D02-2D9D4A9350B1}"/>
          </ac:spMkLst>
        </pc:spChg>
        <pc:spChg chg="add del mod">
          <ac:chgData name="Viviana Giannuzzi" userId="919ddae4-97ad-4542-906a-f94ea04289be" providerId="ADAL" clId="{6E3384D7-0E9B-4DED-A036-53F70EAF7A6E}" dt="2025-05-13T09:09:24.397" v="10199" actId="478"/>
          <ac:spMkLst>
            <pc:docMk/>
            <pc:sldMk cId="9502959" sldId="2134805673"/>
            <ac:spMk id="3" creationId="{592BC0DC-155C-85CC-2AD4-71524F68A024}"/>
          </ac:spMkLst>
        </pc:spChg>
        <pc:spChg chg="mod">
          <ac:chgData name="Viviana Giannuzzi" userId="919ddae4-97ad-4542-906a-f94ea04289be" providerId="ADAL" clId="{6E3384D7-0E9B-4DED-A036-53F70EAF7A6E}" dt="2025-05-12T17:11:06.843" v="6730" actId="14100"/>
          <ac:spMkLst>
            <pc:docMk/>
            <pc:sldMk cId="9502959" sldId="2134805673"/>
            <ac:spMk id="5" creationId="{E591C7CF-E011-B112-A744-64D9B9EBEF47}"/>
          </ac:spMkLst>
        </pc:spChg>
        <pc:spChg chg="add del mod ord">
          <ac:chgData name="Viviana Giannuzzi" userId="919ddae4-97ad-4542-906a-f94ea04289be" providerId="ADAL" clId="{6E3384D7-0E9B-4DED-A036-53F70EAF7A6E}" dt="2025-05-13T07:47:23.756" v="8922" actId="478"/>
          <ac:spMkLst>
            <pc:docMk/>
            <pc:sldMk cId="9502959" sldId="2134805673"/>
            <ac:spMk id="6" creationId="{D1ABBAA0-459F-B8E1-9EFE-A7CFD4326E60}"/>
          </ac:spMkLst>
        </pc:spChg>
      </pc:sldChg>
      <pc:sldChg chg="del">
        <pc:chgData name="Viviana Giannuzzi" userId="919ddae4-97ad-4542-906a-f94ea04289be" providerId="ADAL" clId="{6E3384D7-0E9B-4DED-A036-53F70EAF7A6E}" dt="2025-05-05T14:42:23.429" v="466" actId="2696"/>
        <pc:sldMkLst>
          <pc:docMk/>
          <pc:sldMk cId="1189491923" sldId="2134805673"/>
        </pc:sldMkLst>
      </pc:sldChg>
      <pc:sldChg chg="delSp modSp add del mod">
        <pc:chgData name="Viviana Giannuzzi" userId="919ddae4-97ad-4542-906a-f94ea04289be" providerId="ADAL" clId="{6E3384D7-0E9B-4DED-A036-53F70EAF7A6E}" dt="2025-05-13T07:54:59.500" v="9100" actId="47"/>
        <pc:sldMkLst>
          <pc:docMk/>
          <pc:sldMk cId="841589073" sldId="2134805674"/>
        </pc:sldMkLst>
        <pc:spChg chg="del mod">
          <ac:chgData name="Viviana Giannuzzi" userId="919ddae4-97ad-4542-906a-f94ea04289be" providerId="ADAL" clId="{6E3384D7-0E9B-4DED-A036-53F70EAF7A6E}" dt="2025-05-13T07:54:58.025" v="9099" actId="21"/>
          <ac:spMkLst>
            <pc:docMk/>
            <pc:sldMk cId="841589073" sldId="2134805674"/>
            <ac:spMk id="4" creationId="{322154A1-CC5D-23EE-41EF-070D5F5FF16B}"/>
          </ac:spMkLst>
        </pc:spChg>
      </pc:sldChg>
      <pc:sldChg chg="addSp delSp modSp del mod">
        <pc:chgData name="Viviana Giannuzzi" userId="919ddae4-97ad-4542-906a-f94ea04289be" providerId="ADAL" clId="{6E3384D7-0E9B-4DED-A036-53F70EAF7A6E}" dt="2025-05-12T18:08:31.702" v="7797" actId="2696"/>
        <pc:sldMkLst>
          <pc:docMk/>
          <pc:sldMk cId="1415060999" sldId="2134805674"/>
        </pc:sldMkLst>
      </pc:sldChg>
      <pc:sldChg chg="addSp delSp modSp add mod modShow">
        <pc:chgData name="Viviana Giannuzzi" userId="919ddae4-97ad-4542-906a-f94ea04289be" providerId="ADAL" clId="{6E3384D7-0E9B-4DED-A036-53F70EAF7A6E}" dt="2025-05-13T09:10:08.211" v="10207" actId="2711"/>
        <pc:sldMkLst>
          <pc:docMk/>
          <pc:sldMk cId="1350479690" sldId="2134805675"/>
        </pc:sldMkLst>
        <pc:spChg chg="del mod">
          <ac:chgData name="Viviana Giannuzzi" userId="919ddae4-97ad-4542-906a-f94ea04289be" providerId="ADAL" clId="{6E3384D7-0E9B-4DED-A036-53F70EAF7A6E}" dt="2025-05-13T07:48:16.818" v="8937" actId="478"/>
          <ac:spMkLst>
            <pc:docMk/>
            <pc:sldMk cId="1350479690" sldId="2134805675"/>
            <ac:spMk id="2" creationId="{04981BFD-2073-2CB0-783B-CA678E197428}"/>
          </ac:spMkLst>
        </pc:spChg>
        <pc:spChg chg="mod">
          <ac:chgData name="Viviana Giannuzzi" userId="919ddae4-97ad-4542-906a-f94ea04289be" providerId="ADAL" clId="{6E3384D7-0E9B-4DED-A036-53F70EAF7A6E}" dt="2025-05-12T17:56:47.475" v="7619" actId="20577"/>
          <ac:spMkLst>
            <pc:docMk/>
            <pc:sldMk cId="1350479690" sldId="2134805675"/>
            <ac:spMk id="3" creationId="{637F8BD0-8B29-FAFA-8883-B5C5D05A0CE0}"/>
          </ac:spMkLst>
        </pc:spChg>
        <pc:spChg chg="del">
          <ac:chgData name="Viviana Giannuzzi" userId="919ddae4-97ad-4542-906a-f94ea04289be" providerId="ADAL" clId="{6E3384D7-0E9B-4DED-A036-53F70EAF7A6E}" dt="2025-05-13T07:48:35.521" v="8940" actId="478"/>
          <ac:spMkLst>
            <pc:docMk/>
            <pc:sldMk cId="1350479690" sldId="2134805675"/>
            <ac:spMk id="5" creationId="{A50C1D65-FEBB-ADB3-F908-955D393A3EEE}"/>
          </ac:spMkLst>
        </pc:spChg>
        <pc:spChg chg="add del mod">
          <ac:chgData name="Viviana Giannuzzi" userId="919ddae4-97ad-4542-906a-f94ea04289be" providerId="ADAL" clId="{6E3384D7-0E9B-4DED-A036-53F70EAF7A6E}" dt="2025-05-13T07:48:17.810" v="8938" actId="478"/>
          <ac:spMkLst>
            <pc:docMk/>
            <pc:sldMk cId="1350479690" sldId="2134805675"/>
            <ac:spMk id="6" creationId="{BDFD2979-8B0A-8BDA-78C0-282D235BE7E0}"/>
          </ac:spMkLst>
        </pc:spChg>
        <pc:spChg chg="add mod">
          <ac:chgData name="Viviana Giannuzzi" userId="919ddae4-97ad-4542-906a-f94ea04289be" providerId="ADAL" clId="{6E3384D7-0E9B-4DED-A036-53F70EAF7A6E}" dt="2025-05-13T07:48:18.274" v="8939"/>
          <ac:spMkLst>
            <pc:docMk/>
            <pc:sldMk cId="1350479690" sldId="2134805675"/>
            <ac:spMk id="7" creationId="{948F98F4-4E22-742B-4576-0A7CEFC0DBD0}"/>
          </ac:spMkLst>
        </pc:spChg>
        <pc:spChg chg="add mod">
          <ac:chgData name="Viviana Giannuzzi" userId="919ddae4-97ad-4542-906a-f94ea04289be" providerId="ADAL" clId="{6E3384D7-0E9B-4DED-A036-53F70EAF7A6E}" dt="2025-05-13T09:10:08.211" v="10207" actId="2711"/>
          <ac:spMkLst>
            <pc:docMk/>
            <pc:sldMk cId="1350479690" sldId="2134805675"/>
            <ac:spMk id="8" creationId="{43D6D5A2-FDFC-5F30-2B71-8293F8434DE3}"/>
          </ac:spMkLst>
        </pc:spChg>
      </pc:sldChg>
      <pc:sldChg chg="addSp delSp modSp del mod modClrScheme chgLayout modNotesTx">
        <pc:chgData name="Viviana Giannuzzi" userId="919ddae4-97ad-4542-906a-f94ea04289be" providerId="ADAL" clId="{6E3384D7-0E9B-4DED-A036-53F70EAF7A6E}" dt="2025-05-12T17:55:20.774" v="7601" actId="2696"/>
        <pc:sldMkLst>
          <pc:docMk/>
          <pc:sldMk cId="1563582994" sldId="2134805675"/>
        </pc:sldMkLst>
      </pc:sldChg>
      <pc:sldChg chg="del">
        <pc:chgData name="Viviana Giannuzzi" userId="919ddae4-97ad-4542-906a-f94ea04289be" providerId="ADAL" clId="{6E3384D7-0E9B-4DED-A036-53F70EAF7A6E}" dt="2025-05-12T17:38:25.804" v="7331" actId="2696"/>
        <pc:sldMkLst>
          <pc:docMk/>
          <pc:sldMk cId="170460048" sldId="2134805676"/>
        </pc:sldMkLst>
      </pc:sldChg>
      <pc:sldChg chg="delSp add del mod">
        <pc:chgData name="Viviana Giannuzzi" userId="919ddae4-97ad-4542-906a-f94ea04289be" providerId="ADAL" clId="{6E3384D7-0E9B-4DED-A036-53F70EAF7A6E}" dt="2025-05-12T17:39:03.398" v="7334" actId="47"/>
        <pc:sldMkLst>
          <pc:docMk/>
          <pc:sldMk cId="879410107" sldId="2134805676"/>
        </pc:sldMkLst>
      </pc:sldChg>
      <pc:sldChg chg="addSp delSp modSp del mod modNotesTx">
        <pc:chgData name="Viviana Giannuzzi" userId="919ddae4-97ad-4542-906a-f94ea04289be" providerId="ADAL" clId="{6E3384D7-0E9B-4DED-A036-53F70EAF7A6E}" dt="2025-05-12T17:52:34.009" v="7550" actId="47"/>
        <pc:sldMkLst>
          <pc:docMk/>
          <pc:sldMk cId="2548627795" sldId="2134805677"/>
        </pc:sldMkLst>
      </pc:sldChg>
      <pc:sldChg chg="modSp del">
        <pc:chgData name="Viviana Giannuzzi" userId="919ddae4-97ad-4542-906a-f94ea04289be" providerId="ADAL" clId="{6E3384D7-0E9B-4DED-A036-53F70EAF7A6E}" dt="2025-05-12T18:06:08.649" v="7785" actId="2696"/>
        <pc:sldMkLst>
          <pc:docMk/>
          <pc:sldMk cId="2380479480" sldId="2134805678"/>
        </pc:sldMkLst>
      </pc:sldChg>
      <pc:sldChg chg="addSp delSp modSp add mod modClrScheme chgLayout">
        <pc:chgData name="Viviana Giannuzzi" userId="919ddae4-97ad-4542-906a-f94ea04289be" providerId="ADAL" clId="{6E3384D7-0E9B-4DED-A036-53F70EAF7A6E}" dt="2025-05-13T09:16:24.396" v="10350" actId="207"/>
        <pc:sldMkLst>
          <pc:docMk/>
          <pc:sldMk cId="3124092350" sldId="2134805678"/>
        </pc:sldMkLst>
        <pc:spChg chg="mod ord">
          <ac:chgData name="Viviana Giannuzzi" userId="919ddae4-97ad-4542-906a-f94ea04289be" providerId="ADAL" clId="{6E3384D7-0E9B-4DED-A036-53F70EAF7A6E}" dt="2025-05-13T09:16:24.396" v="10350" actId="207"/>
          <ac:spMkLst>
            <pc:docMk/>
            <pc:sldMk cId="3124092350" sldId="2134805678"/>
            <ac:spMk id="2" creationId="{2F70F676-2DCF-3FEC-DE13-DC145225913F}"/>
          </ac:spMkLst>
        </pc:spChg>
        <pc:spChg chg="add del mod ord">
          <ac:chgData name="Viviana Giannuzzi" userId="919ddae4-97ad-4542-906a-f94ea04289be" providerId="ADAL" clId="{6E3384D7-0E9B-4DED-A036-53F70EAF7A6E}" dt="2025-05-13T07:49:49.654" v="8967" actId="478"/>
          <ac:spMkLst>
            <pc:docMk/>
            <pc:sldMk cId="3124092350" sldId="2134805678"/>
            <ac:spMk id="4" creationId="{6E2C3703-7769-33AE-B20F-47D682E7B82D}"/>
          </ac:spMkLst>
        </pc:spChg>
        <pc:graphicFrameChg chg="mod modGraphic">
          <ac:chgData name="Viviana Giannuzzi" userId="919ddae4-97ad-4542-906a-f94ea04289be" providerId="ADAL" clId="{6E3384D7-0E9B-4DED-A036-53F70EAF7A6E}" dt="2025-05-13T08:10:29.653" v="9454" actId="207"/>
          <ac:graphicFrameMkLst>
            <pc:docMk/>
            <pc:sldMk cId="3124092350" sldId="2134805678"/>
            <ac:graphicFrameMk id="3" creationId="{F517E7CC-797B-9A91-2D8E-CBF5C7EF7B0F}"/>
          </ac:graphicFrameMkLst>
        </pc:graphicFrameChg>
        <pc:picChg chg="mod">
          <ac:chgData name="Viviana Giannuzzi" userId="919ddae4-97ad-4542-906a-f94ea04289be" providerId="ADAL" clId="{6E3384D7-0E9B-4DED-A036-53F70EAF7A6E}" dt="2025-05-13T07:54:09.431" v="9064" actId="1038"/>
          <ac:picMkLst>
            <pc:docMk/>
            <pc:sldMk cId="3124092350" sldId="2134805678"/>
            <ac:picMk id="5122" creationId="{18338885-1495-F04B-F99C-8C369135E82D}"/>
          </ac:picMkLst>
        </pc:picChg>
      </pc:sldChg>
      <pc:sldChg chg="addSp delSp modSp add mod modNotesTx">
        <pc:chgData name="Viviana Giannuzzi" userId="919ddae4-97ad-4542-906a-f94ea04289be" providerId="ADAL" clId="{6E3384D7-0E9B-4DED-A036-53F70EAF7A6E}" dt="2025-05-13T09:10:52.865" v="10215" actId="255"/>
        <pc:sldMkLst>
          <pc:docMk/>
          <pc:sldMk cId="324448269" sldId="2134805681"/>
        </pc:sldMkLst>
        <pc:spChg chg="add mod">
          <ac:chgData name="Viviana Giannuzzi" userId="919ddae4-97ad-4542-906a-f94ea04289be" providerId="ADAL" clId="{6E3384D7-0E9B-4DED-A036-53F70EAF7A6E}" dt="2025-05-13T09:10:52.865" v="10215" actId="255"/>
          <ac:spMkLst>
            <pc:docMk/>
            <pc:sldMk cId="324448269" sldId="2134805681"/>
            <ac:spMk id="2" creationId="{52E71B08-6582-FF27-B462-29FB08980E9D}"/>
          </ac:spMkLst>
        </pc:spChg>
        <pc:spChg chg="add mod">
          <ac:chgData name="Viviana Giannuzzi" userId="919ddae4-97ad-4542-906a-f94ea04289be" providerId="ADAL" clId="{6E3384D7-0E9B-4DED-A036-53F70EAF7A6E}" dt="2025-05-12T17:51:52.301" v="7546"/>
          <ac:spMkLst>
            <pc:docMk/>
            <pc:sldMk cId="324448269" sldId="2134805681"/>
            <ac:spMk id="4" creationId="{F031B05B-7C7B-3D9E-2077-D5CACB42E0FE}"/>
          </ac:spMkLst>
        </pc:spChg>
        <pc:spChg chg="mod">
          <ac:chgData name="Viviana Giannuzzi" userId="919ddae4-97ad-4542-906a-f94ea04289be" providerId="ADAL" clId="{6E3384D7-0E9B-4DED-A036-53F70EAF7A6E}" dt="2025-05-12T17:47:59.758" v="7471" actId="207"/>
          <ac:spMkLst>
            <pc:docMk/>
            <pc:sldMk cId="324448269" sldId="2134805681"/>
            <ac:spMk id="7" creationId="{AB1A6419-0793-F822-14D8-5FCAE4A3374F}"/>
          </ac:spMkLst>
        </pc:spChg>
        <pc:spChg chg="mod">
          <ac:chgData name="Viviana Giannuzzi" userId="919ddae4-97ad-4542-906a-f94ea04289be" providerId="ADAL" clId="{6E3384D7-0E9B-4DED-A036-53F70EAF7A6E}" dt="2025-05-12T17:51:31.258" v="7543" actId="1076"/>
          <ac:spMkLst>
            <pc:docMk/>
            <pc:sldMk cId="324448269" sldId="2134805681"/>
            <ac:spMk id="9" creationId="{AD9577D7-3C63-9098-44C7-E38D24415C89}"/>
          </ac:spMkLst>
        </pc:spChg>
      </pc:sldChg>
      <pc:sldChg chg="addSp delSp modSp del mod modClrScheme chgLayout">
        <pc:chgData name="Viviana Giannuzzi" userId="919ddae4-97ad-4542-906a-f94ea04289be" providerId="ADAL" clId="{6E3384D7-0E9B-4DED-A036-53F70EAF7A6E}" dt="2025-05-12T17:46:02.869" v="7454" actId="2696"/>
        <pc:sldMkLst>
          <pc:docMk/>
          <pc:sldMk cId="758678771" sldId="2134805681"/>
        </pc:sldMkLst>
      </pc:sldChg>
      <pc:sldChg chg="addSp delSp modSp add mod ord modClrScheme modAnim chgLayout">
        <pc:chgData name="Viviana Giannuzzi" userId="919ddae4-97ad-4542-906a-f94ea04289be" providerId="ADAL" clId="{6E3384D7-0E9B-4DED-A036-53F70EAF7A6E}" dt="2025-05-14T07:47:40.703" v="11205" actId="114"/>
        <pc:sldMkLst>
          <pc:docMk/>
          <pc:sldMk cId="2280846304" sldId="2134805683"/>
        </pc:sldMkLst>
        <pc:spChg chg="add del mod ord">
          <ac:chgData name="Viviana Giannuzzi" userId="919ddae4-97ad-4542-906a-f94ea04289be" providerId="ADAL" clId="{6E3384D7-0E9B-4DED-A036-53F70EAF7A6E}" dt="2025-05-13T07:13:45.936" v="8115" actId="478"/>
          <ac:spMkLst>
            <pc:docMk/>
            <pc:sldMk cId="2280846304" sldId="2134805683"/>
            <ac:spMk id="2" creationId="{468A0336-D364-4217-DAF5-4723195DC42B}"/>
          </ac:spMkLst>
        </pc:spChg>
        <pc:spChg chg="mod">
          <ac:chgData name="Viviana Giannuzzi" userId="919ddae4-97ad-4542-906a-f94ea04289be" providerId="ADAL" clId="{6E3384D7-0E9B-4DED-A036-53F70EAF7A6E}" dt="2025-05-14T07:25:00.983" v="11034" actId="1036"/>
          <ac:spMkLst>
            <pc:docMk/>
            <pc:sldMk cId="2280846304" sldId="2134805683"/>
            <ac:spMk id="3" creationId="{14273315-B9D7-E6EF-333C-774440726DEF}"/>
          </ac:spMkLst>
        </pc:spChg>
        <pc:spChg chg="mod">
          <ac:chgData name="Viviana Giannuzzi" userId="919ddae4-97ad-4542-906a-f94ea04289be" providerId="ADAL" clId="{6E3384D7-0E9B-4DED-A036-53F70EAF7A6E}" dt="2025-05-14T07:47:27.528" v="11201" actId="1036"/>
          <ac:spMkLst>
            <pc:docMk/>
            <pc:sldMk cId="2280846304" sldId="2134805683"/>
            <ac:spMk id="5" creationId="{696F04CB-6DF8-AD83-90A5-BB8C5FE4EA5C}"/>
          </ac:spMkLst>
        </pc:spChg>
        <pc:spChg chg="mod">
          <ac:chgData name="Viviana Giannuzzi" userId="919ddae4-97ad-4542-906a-f94ea04289be" providerId="ADAL" clId="{6E3384D7-0E9B-4DED-A036-53F70EAF7A6E}" dt="2025-05-14T07:25:00.983" v="11034" actId="1036"/>
          <ac:spMkLst>
            <pc:docMk/>
            <pc:sldMk cId="2280846304" sldId="2134805683"/>
            <ac:spMk id="10" creationId="{1DF43B60-D064-A2B2-5B9A-9A83AA331853}"/>
          </ac:spMkLst>
        </pc:spChg>
        <pc:spChg chg="mod">
          <ac:chgData name="Viviana Giannuzzi" userId="919ddae4-97ad-4542-906a-f94ea04289be" providerId="ADAL" clId="{6E3384D7-0E9B-4DED-A036-53F70EAF7A6E}" dt="2025-05-14T07:25:00.983" v="11034" actId="1036"/>
          <ac:spMkLst>
            <pc:docMk/>
            <pc:sldMk cId="2280846304" sldId="2134805683"/>
            <ac:spMk id="11" creationId="{4E19BA8B-449C-0ACB-F1F2-2CAFCB6D1388}"/>
          </ac:spMkLst>
        </pc:spChg>
        <pc:spChg chg="mod">
          <ac:chgData name="Viviana Giannuzzi" userId="919ddae4-97ad-4542-906a-f94ea04289be" providerId="ADAL" clId="{6E3384D7-0E9B-4DED-A036-53F70EAF7A6E}" dt="2025-05-14T07:25:43.398" v="11073" actId="1037"/>
          <ac:spMkLst>
            <pc:docMk/>
            <pc:sldMk cId="2280846304" sldId="2134805683"/>
            <ac:spMk id="12" creationId="{6D48167C-02B4-4E01-C836-6D17588ED9E3}"/>
          </ac:spMkLst>
        </pc:spChg>
        <pc:spChg chg="mod ord">
          <ac:chgData name="Viviana Giannuzzi" userId="919ddae4-97ad-4542-906a-f94ea04289be" providerId="ADAL" clId="{6E3384D7-0E9B-4DED-A036-53F70EAF7A6E}" dt="2025-05-13T07:13:43.568" v="8114" actId="700"/>
          <ac:spMkLst>
            <pc:docMk/>
            <pc:sldMk cId="2280846304" sldId="2134805683"/>
            <ac:spMk id="13" creationId="{AE9F8230-AADF-9B33-646F-23D669491901}"/>
          </ac:spMkLst>
        </pc:spChg>
        <pc:spChg chg="mod">
          <ac:chgData name="Viviana Giannuzzi" userId="919ddae4-97ad-4542-906a-f94ea04289be" providerId="ADAL" clId="{6E3384D7-0E9B-4DED-A036-53F70EAF7A6E}" dt="2025-05-14T07:47:36.760" v="11203" actId="114"/>
          <ac:spMkLst>
            <pc:docMk/>
            <pc:sldMk cId="2280846304" sldId="2134805683"/>
            <ac:spMk id="17" creationId="{FD10EDA4-8753-AB87-F528-15BAAA16B3E4}"/>
          </ac:spMkLst>
        </pc:spChg>
        <pc:spChg chg="mod">
          <ac:chgData name="Viviana Giannuzzi" userId="919ddae4-97ad-4542-906a-f94ea04289be" providerId="ADAL" clId="{6E3384D7-0E9B-4DED-A036-53F70EAF7A6E}" dt="2025-05-14T07:47:40.703" v="11205" actId="114"/>
          <ac:spMkLst>
            <pc:docMk/>
            <pc:sldMk cId="2280846304" sldId="2134805683"/>
            <ac:spMk id="19" creationId="{46035AE7-7E97-4BF5-E697-2D2724920B7E}"/>
          </ac:spMkLst>
        </pc:spChg>
        <pc:spChg chg="add mod">
          <ac:chgData name="Viviana Giannuzzi" userId="919ddae4-97ad-4542-906a-f94ea04289be" providerId="ADAL" clId="{6E3384D7-0E9B-4DED-A036-53F70EAF7A6E}" dt="2025-05-14T07:26:58.803" v="11121" actId="1038"/>
          <ac:spMkLst>
            <pc:docMk/>
            <pc:sldMk cId="2280846304" sldId="2134805683"/>
            <ac:spMk id="23" creationId="{CE4785D7-6112-B037-080A-D19A19CA9B1A}"/>
          </ac:spMkLst>
        </pc:spChg>
        <pc:grpChg chg="mod">
          <ac:chgData name="Viviana Giannuzzi" userId="919ddae4-97ad-4542-906a-f94ea04289be" providerId="ADAL" clId="{6E3384D7-0E9B-4DED-A036-53F70EAF7A6E}" dt="2025-05-14T07:25:00.983" v="11034" actId="1036"/>
          <ac:grpSpMkLst>
            <pc:docMk/>
            <pc:sldMk cId="2280846304" sldId="2134805683"/>
            <ac:grpSpMk id="7" creationId="{6D9D2286-4F12-F549-E91A-C7A0770264A3}"/>
          </ac:grpSpMkLst>
        </pc:grpChg>
        <pc:graphicFrameChg chg="mod">
          <ac:chgData name="Viviana Giannuzzi" userId="919ddae4-97ad-4542-906a-f94ea04289be" providerId="ADAL" clId="{6E3384D7-0E9B-4DED-A036-53F70EAF7A6E}" dt="2025-05-14T07:25:00.983" v="11034" actId="1036"/>
          <ac:graphicFrameMkLst>
            <pc:docMk/>
            <pc:sldMk cId="2280846304" sldId="2134805683"/>
            <ac:graphicFrameMk id="4" creationId="{9C45D9DF-6E08-AF3B-52E2-4D81A0DF99F9}"/>
          </ac:graphicFrameMkLst>
        </pc:graphicFrameChg>
        <pc:picChg chg="mod">
          <ac:chgData name="Viviana Giannuzzi" userId="919ddae4-97ad-4542-906a-f94ea04289be" providerId="ADAL" clId="{6E3384D7-0E9B-4DED-A036-53F70EAF7A6E}" dt="2025-05-14T07:25:00.983" v="11034" actId="1036"/>
          <ac:picMkLst>
            <pc:docMk/>
            <pc:sldMk cId="2280846304" sldId="2134805683"/>
            <ac:picMk id="8" creationId="{018A8F5F-383D-BA3E-9847-F69587B25B56}"/>
          </ac:picMkLst>
        </pc:picChg>
        <pc:picChg chg="mod">
          <ac:chgData name="Viviana Giannuzzi" userId="919ddae4-97ad-4542-906a-f94ea04289be" providerId="ADAL" clId="{6E3384D7-0E9B-4DED-A036-53F70EAF7A6E}" dt="2025-05-14T07:25:00.983" v="11034" actId="1036"/>
          <ac:picMkLst>
            <pc:docMk/>
            <pc:sldMk cId="2280846304" sldId="2134805683"/>
            <ac:picMk id="9" creationId="{E6B41F5B-713D-3519-0017-690C1C814EA3}"/>
          </ac:picMkLst>
        </pc:picChg>
      </pc:sldChg>
      <pc:sldChg chg="modSp del mod">
        <pc:chgData name="Viviana Giannuzzi" userId="919ddae4-97ad-4542-906a-f94ea04289be" providerId="ADAL" clId="{6E3384D7-0E9B-4DED-A036-53F70EAF7A6E}" dt="2025-05-09T09:24:43.491" v="2624" actId="2696"/>
        <pc:sldMkLst>
          <pc:docMk/>
          <pc:sldMk cId="2816281987" sldId="2134805683"/>
        </pc:sldMkLst>
      </pc:sldChg>
      <pc:sldChg chg="addSp delSp modSp add del mod">
        <pc:chgData name="Viviana Giannuzzi" userId="919ddae4-97ad-4542-906a-f94ea04289be" providerId="ADAL" clId="{6E3384D7-0E9B-4DED-A036-53F70EAF7A6E}" dt="2025-05-09T09:26:14.641" v="2636" actId="2696"/>
        <pc:sldMkLst>
          <pc:docMk/>
          <pc:sldMk cId="3867676707" sldId="2134805683"/>
        </pc:sldMkLst>
      </pc:sldChg>
      <pc:sldChg chg="delSp modSp del mod modNotesTx">
        <pc:chgData name="Viviana Giannuzzi" userId="919ddae4-97ad-4542-906a-f94ea04289be" providerId="ADAL" clId="{6E3384D7-0E9B-4DED-A036-53F70EAF7A6E}" dt="2025-05-12T17:44:51.336" v="7448" actId="47"/>
        <pc:sldMkLst>
          <pc:docMk/>
          <pc:sldMk cId="3615589583" sldId="2134805685"/>
        </pc:sldMkLst>
      </pc:sldChg>
      <pc:sldChg chg="del">
        <pc:chgData name="Viviana Giannuzzi" userId="919ddae4-97ad-4542-906a-f94ea04289be" providerId="ADAL" clId="{6E3384D7-0E9B-4DED-A036-53F70EAF7A6E}" dt="2025-05-12T17:45:01.408" v="7449" actId="2696"/>
        <pc:sldMkLst>
          <pc:docMk/>
          <pc:sldMk cId="934939414" sldId="2134805686"/>
        </pc:sldMkLst>
      </pc:sldChg>
      <pc:sldChg chg="add del">
        <pc:chgData name="Viviana Giannuzzi" userId="919ddae4-97ad-4542-906a-f94ea04289be" providerId="ADAL" clId="{6E3384D7-0E9B-4DED-A036-53F70EAF7A6E}" dt="2025-05-12T17:45:26.615" v="7451" actId="47"/>
        <pc:sldMkLst>
          <pc:docMk/>
          <pc:sldMk cId="2319875353" sldId="2134805686"/>
        </pc:sldMkLst>
      </pc:sldChg>
      <pc:sldChg chg="del">
        <pc:chgData name="Viviana Giannuzzi" userId="919ddae4-97ad-4542-906a-f94ea04289be" providerId="ADAL" clId="{6E3384D7-0E9B-4DED-A036-53F70EAF7A6E}" dt="2025-05-12T15:50:53.872" v="6082" actId="47"/>
        <pc:sldMkLst>
          <pc:docMk/>
          <pc:sldMk cId="121597885" sldId="2134805688"/>
        </pc:sldMkLst>
      </pc:sldChg>
      <pc:sldChg chg="delSp add del">
        <pc:chgData name="Viviana Giannuzzi" userId="919ddae4-97ad-4542-906a-f94ea04289be" providerId="ADAL" clId="{6E3384D7-0E9B-4DED-A036-53F70EAF7A6E}" dt="2025-05-12T15:04:12.741" v="5591" actId="47"/>
        <pc:sldMkLst>
          <pc:docMk/>
          <pc:sldMk cId="758040291" sldId="2134805689"/>
        </pc:sldMkLst>
      </pc:sldChg>
      <pc:sldChg chg="modSp del mod">
        <pc:chgData name="Viviana Giannuzzi" userId="919ddae4-97ad-4542-906a-f94ea04289be" providerId="ADAL" clId="{6E3384D7-0E9B-4DED-A036-53F70EAF7A6E}" dt="2025-05-12T14:57:17.415" v="5439" actId="2696"/>
        <pc:sldMkLst>
          <pc:docMk/>
          <pc:sldMk cId="1157532849" sldId="2134805689"/>
        </pc:sldMkLst>
      </pc:sldChg>
      <pc:sldChg chg="addSp modSp mod">
        <pc:chgData name="Viviana Giannuzzi" userId="919ddae4-97ad-4542-906a-f94ea04289be" providerId="ADAL" clId="{6E3384D7-0E9B-4DED-A036-53F70EAF7A6E}" dt="2025-05-13T09:18:19.233" v="10370" actId="12788"/>
        <pc:sldMkLst>
          <pc:docMk/>
          <pc:sldMk cId="481437852" sldId="2134805691"/>
        </pc:sldMkLst>
        <pc:spChg chg="add mod">
          <ac:chgData name="Viviana Giannuzzi" userId="919ddae4-97ad-4542-906a-f94ea04289be" providerId="ADAL" clId="{6E3384D7-0E9B-4DED-A036-53F70EAF7A6E}" dt="2025-05-13T09:18:12.648" v="10367" actId="1076"/>
          <ac:spMkLst>
            <pc:docMk/>
            <pc:sldMk cId="481437852" sldId="2134805691"/>
            <ac:spMk id="2" creationId="{B71D71A3-E0CE-6A3A-4197-D26332F54C85}"/>
          </ac:spMkLst>
        </pc:spChg>
        <pc:spChg chg="mod">
          <ac:chgData name="Viviana Giannuzzi" userId="919ddae4-97ad-4542-906a-f94ea04289be" providerId="ADAL" clId="{6E3384D7-0E9B-4DED-A036-53F70EAF7A6E}" dt="2025-05-13T09:17:52.315" v="10361" actId="1076"/>
          <ac:spMkLst>
            <pc:docMk/>
            <pc:sldMk cId="481437852" sldId="2134805691"/>
            <ac:spMk id="7" creationId="{0DB0B7C2-9C41-402F-D34A-BBE399001796}"/>
          </ac:spMkLst>
        </pc:spChg>
        <pc:spChg chg="mod">
          <ac:chgData name="Viviana Giannuzzi" userId="919ddae4-97ad-4542-906a-f94ea04289be" providerId="ADAL" clId="{6E3384D7-0E9B-4DED-A036-53F70EAF7A6E}" dt="2025-05-13T09:18:19.233" v="10370" actId="12788"/>
          <ac:spMkLst>
            <pc:docMk/>
            <pc:sldMk cId="481437852" sldId="2134805691"/>
            <ac:spMk id="9" creationId="{2689A329-DA79-39FE-7AAA-7DCC8E1B72F8}"/>
          </ac:spMkLst>
        </pc:spChg>
        <pc:picChg chg="add mod">
          <ac:chgData name="Viviana Giannuzzi" userId="919ddae4-97ad-4542-906a-f94ea04289be" providerId="ADAL" clId="{6E3384D7-0E9B-4DED-A036-53F70EAF7A6E}" dt="2025-05-13T09:18:19.233" v="10370" actId="12788"/>
          <ac:picMkLst>
            <pc:docMk/>
            <pc:sldMk cId="481437852" sldId="2134805691"/>
            <ac:picMk id="3" creationId="{4AEB1232-E610-C743-564A-D719E36DE7DC}"/>
          </ac:picMkLst>
        </pc:picChg>
        <pc:picChg chg="mod">
          <ac:chgData name="Viviana Giannuzzi" userId="919ddae4-97ad-4542-906a-f94ea04289be" providerId="ADAL" clId="{6E3384D7-0E9B-4DED-A036-53F70EAF7A6E}" dt="2025-05-13T09:17:49.256" v="10360" actId="1076"/>
          <ac:picMkLst>
            <pc:docMk/>
            <pc:sldMk cId="481437852" sldId="2134805691"/>
            <ac:picMk id="6" creationId="{4D74E138-5BA0-4BA1-8FBF-E1E03D5DACFF}"/>
          </ac:picMkLst>
        </pc:picChg>
      </pc:sldChg>
      <pc:sldChg chg="addSp modSp new">
        <pc:chgData name="Viviana Giannuzzi" userId="919ddae4-97ad-4542-906a-f94ea04289be" providerId="ADAL" clId="{6E3384D7-0E9B-4DED-A036-53F70EAF7A6E}" dt="2025-05-05T14:16:39.378" v="189"/>
        <pc:sldMkLst>
          <pc:docMk/>
          <pc:sldMk cId="715223825" sldId="2134805692"/>
        </pc:sldMkLst>
      </pc:sldChg>
      <pc:sldChg chg="addSp modSp new">
        <pc:chgData name="Viviana Giannuzzi" userId="919ddae4-97ad-4542-906a-f94ea04289be" providerId="ADAL" clId="{6E3384D7-0E9B-4DED-A036-53F70EAF7A6E}" dt="2025-05-05T14:17:34.487" v="203"/>
        <pc:sldMkLst>
          <pc:docMk/>
          <pc:sldMk cId="3405211009" sldId="2134805693"/>
        </pc:sldMkLst>
      </pc:sldChg>
      <pc:sldChg chg="modSp add mod">
        <pc:chgData name="Viviana Giannuzzi" userId="919ddae4-97ad-4542-906a-f94ea04289be" providerId="ADAL" clId="{6E3384D7-0E9B-4DED-A036-53F70EAF7A6E}" dt="2025-05-05T14:24:07.438" v="290" actId="207"/>
        <pc:sldMkLst>
          <pc:docMk/>
          <pc:sldMk cId="2137203568" sldId="2134805694"/>
        </pc:sldMkLst>
        <pc:spChg chg="mod">
          <ac:chgData name="Viviana Giannuzzi" userId="919ddae4-97ad-4542-906a-f94ea04289be" providerId="ADAL" clId="{6E3384D7-0E9B-4DED-A036-53F70EAF7A6E}" dt="2025-05-05T14:24:07.438" v="290" actId="207"/>
          <ac:spMkLst>
            <pc:docMk/>
            <pc:sldMk cId="2137203568" sldId="2134805694"/>
            <ac:spMk id="2" creationId="{4FBEBD04-6A34-3B51-66CD-16081C541EC9}"/>
          </ac:spMkLst>
        </pc:spChg>
      </pc:sldChg>
      <pc:sldChg chg="new del">
        <pc:chgData name="Viviana Giannuzzi" userId="919ddae4-97ad-4542-906a-f94ea04289be" providerId="ADAL" clId="{6E3384D7-0E9B-4DED-A036-53F70EAF7A6E}" dt="2025-05-05T14:23:17.102" v="285" actId="680"/>
        <pc:sldMkLst>
          <pc:docMk/>
          <pc:sldMk cId="4030769419" sldId="2134805694"/>
        </pc:sldMkLst>
      </pc:sldChg>
      <pc:sldChg chg="add">
        <pc:chgData name="Viviana Giannuzzi" userId="919ddae4-97ad-4542-906a-f94ea04289be" providerId="ADAL" clId="{6E3384D7-0E9B-4DED-A036-53F70EAF7A6E}" dt="2025-05-05T14:30:22.275" v="316"/>
        <pc:sldMkLst>
          <pc:docMk/>
          <pc:sldMk cId="922242445" sldId="2134805695"/>
        </pc:sldMkLst>
      </pc:sldChg>
      <pc:sldChg chg="modSp add del mod">
        <pc:chgData name="Viviana Giannuzzi" userId="919ddae4-97ad-4542-906a-f94ea04289be" providerId="ADAL" clId="{6E3384D7-0E9B-4DED-A036-53F70EAF7A6E}" dt="2025-05-05T14:30:13.063" v="315" actId="2696"/>
        <pc:sldMkLst>
          <pc:docMk/>
          <pc:sldMk cId="3192417995" sldId="2134805695"/>
        </pc:sldMkLst>
      </pc:sldChg>
      <pc:sldChg chg="modSp add mod">
        <pc:chgData name="Viviana Giannuzzi" userId="919ddae4-97ad-4542-906a-f94ea04289be" providerId="ADAL" clId="{6E3384D7-0E9B-4DED-A036-53F70EAF7A6E}" dt="2025-05-05T14:26:18.820" v="311" actId="207"/>
        <pc:sldMkLst>
          <pc:docMk/>
          <pc:sldMk cId="1761845185" sldId="2134805696"/>
        </pc:sldMkLst>
        <pc:spChg chg="mod">
          <ac:chgData name="Viviana Giannuzzi" userId="919ddae4-97ad-4542-906a-f94ea04289be" providerId="ADAL" clId="{6E3384D7-0E9B-4DED-A036-53F70EAF7A6E}" dt="2025-05-05T14:26:18.820" v="311" actId="207"/>
          <ac:spMkLst>
            <pc:docMk/>
            <pc:sldMk cId="1761845185" sldId="2134805696"/>
            <ac:spMk id="2" creationId="{5A106B19-02BE-A2EA-3C53-EAD9F57D2884}"/>
          </ac:spMkLst>
        </pc:spChg>
      </pc:sldChg>
      <pc:sldChg chg="modSp add del mod">
        <pc:chgData name="Viviana Giannuzzi" userId="919ddae4-97ad-4542-906a-f94ea04289be" providerId="ADAL" clId="{6E3384D7-0E9B-4DED-A036-53F70EAF7A6E}" dt="2025-05-05T14:25:49.324" v="304" actId="47"/>
        <pc:sldMkLst>
          <pc:docMk/>
          <pc:sldMk cId="3656474106" sldId="2134805696"/>
        </pc:sldMkLst>
      </pc:sldChg>
      <pc:sldChg chg="add">
        <pc:chgData name="Viviana Giannuzzi" userId="919ddae4-97ad-4542-906a-f94ea04289be" providerId="ADAL" clId="{6E3384D7-0E9B-4DED-A036-53F70EAF7A6E}" dt="2025-05-05T14:27:02.482" v="314"/>
        <pc:sldMkLst>
          <pc:docMk/>
          <pc:sldMk cId="1086846912" sldId="2134805697"/>
        </pc:sldMkLst>
      </pc:sldChg>
      <pc:sldChg chg="modSp add del mod">
        <pc:chgData name="Viviana Giannuzzi" userId="919ddae4-97ad-4542-906a-f94ea04289be" providerId="ADAL" clId="{6E3384D7-0E9B-4DED-A036-53F70EAF7A6E}" dt="2025-05-05T14:26:32.787" v="313" actId="2696"/>
        <pc:sldMkLst>
          <pc:docMk/>
          <pc:sldMk cId="3267808058" sldId="2134805697"/>
        </pc:sldMkLst>
      </pc:sldChg>
      <pc:sldChg chg="addSp delSp modSp add mod modClrScheme modAnim chgLayout modNotesTx">
        <pc:chgData name="Viviana Giannuzzi" userId="919ddae4-97ad-4542-906a-f94ea04289be" providerId="ADAL" clId="{6E3384D7-0E9B-4DED-A036-53F70EAF7A6E}" dt="2025-05-14T07:05:25.990" v="10789" actId="1036"/>
        <pc:sldMkLst>
          <pc:docMk/>
          <pc:sldMk cId="2863818955" sldId="2134805698"/>
        </pc:sldMkLst>
        <pc:spChg chg="mod ord">
          <ac:chgData name="Viviana Giannuzzi" userId="919ddae4-97ad-4542-906a-f94ea04289be" providerId="ADAL" clId="{6E3384D7-0E9B-4DED-A036-53F70EAF7A6E}" dt="2025-05-14T07:04:49.717" v="10783" actId="1035"/>
          <ac:spMkLst>
            <pc:docMk/>
            <pc:sldMk cId="2863818955" sldId="2134805698"/>
            <ac:spMk id="2" creationId="{AE348EF4-1298-D6B0-BA04-DABAF6C893EC}"/>
          </ac:spMkLst>
        </pc:spChg>
        <pc:spChg chg="add mod ord">
          <ac:chgData name="Viviana Giannuzzi" userId="919ddae4-97ad-4542-906a-f94ea04289be" providerId="ADAL" clId="{6E3384D7-0E9B-4DED-A036-53F70EAF7A6E}" dt="2025-05-14T07:04:34.758" v="10776" actId="1036"/>
          <ac:spMkLst>
            <pc:docMk/>
            <pc:sldMk cId="2863818955" sldId="2134805698"/>
            <ac:spMk id="5" creationId="{35C4A708-7C8C-A573-5907-1EC0F28A77DC}"/>
          </ac:spMkLst>
        </pc:spChg>
        <pc:spChg chg="add mod ord">
          <ac:chgData name="Viviana Giannuzzi" userId="919ddae4-97ad-4542-906a-f94ea04289be" providerId="ADAL" clId="{6E3384D7-0E9B-4DED-A036-53F70EAF7A6E}" dt="2025-05-14T07:05:25.990" v="10789" actId="1036"/>
          <ac:spMkLst>
            <pc:docMk/>
            <pc:sldMk cId="2863818955" sldId="2134805698"/>
            <ac:spMk id="7" creationId="{D0A37FE6-B09C-D0F0-C4DF-EB6C95031C1C}"/>
          </ac:spMkLst>
        </pc:spChg>
        <pc:spChg chg="add mod">
          <ac:chgData name="Viviana Giannuzzi" userId="919ddae4-97ad-4542-906a-f94ea04289be" providerId="ADAL" clId="{6E3384D7-0E9B-4DED-A036-53F70EAF7A6E}" dt="2025-05-09T13:49:26.365" v="3928" actId="12789"/>
          <ac:spMkLst>
            <pc:docMk/>
            <pc:sldMk cId="2863818955" sldId="2134805698"/>
            <ac:spMk id="12" creationId="{36DB4409-A6EE-077E-C0C0-138E82F3FA4E}"/>
          </ac:spMkLst>
        </pc:spChg>
        <pc:picChg chg="mod">
          <ac:chgData name="Viviana Giannuzzi" userId="919ddae4-97ad-4542-906a-f94ea04289be" providerId="ADAL" clId="{6E3384D7-0E9B-4DED-A036-53F70EAF7A6E}" dt="2025-05-09T13:43:02.203" v="3845" actId="1076"/>
          <ac:picMkLst>
            <pc:docMk/>
            <pc:sldMk cId="2863818955" sldId="2134805698"/>
            <ac:picMk id="3075" creationId="{9DC358BE-16F8-BEF7-C9F5-038C959A8240}"/>
          </ac:picMkLst>
        </pc:picChg>
      </pc:sldChg>
      <pc:sldChg chg="modSp del mod">
        <pc:chgData name="Viviana Giannuzzi" userId="919ddae4-97ad-4542-906a-f94ea04289be" providerId="ADAL" clId="{6E3384D7-0E9B-4DED-A036-53F70EAF7A6E}" dt="2025-05-07T15:18:03.973" v="1570" actId="2696"/>
        <pc:sldMkLst>
          <pc:docMk/>
          <pc:sldMk cId="3815948285" sldId="2134805698"/>
        </pc:sldMkLst>
      </pc:sldChg>
      <pc:sldChg chg="addSp delSp modSp add mod modClrScheme chgLayout modNotesTx">
        <pc:chgData name="Viviana Giannuzzi" userId="919ddae4-97ad-4542-906a-f94ea04289be" providerId="ADAL" clId="{6E3384D7-0E9B-4DED-A036-53F70EAF7A6E}" dt="2025-05-13T09:14:54.413" v="10332" actId="207"/>
        <pc:sldMkLst>
          <pc:docMk/>
          <pc:sldMk cId="234573925" sldId="2134805699"/>
        </pc:sldMkLst>
        <pc:spChg chg="mod ord">
          <ac:chgData name="Viviana Giannuzzi" userId="919ddae4-97ad-4542-906a-f94ea04289be" providerId="ADAL" clId="{6E3384D7-0E9B-4DED-A036-53F70EAF7A6E}" dt="2025-05-13T09:14:54.413" v="10332" actId="207"/>
          <ac:spMkLst>
            <pc:docMk/>
            <pc:sldMk cId="234573925" sldId="2134805699"/>
            <ac:spMk id="2" creationId="{B9832E10-8BEE-6AF6-2AFD-3257068B0AA3}"/>
          </ac:spMkLst>
        </pc:spChg>
        <pc:spChg chg="mod ord">
          <ac:chgData name="Viviana Giannuzzi" userId="919ddae4-97ad-4542-906a-f94ea04289be" providerId="ADAL" clId="{6E3384D7-0E9B-4DED-A036-53F70EAF7A6E}" dt="2025-05-12T15:56:03.062" v="6358" actId="700"/>
          <ac:spMkLst>
            <pc:docMk/>
            <pc:sldMk cId="234573925" sldId="2134805699"/>
            <ac:spMk id="3" creationId="{8EAB6474-F75F-0EC9-6992-50AF637CA01C}"/>
          </ac:spMkLst>
        </pc:spChg>
        <pc:spChg chg="add mod ord">
          <ac:chgData name="Viviana Giannuzzi" userId="919ddae4-97ad-4542-906a-f94ea04289be" providerId="ADAL" clId="{6E3384D7-0E9B-4DED-A036-53F70EAF7A6E}" dt="2025-05-13T08:00:44.487" v="9412" actId="1037"/>
          <ac:spMkLst>
            <pc:docMk/>
            <pc:sldMk cId="234573925" sldId="2134805699"/>
            <ac:spMk id="7" creationId="{C0F5208A-0747-98ED-FC4C-38F2338C2EAD}"/>
          </ac:spMkLst>
        </pc:spChg>
        <pc:spChg chg="mod">
          <ac:chgData name="Viviana Giannuzzi" userId="919ddae4-97ad-4542-906a-f94ea04289be" providerId="ADAL" clId="{6E3384D7-0E9B-4DED-A036-53F70EAF7A6E}" dt="2025-05-13T08:00:44.487" v="9412" actId="1037"/>
          <ac:spMkLst>
            <pc:docMk/>
            <pc:sldMk cId="234573925" sldId="2134805699"/>
            <ac:spMk id="8" creationId="{5FE2FC7A-F996-79D3-F083-3969F64AD774}"/>
          </ac:spMkLst>
        </pc:spChg>
        <pc:spChg chg="add mod">
          <ac:chgData name="Viviana Giannuzzi" userId="919ddae4-97ad-4542-906a-f94ea04289be" providerId="ADAL" clId="{6E3384D7-0E9B-4DED-A036-53F70EAF7A6E}" dt="2025-05-13T08:00:44.487" v="9412" actId="1037"/>
          <ac:spMkLst>
            <pc:docMk/>
            <pc:sldMk cId="234573925" sldId="2134805699"/>
            <ac:spMk id="9" creationId="{A945B2E0-3F47-AC5D-6AE7-1B497CEC87C0}"/>
          </ac:spMkLst>
        </pc:spChg>
        <pc:spChg chg="add mod">
          <ac:chgData name="Viviana Giannuzzi" userId="919ddae4-97ad-4542-906a-f94ea04289be" providerId="ADAL" clId="{6E3384D7-0E9B-4DED-A036-53F70EAF7A6E}" dt="2025-05-13T08:00:44.487" v="9412" actId="1037"/>
          <ac:spMkLst>
            <pc:docMk/>
            <pc:sldMk cId="234573925" sldId="2134805699"/>
            <ac:spMk id="10" creationId="{E7AFE638-2F78-63DD-2E9D-105D141711B2}"/>
          </ac:spMkLst>
        </pc:spChg>
        <pc:spChg chg="add mod">
          <ac:chgData name="Viviana Giannuzzi" userId="919ddae4-97ad-4542-906a-f94ea04289be" providerId="ADAL" clId="{6E3384D7-0E9B-4DED-A036-53F70EAF7A6E}" dt="2025-05-13T08:00:44.487" v="9412" actId="1037"/>
          <ac:spMkLst>
            <pc:docMk/>
            <pc:sldMk cId="234573925" sldId="2134805699"/>
            <ac:spMk id="11" creationId="{90E1779E-76B2-8252-D9D8-52CF19115DE5}"/>
          </ac:spMkLst>
        </pc:spChg>
        <pc:spChg chg="add mod">
          <ac:chgData name="Viviana Giannuzzi" userId="919ddae4-97ad-4542-906a-f94ea04289be" providerId="ADAL" clId="{6E3384D7-0E9B-4DED-A036-53F70EAF7A6E}" dt="2025-05-13T08:00:44.487" v="9412" actId="1037"/>
          <ac:spMkLst>
            <pc:docMk/>
            <pc:sldMk cId="234573925" sldId="2134805699"/>
            <ac:spMk id="12" creationId="{0F38A03C-1A8E-AFFD-0B15-8A7944FB84F3}"/>
          </ac:spMkLst>
        </pc:spChg>
        <pc:spChg chg="add mod">
          <ac:chgData name="Viviana Giannuzzi" userId="919ddae4-97ad-4542-906a-f94ea04289be" providerId="ADAL" clId="{6E3384D7-0E9B-4DED-A036-53F70EAF7A6E}" dt="2025-05-13T08:00:44.487" v="9412" actId="1037"/>
          <ac:spMkLst>
            <pc:docMk/>
            <pc:sldMk cId="234573925" sldId="2134805699"/>
            <ac:spMk id="13" creationId="{35A846B4-4C0E-D6BD-062E-3C98B166E3B6}"/>
          </ac:spMkLst>
        </pc:spChg>
        <pc:spChg chg="add mod">
          <ac:chgData name="Viviana Giannuzzi" userId="919ddae4-97ad-4542-906a-f94ea04289be" providerId="ADAL" clId="{6E3384D7-0E9B-4DED-A036-53F70EAF7A6E}" dt="2025-05-13T08:00:44.487" v="9412" actId="1037"/>
          <ac:spMkLst>
            <pc:docMk/>
            <pc:sldMk cId="234573925" sldId="2134805699"/>
            <ac:spMk id="15" creationId="{9D0408CA-16C1-CB73-4488-6BA50E77291B}"/>
          </ac:spMkLst>
        </pc:spChg>
        <pc:spChg chg="add mod">
          <ac:chgData name="Viviana Giannuzzi" userId="919ddae4-97ad-4542-906a-f94ea04289be" providerId="ADAL" clId="{6E3384D7-0E9B-4DED-A036-53F70EAF7A6E}" dt="2025-05-13T09:07:04.413" v="10162" actId="1036"/>
          <ac:spMkLst>
            <pc:docMk/>
            <pc:sldMk cId="234573925" sldId="2134805699"/>
            <ac:spMk id="16" creationId="{52810F59-683D-65A5-263E-6C8028A05BEF}"/>
          </ac:spMkLst>
        </pc:spChg>
        <pc:picChg chg="add mod">
          <ac:chgData name="Viviana Giannuzzi" userId="919ddae4-97ad-4542-906a-f94ea04289be" providerId="ADAL" clId="{6E3384D7-0E9B-4DED-A036-53F70EAF7A6E}" dt="2025-05-13T08:00:39.691" v="9396" actId="1076"/>
          <ac:picMkLst>
            <pc:docMk/>
            <pc:sldMk cId="234573925" sldId="2134805699"/>
            <ac:picMk id="4" creationId="{A28666FA-98BC-55C0-8616-9B6E245F8FD0}"/>
          </ac:picMkLst>
        </pc:picChg>
        <pc:picChg chg="add mod">
          <ac:chgData name="Viviana Giannuzzi" userId="919ddae4-97ad-4542-906a-f94ea04289be" providerId="ADAL" clId="{6E3384D7-0E9B-4DED-A036-53F70EAF7A6E}" dt="2025-05-13T08:00:44.487" v="9412" actId="1037"/>
          <ac:picMkLst>
            <pc:docMk/>
            <pc:sldMk cId="234573925" sldId="2134805699"/>
            <ac:picMk id="14" creationId="{72F5D16B-25C3-FA6E-1553-00F1D688BC84}"/>
          </ac:picMkLst>
        </pc:picChg>
      </pc:sldChg>
      <pc:sldChg chg="add del">
        <pc:chgData name="Viviana Giannuzzi" userId="919ddae4-97ad-4542-906a-f94ea04289be" providerId="ADAL" clId="{6E3384D7-0E9B-4DED-A036-53F70EAF7A6E}" dt="2025-05-07T14:57:53.730" v="1395" actId="2696"/>
        <pc:sldMkLst>
          <pc:docMk/>
          <pc:sldMk cId="1414545144" sldId="2134805699"/>
        </pc:sldMkLst>
      </pc:sldChg>
      <pc:sldChg chg="modSp del mod">
        <pc:chgData name="Viviana Giannuzzi" userId="919ddae4-97ad-4542-906a-f94ea04289be" providerId="ADAL" clId="{6E3384D7-0E9B-4DED-A036-53F70EAF7A6E}" dt="2025-05-07T14:57:37.493" v="1393" actId="2696"/>
        <pc:sldMkLst>
          <pc:docMk/>
          <pc:sldMk cId="3905324149" sldId="2134805699"/>
        </pc:sldMkLst>
      </pc:sldChg>
      <pc:sldChg chg="addSp delSp modSp add del mod ord modClrScheme modAnim chgLayout modNotesTx">
        <pc:chgData name="Viviana Giannuzzi" userId="919ddae4-97ad-4542-906a-f94ea04289be" providerId="ADAL" clId="{6E3384D7-0E9B-4DED-A036-53F70EAF7A6E}" dt="2025-05-13T09:01:40.185" v="10064" actId="2696"/>
        <pc:sldMkLst>
          <pc:docMk/>
          <pc:sldMk cId="1264756647" sldId="2134805702"/>
        </pc:sldMkLst>
      </pc:sldChg>
      <pc:sldChg chg="add del">
        <pc:chgData name="Viviana Giannuzzi" userId="919ddae4-97ad-4542-906a-f94ea04289be" providerId="ADAL" clId="{6E3384D7-0E9B-4DED-A036-53F70EAF7A6E}" dt="2025-05-07T14:57:53.730" v="1395" actId="2696"/>
        <pc:sldMkLst>
          <pc:docMk/>
          <pc:sldMk cId="1290304910" sldId="2134805702"/>
        </pc:sldMkLst>
      </pc:sldChg>
      <pc:sldChg chg="del">
        <pc:chgData name="Viviana Giannuzzi" userId="919ddae4-97ad-4542-906a-f94ea04289be" providerId="ADAL" clId="{6E3384D7-0E9B-4DED-A036-53F70EAF7A6E}" dt="2025-05-07T14:57:37.493" v="1393" actId="2696"/>
        <pc:sldMkLst>
          <pc:docMk/>
          <pc:sldMk cId="1359543806" sldId="2134805702"/>
        </pc:sldMkLst>
      </pc:sldChg>
      <pc:sldChg chg="modSp add mod">
        <pc:chgData name="Viviana Giannuzzi" userId="919ddae4-97ad-4542-906a-f94ea04289be" providerId="ADAL" clId="{6E3384D7-0E9B-4DED-A036-53F70EAF7A6E}" dt="2025-05-13T09:16:06.099" v="10349" actId="1036"/>
        <pc:sldMkLst>
          <pc:docMk/>
          <pc:sldMk cId="3660657624" sldId="2134805702"/>
        </pc:sldMkLst>
        <pc:spChg chg="mod">
          <ac:chgData name="Viviana Giannuzzi" userId="919ddae4-97ad-4542-906a-f94ea04289be" providerId="ADAL" clId="{6E3384D7-0E9B-4DED-A036-53F70EAF7A6E}" dt="2025-05-13T09:16:02.896" v="10344" actId="207"/>
          <ac:spMkLst>
            <pc:docMk/>
            <pc:sldMk cId="3660657624" sldId="2134805702"/>
            <ac:spMk id="2" creationId="{7FC63EF7-80FA-E8AA-DF31-A7F80E122A9B}"/>
          </ac:spMkLst>
        </pc:spChg>
        <pc:graphicFrameChg chg="mod">
          <ac:chgData name="Viviana Giannuzzi" userId="919ddae4-97ad-4542-906a-f94ea04289be" providerId="ADAL" clId="{6E3384D7-0E9B-4DED-A036-53F70EAF7A6E}" dt="2025-05-13T09:16:06.099" v="10349" actId="1036"/>
          <ac:graphicFrameMkLst>
            <pc:docMk/>
            <pc:sldMk cId="3660657624" sldId="2134805702"/>
            <ac:graphicFrameMk id="4" creationId="{7D65A3CE-207B-72F6-FA0A-1AA714175E0B}"/>
          </ac:graphicFrameMkLst>
        </pc:graphicFrameChg>
      </pc:sldChg>
      <pc:sldChg chg="del">
        <pc:chgData name="Viviana Giannuzzi" userId="919ddae4-97ad-4542-906a-f94ea04289be" providerId="ADAL" clId="{6E3384D7-0E9B-4DED-A036-53F70EAF7A6E}" dt="2025-05-09T09:48:19.009" v="2802" actId="47"/>
        <pc:sldMkLst>
          <pc:docMk/>
          <pc:sldMk cId="299588770" sldId="2134805704"/>
        </pc:sldMkLst>
      </pc:sldChg>
      <pc:sldChg chg="addSp delSp modSp mod modClrScheme chgLayout">
        <pc:chgData name="Viviana Giannuzzi" userId="919ddae4-97ad-4542-906a-f94ea04289be" providerId="ADAL" clId="{6E3384D7-0E9B-4DED-A036-53F70EAF7A6E}" dt="2025-05-14T06:51:20.398" v="10539" actId="20577"/>
        <pc:sldMkLst>
          <pc:docMk/>
          <pc:sldMk cId="1676433800" sldId="2134805705"/>
        </pc:sldMkLst>
        <pc:spChg chg="add mod">
          <ac:chgData name="Viviana Giannuzzi" userId="919ddae4-97ad-4542-906a-f94ea04289be" providerId="ADAL" clId="{6E3384D7-0E9B-4DED-A036-53F70EAF7A6E}" dt="2025-05-14T06:51:20.398" v="10539" actId="20577"/>
          <ac:spMkLst>
            <pc:docMk/>
            <pc:sldMk cId="1676433800" sldId="2134805705"/>
            <ac:spMk id="2" creationId="{2B36032D-6941-5580-4D1C-0B44EF10609B}"/>
          </ac:spMkLst>
        </pc:spChg>
        <pc:spChg chg="add mod ord">
          <ac:chgData name="Viviana Giannuzzi" userId="919ddae4-97ad-4542-906a-f94ea04289be" providerId="ADAL" clId="{6E3384D7-0E9B-4DED-A036-53F70EAF7A6E}" dt="2025-05-09T13:48:16.585" v="3911" actId="207"/>
          <ac:spMkLst>
            <pc:docMk/>
            <pc:sldMk cId="1676433800" sldId="2134805705"/>
            <ac:spMk id="4" creationId="{01A12B0A-EE1F-339C-45A3-2105E80FC2DD}"/>
          </ac:spMkLst>
        </pc:spChg>
        <pc:graphicFrameChg chg="mod modGraphic">
          <ac:chgData name="Viviana Giannuzzi" userId="919ddae4-97ad-4542-906a-f94ea04289be" providerId="ADAL" clId="{6E3384D7-0E9B-4DED-A036-53F70EAF7A6E}" dt="2025-05-12T09:29:03.376" v="4055" actId="1076"/>
          <ac:graphicFrameMkLst>
            <pc:docMk/>
            <pc:sldMk cId="1676433800" sldId="2134805705"/>
            <ac:graphicFrameMk id="5" creationId="{09766392-E1D7-C69F-881C-FDC89AEC1E1D}"/>
          </ac:graphicFrameMkLst>
        </pc:graphicFrameChg>
        <pc:picChg chg="mod">
          <ac:chgData name="Viviana Giannuzzi" userId="919ddae4-97ad-4542-906a-f94ea04289be" providerId="ADAL" clId="{6E3384D7-0E9B-4DED-A036-53F70EAF7A6E}" dt="2025-05-07T13:18:15.946" v="514" actId="1076"/>
          <ac:picMkLst>
            <pc:docMk/>
            <pc:sldMk cId="1676433800" sldId="2134805705"/>
            <ac:picMk id="7" creationId="{24D759E2-7954-C7FC-72C0-7FA3BB27A293}"/>
          </ac:picMkLst>
        </pc:picChg>
      </pc:sldChg>
      <pc:sldChg chg="addSp delSp modSp mod modClrScheme modAnim chgLayout modNotesTx">
        <pc:chgData name="Viviana Giannuzzi" userId="919ddae4-97ad-4542-906a-f94ea04289be" providerId="ADAL" clId="{6E3384D7-0E9B-4DED-A036-53F70EAF7A6E}" dt="2025-05-12T12:45:49.159" v="4346" actId="1035"/>
        <pc:sldMkLst>
          <pc:docMk/>
          <pc:sldMk cId="3335052078" sldId="2134805706"/>
        </pc:sldMkLst>
        <pc:spChg chg="mod ord">
          <ac:chgData name="Viviana Giannuzzi" userId="919ddae4-97ad-4542-906a-f94ea04289be" providerId="ADAL" clId="{6E3384D7-0E9B-4DED-A036-53F70EAF7A6E}" dt="2025-05-12T12:45:49.159" v="4346" actId="1035"/>
          <ac:spMkLst>
            <pc:docMk/>
            <pc:sldMk cId="3335052078" sldId="2134805706"/>
            <ac:spMk id="2" creationId="{19D27E81-96A5-BA61-F0D7-4ADAFDD52990}"/>
          </ac:spMkLst>
        </pc:spChg>
        <pc:spChg chg="mod ord">
          <ac:chgData name="Viviana Giannuzzi" userId="919ddae4-97ad-4542-906a-f94ea04289be" providerId="ADAL" clId="{6E3384D7-0E9B-4DED-A036-53F70EAF7A6E}" dt="2025-05-09T13:46:00.561" v="3905" actId="207"/>
          <ac:spMkLst>
            <pc:docMk/>
            <pc:sldMk cId="3335052078" sldId="2134805706"/>
            <ac:spMk id="3" creationId="{55D0690E-C528-F90D-AB15-A6A0D0148AE1}"/>
          </ac:spMkLst>
        </pc:spChg>
        <pc:spChg chg="add mod">
          <ac:chgData name="Viviana Giannuzzi" userId="919ddae4-97ad-4542-906a-f94ea04289be" providerId="ADAL" clId="{6E3384D7-0E9B-4DED-A036-53F70EAF7A6E}" dt="2025-05-09T13:44:00.598" v="3855" actId="2085"/>
          <ac:spMkLst>
            <pc:docMk/>
            <pc:sldMk cId="3335052078" sldId="2134805706"/>
            <ac:spMk id="5" creationId="{7D4FA497-91F0-0EE4-12B5-9E5FF673E3F7}"/>
          </ac:spMkLst>
        </pc:spChg>
        <pc:spChg chg="mod ord">
          <ac:chgData name="Viviana Giannuzzi" userId="919ddae4-97ad-4542-906a-f94ea04289be" providerId="ADAL" clId="{6E3384D7-0E9B-4DED-A036-53F70EAF7A6E}" dt="2025-05-09T13:46:00.561" v="3905" actId="207"/>
          <ac:spMkLst>
            <pc:docMk/>
            <pc:sldMk cId="3335052078" sldId="2134805706"/>
            <ac:spMk id="6" creationId="{81C4FDE8-6624-627D-BAB1-41DE3B501563}"/>
          </ac:spMkLst>
        </pc:spChg>
        <pc:spChg chg="add mod">
          <ac:chgData name="Viviana Giannuzzi" userId="919ddae4-97ad-4542-906a-f94ea04289be" providerId="ADAL" clId="{6E3384D7-0E9B-4DED-A036-53F70EAF7A6E}" dt="2025-05-09T13:46:00.561" v="3905" actId="207"/>
          <ac:spMkLst>
            <pc:docMk/>
            <pc:sldMk cId="3335052078" sldId="2134805706"/>
            <ac:spMk id="9" creationId="{502E61AF-C630-D0C2-1E78-09EF287F53F3}"/>
          </ac:spMkLst>
        </pc:spChg>
        <pc:spChg chg="add mod">
          <ac:chgData name="Viviana Giannuzzi" userId="919ddae4-97ad-4542-906a-f94ea04289be" providerId="ADAL" clId="{6E3384D7-0E9B-4DED-A036-53F70EAF7A6E}" dt="2025-05-09T13:44:00.598" v="3855" actId="2085"/>
          <ac:spMkLst>
            <pc:docMk/>
            <pc:sldMk cId="3335052078" sldId="2134805706"/>
            <ac:spMk id="13" creationId="{12A7A8BA-0BF6-C8DE-24D3-ED05075F2E3E}"/>
          </ac:spMkLst>
        </pc:spChg>
        <pc:picChg chg="add mod">
          <ac:chgData name="Viviana Giannuzzi" userId="919ddae4-97ad-4542-906a-f94ea04289be" providerId="ADAL" clId="{6E3384D7-0E9B-4DED-A036-53F70EAF7A6E}" dt="2025-05-09T10:18:09.110" v="3201" actId="1038"/>
          <ac:picMkLst>
            <pc:docMk/>
            <pc:sldMk cId="3335052078" sldId="2134805706"/>
            <ac:picMk id="8" creationId="{F329C375-2E89-9D83-07CE-91DCE38C3939}"/>
          </ac:picMkLst>
        </pc:picChg>
        <pc:picChg chg="add mod">
          <ac:chgData name="Viviana Giannuzzi" userId="919ddae4-97ad-4542-906a-f94ea04289be" providerId="ADAL" clId="{6E3384D7-0E9B-4DED-A036-53F70EAF7A6E}" dt="2025-05-09T10:16:58.549" v="3147" actId="1076"/>
          <ac:picMkLst>
            <pc:docMk/>
            <pc:sldMk cId="3335052078" sldId="2134805706"/>
            <ac:picMk id="11" creationId="{2416C75B-035E-F4E4-C993-73D969453602}"/>
          </ac:picMkLst>
        </pc:picChg>
      </pc:sldChg>
      <pc:sldChg chg="addSp delSp modSp mod modClrScheme chgLayout modNotesTx">
        <pc:chgData name="Viviana Giannuzzi" userId="919ddae4-97ad-4542-906a-f94ea04289be" providerId="ADAL" clId="{6E3384D7-0E9B-4DED-A036-53F70EAF7A6E}" dt="2025-05-14T09:02:06.365" v="11247" actId="20577"/>
        <pc:sldMkLst>
          <pc:docMk/>
          <pc:sldMk cId="1280569673" sldId="2134805709"/>
        </pc:sldMkLst>
        <pc:spChg chg="mod">
          <ac:chgData name="Viviana Giannuzzi" userId="919ddae4-97ad-4542-906a-f94ea04289be" providerId="ADAL" clId="{6E3384D7-0E9B-4DED-A036-53F70EAF7A6E}" dt="2025-05-09T08:40:33.740" v="2499" actId="6549"/>
          <ac:spMkLst>
            <pc:docMk/>
            <pc:sldMk cId="1280569673" sldId="2134805709"/>
            <ac:spMk id="3" creationId="{CE3EC135-679E-FB88-1A67-4A1955257DC6}"/>
          </ac:spMkLst>
        </pc:spChg>
        <pc:spChg chg="add del mod">
          <ac:chgData name="Viviana Giannuzzi" userId="919ddae4-97ad-4542-906a-f94ea04289be" providerId="ADAL" clId="{6E3384D7-0E9B-4DED-A036-53F70EAF7A6E}" dt="2025-05-14T09:02:06.365" v="11247" actId="20577"/>
          <ac:spMkLst>
            <pc:docMk/>
            <pc:sldMk cId="1280569673" sldId="2134805709"/>
            <ac:spMk id="4" creationId="{65A63990-10C9-09F6-1C91-891096A90BC7}"/>
          </ac:spMkLst>
        </pc:spChg>
        <pc:spChg chg="mod">
          <ac:chgData name="Viviana Giannuzzi" userId="919ddae4-97ad-4542-906a-f94ea04289be" providerId="ADAL" clId="{6E3384D7-0E9B-4DED-A036-53F70EAF7A6E}" dt="2025-05-12T09:34:26.973" v="4116" actId="114"/>
          <ac:spMkLst>
            <pc:docMk/>
            <pc:sldMk cId="1280569673" sldId="2134805709"/>
            <ac:spMk id="5" creationId="{0D1ED1C4-E0EB-7EEC-281F-F4C420C5AC27}"/>
          </ac:spMkLst>
        </pc:spChg>
        <pc:spChg chg="mod">
          <ac:chgData name="Viviana Giannuzzi" userId="919ddae4-97ad-4542-906a-f94ea04289be" providerId="ADAL" clId="{6E3384D7-0E9B-4DED-A036-53F70EAF7A6E}" dt="2025-05-09T08:40:22.299" v="2496" actId="1076"/>
          <ac:spMkLst>
            <pc:docMk/>
            <pc:sldMk cId="1280569673" sldId="2134805709"/>
            <ac:spMk id="9" creationId="{15E3CD44-53F4-0B77-AAF0-88516BC8D7C1}"/>
          </ac:spMkLst>
        </pc:spChg>
        <pc:spChg chg="add mod ord">
          <ac:chgData name="Viviana Giannuzzi" userId="919ddae4-97ad-4542-906a-f94ea04289be" providerId="ADAL" clId="{6E3384D7-0E9B-4DED-A036-53F70EAF7A6E}" dt="2025-05-14T09:01:56.930" v="11240" actId="20577"/>
          <ac:spMkLst>
            <pc:docMk/>
            <pc:sldMk cId="1280569673" sldId="2134805709"/>
            <ac:spMk id="10" creationId="{3A135190-9193-693C-B34B-0A8421AB5AA7}"/>
          </ac:spMkLst>
        </pc:spChg>
        <pc:grpChg chg="mod">
          <ac:chgData name="Viviana Giannuzzi" userId="919ddae4-97ad-4542-906a-f94ea04289be" providerId="ADAL" clId="{6E3384D7-0E9B-4DED-A036-53F70EAF7A6E}" dt="2025-05-09T08:40:22.299" v="2496" actId="1076"/>
          <ac:grpSpMkLst>
            <pc:docMk/>
            <pc:sldMk cId="1280569673" sldId="2134805709"/>
            <ac:grpSpMk id="7" creationId="{7479ABE5-F9B9-DE2E-B6A8-423B52602213}"/>
          </ac:grpSpMkLst>
        </pc:grpChg>
        <pc:picChg chg="mod">
          <ac:chgData name="Viviana Giannuzzi" userId="919ddae4-97ad-4542-906a-f94ea04289be" providerId="ADAL" clId="{6E3384D7-0E9B-4DED-A036-53F70EAF7A6E}" dt="2025-05-09T08:40:29.226" v="2498" actId="1076"/>
          <ac:picMkLst>
            <pc:docMk/>
            <pc:sldMk cId="1280569673" sldId="2134805709"/>
            <ac:picMk id="6" creationId="{B94A314B-1105-F91A-BF36-E3AE0070DF97}"/>
          </ac:picMkLst>
        </pc:picChg>
        <pc:picChg chg="mod">
          <ac:chgData name="Viviana Giannuzzi" userId="919ddae4-97ad-4542-906a-f94ea04289be" providerId="ADAL" clId="{6E3384D7-0E9B-4DED-A036-53F70EAF7A6E}" dt="2025-05-09T08:40:22.299" v="2496" actId="1076"/>
          <ac:picMkLst>
            <pc:docMk/>
            <pc:sldMk cId="1280569673" sldId="2134805709"/>
            <ac:picMk id="8" creationId="{F406C49D-43DE-C9B9-C56B-686DBFCC3C68}"/>
          </ac:picMkLst>
        </pc:picChg>
      </pc:sldChg>
      <pc:sldChg chg="add del">
        <pc:chgData name="Viviana Giannuzzi" userId="919ddae4-97ad-4542-906a-f94ea04289be" providerId="ADAL" clId="{6E3384D7-0E9B-4DED-A036-53F70EAF7A6E}" dt="2025-05-07T14:57:53.730" v="1395" actId="2696"/>
        <pc:sldMkLst>
          <pc:docMk/>
          <pc:sldMk cId="2585383276" sldId="2134805711"/>
        </pc:sldMkLst>
      </pc:sldChg>
      <pc:sldChg chg="modSp add del mod">
        <pc:chgData name="Viviana Giannuzzi" userId="919ddae4-97ad-4542-906a-f94ea04289be" providerId="ADAL" clId="{6E3384D7-0E9B-4DED-A036-53F70EAF7A6E}" dt="2025-05-09T09:21:59.794" v="2534" actId="47"/>
        <pc:sldMkLst>
          <pc:docMk/>
          <pc:sldMk cId="3294479236" sldId="2134805711"/>
        </pc:sldMkLst>
      </pc:sldChg>
      <pc:sldChg chg="del">
        <pc:chgData name="Viviana Giannuzzi" userId="919ddae4-97ad-4542-906a-f94ea04289be" providerId="ADAL" clId="{6E3384D7-0E9B-4DED-A036-53F70EAF7A6E}" dt="2025-05-07T14:57:37.493" v="1393" actId="2696"/>
        <pc:sldMkLst>
          <pc:docMk/>
          <pc:sldMk cId="3708299368" sldId="2134805711"/>
        </pc:sldMkLst>
      </pc:sldChg>
      <pc:sldChg chg="add del">
        <pc:chgData name="Viviana Giannuzzi" userId="919ddae4-97ad-4542-906a-f94ea04289be" providerId="ADAL" clId="{6E3384D7-0E9B-4DED-A036-53F70EAF7A6E}" dt="2025-05-07T14:57:53.730" v="1395" actId="2696"/>
        <pc:sldMkLst>
          <pc:docMk/>
          <pc:sldMk cId="109442236" sldId="2134805712"/>
        </pc:sldMkLst>
      </pc:sldChg>
      <pc:sldChg chg="del">
        <pc:chgData name="Viviana Giannuzzi" userId="919ddae4-97ad-4542-906a-f94ea04289be" providerId="ADAL" clId="{6E3384D7-0E9B-4DED-A036-53F70EAF7A6E}" dt="2025-05-07T14:57:37.493" v="1393" actId="2696"/>
        <pc:sldMkLst>
          <pc:docMk/>
          <pc:sldMk cId="303441027" sldId="2134805712"/>
        </pc:sldMkLst>
      </pc:sldChg>
      <pc:sldChg chg="addSp delSp modSp add mod ord modClrScheme chgLayout">
        <pc:chgData name="Viviana Giannuzzi" userId="919ddae4-97ad-4542-906a-f94ea04289be" providerId="ADAL" clId="{6E3384D7-0E9B-4DED-A036-53F70EAF7A6E}" dt="2025-05-14T07:51:51.469" v="11222" actId="207"/>
        <pc:sldMkLst>
          <pc:docMk/>
          <pc:sldMk cId="3107054127" sldId="2134805712"/>
        </pc:sldMkLst>
        <pc:spChg chg="mod ord">
          <ac:chgData name="Viviana Giannuzzi" userId="919ddae4-97ad-4542-906a-f94ea04289be" providerId="ADAL" clId="{6E3384D7-0E9B-4DED-A036-53F70EAF7A6E}" dt="2025-05-13T07:27:37.606" v="8353" actId="700"/>
          <ac:spMkLst>
            <pc:docMk/>
            <pc:sldMk cId="3107054127" sldId="2134805712"/>
            <ac:spMk id="2" creationId="{D0BB8A5C-CB7A-1E27-C7CB-1F67F22400DC}"/>
          </ac:spMkLst>
        </pc:spChg>
        <pc:spChg chg="add del mod ord">
          <ac:chgData name="Viviana Giannuzzi" userId="919ddae4-97ad-4542-906a-f94ea04289be" providerId="ADAL" clId="{6E3384D7-0E9B-4DED-A036-53F70EAF7A6E}" dt="2025-05-13T07:27:40.024" v="8354" actId="478"/>
          <ac:spMkLst>
            <pc:docMk/>
            <pc:sldMk cId="3107054127" sldId="2134805712"/>
            <ac:spMk id="3" creationId="{FFA72379-EDDA-9C84-DC24-7810C231EF58}"/>
          </ac:spMkLst>
        </pc:spChg>
        <pc:spChg chg="mod">
          <ac:chgData name="Viviana Giannuzzi" userId="919ddae4-97ad-4542-906a-f94ea04289be" providerId="ADAL" clId="{6E3384D7-0E9B-4DED-A036-53F70EAF7A6E}" dt="2025-05-13T09:09:07.578" v="10196" actId="1036"/>
          <ac:spMkLst>
            <pc:docMk/>
            <pc:sldMk cId="3107054127" sldId="2134805712"/>
            <ac:spMk id="8" creationId="{FB0F9C4F-BB48-CD71-27DE-88469200BE6A}"/>
          </ac:spMkLst>
        </pc:spChg>
        <pc:graphicFrameChg chg="mod">
          <ac:chgData name="Viviana Giannuzzi" userId="919ddae4-97ad-4542-906a-f94ea04289be" providerId="ADAL" clId="{6E3384D7-0E9B-4DED-A036-53F70EAF7A6E}" dt="2025-05-14T07:51:51.469" v="11222" actId="207"/>
          <ac:graphicFrameMkLst>
            <pc:docMk/>
            <pc:sldMk cId="3107054127" sldId="2134805712"/>
            <ac:graphicFrameMk id="5" creationId="{4950B414-2BE8-91BD-1802-441F795322BC}"/>
          </ac:graphicFrameMkLst>
        </pc:graphicFrameChg>
      </pc:sldChg>
      <pc:sldChg chg="modSp add del">
        <pc:chgData name="Viviana Giannuzzi" userId="919ddae4-97ad-4542-906a-f94ea04289be" providerId="ADAL" clId="{6E3384D7-0E9B-4DED-A036-53F70EAF7A6E}" dt="2025-05-12T15:28:58.744" v="5715" actId="2696"/>
        <pc:sldMkLst>
          <pc:docMk/>
          <pc:sldMk cId="3568246026" sldId="2134805712"/>
        </pc:sldMkLst>
      </pc:sldChg>
      <pc:sldChg chg="modSp add del">
        <pc:chgData name="Viviana Giannuzzi" userId="919ddae4-97ad-4542-906a-f94ea04289be" providerId="ADAL" clId="{6E3384D7-0E9B-4DED-A036-53F70EAF7A6E}" dt="2025-05-12T15:31:25.386" v="5762" actId="2696"/>
        <pc:sldMkLst>
          <pc:docMk/>
          <pc:sldMk cId="3982357485" sldId="2134805712"/>
        </pc:sldMkLst>
      </pc:sldChg>
      <pc:sldChg chg="modSp new mod">
        <pc:chgData name="Viviana Giannuzzi" userId="919ddae4-97ad-4542-906a-f94ea04289be" providerId="ADAL" clId="{6E3384D7-0E9B-4DED-A036-53F70EAF7A6E}" dt="2025-05-09T13:46:16.342" v="3906" actId="207"/>
        <pc:sldMkLst>
          <pc:docMk/>
          <pc:sldMk cId="1631612092" sldId="2134805713"/>
        </pc:sldMkLst>
        <pc:spChg chg="mod">
          <ac:chgData name="Viviana Giannuzzi" userId="919ddae4-97ad-4542-906a-f94ea04289be" providerId="ADAL" clId="{6E3384D7-0E9B-4DED-A036-53F70EAF7A6E}" dt="2025-05-09T13:46:16.342" v="3906" actId="207"/>
          <ac:spMkLst>
            <pc:docMk/>
            <pc:sldMk cId="1631612092" sldId="2134805713"/>
            <ac:spMk id="2" creationId="{B49924F2-51AE-DFED-A50B-548C68149BA8}"/>
          </ac:spMkLst>
        </pc:spChg>
        <pc:spChg chg="mod">
          <ac:chgData name="Viviana Giannuzzi" userId="919ddae4-97ad-4542-906a-f94ea04289be" providerId="ADAL" clId="{6E3384D7-0E9B-4DED-A036-53F70EAF7A6E}" dt="2025-05-09T06:50:58.815" v="2016" actId="27636"/>
          <ac:spMkLst>
            <pc:docMk/>
            <pc:sldMk cId="1631612092" sldId="2134805713"/>
            <ac:spMk id="3" creationId="{C6DB04BE-0223-5483-62B1-14CA1018CF73}"/>
          </ac:spMkLst>
        </pc:spChg>
      </pc:sldChg>
      <pc:sldChg chg="addSp delSp modSp new del mod modClrScheme chgLayout">
        <pc:chgData name="Viviana Giannuzzi" userId="919ddae4-97ad-4542-906a-f94ea04289be" providerId="ADAL" clId="{6E3384D7-0E9B-4DED-A036-53F70EAF7A6E}" dt="2025-05-09T09:58:21.203" v="2995" actId="47"/>
        <pc:sldMkLst>
          <pc:docMk/>
          <pc:sldMk cId="291811285" sldId="2134805714"/>
        </pc:sldMkLst>
      </pc:sldChg>
      <pc:sldChg chg="addSp delSp modSp new del mod modClrScheme chgLayout modNotesTx">
        <pc:chgData name="Viviana Giannuzzi" userId="919ddae4-97ad-4542-906a-f94ea04289be" providerId="ADAL" clId="{6E3384D7-0E9B-4DED-A036-53F70EAF7A6E}" dt="2025-05-09T10:38:12.853" v="3444" actId="47"/>
        <pc:sldMkLst>
          <pc:docMk/>
          <pc:sldMk cId="4104004624" sldId="2134805715"/>
        </pc:sldMkLst>
      </pc:sldChg>
      <pc:sldChg chg="modSp add del mod">
        <pc:chgData name="Viviana Giannuzzi" userId="919ddae4-97ad-4542-906a-f94ea04289be" providerId="ADAL" clId="{6E3384D7-0E9B-4DED-A036-53F70EAF7A6E}" dt="2025-05-07T15:21:20.848" v="1627"/>
        <pc:sldMkLst>
          <pc:docMk/>
          <pc:sldMk cId="443742331" sldId="2134805716"/>
        </pc:sldMkLst>
      </pc:sldChg>
      <pc:sldChg chg="addSp delSp modSp add del mod delAnim modAnim">
        <pc:chgData name="Viviana Giannuzzi" userId="919ddae4-97ad-4542-906a-f94ea04289be" providerId="ADAL" clId="{6E3384D7-0E9B-4DED-A036-53F70EAF7A6E}" dt="2025-05-07T15:45:29.786" v="1875" actId="47"/>
        <pc:sldMkLst>
          <pc:docMk/>
          <pc:sldMk cId="933346504" sldId="2134805716"/>
        </pc:sldMkLst>
      </pc:sldChg>
      <pc:sldChg chg="addSp modSp add del mod modAnim">
        <pc:chgData name="Viviana Giannuzzi" userId="919ddae4-97ad-4542-906a-f94ea04289be" providerId="ADAL" clId="{6E3384D7-0E9B-4DED-A036-53F70EAF7A6E}" dt="2025-05-09T06:51:51.716" v="2017" actId="47"/>
        <pc:sldMkLst>
          <pc:docMk/>
          <pc:sldMk cId="2513768702" sldId="2134805716"/>
        </pc:sldMkLst>
      </pc:sldChg>
      <pc:sldChg chg="modSp add del mod">
        <pc:chgData name="Viviana Giannuzzi" userId="919ddae4-97ad-4542-906a-f94ea04289be" providerId="ADAL" clId="{6E3384D7-0E9B-4DED-A036-53F70EAF7A6E}" dt="2025-05-07T15:21:41.585" v="1631" actId="2890"/>
        <pc:sldMkLst>
          <pc:docMk/>
          <pc:sldMk cId="2622181197" sldId="2134805716"/>
        </pc:sldMkLst>
      </pc:sldChg>
      <pc:sldChg chg="modSp add del mod">
        <pc:chgData name="Viviana Giannuzzi" userId="919ddae4-97ad-4542-906a-f94ea04289be" providerId="ADAL" clId="{6E3384D7-0E9B-4DED-A036-53F70EAF7A6E}" dt="2025-05-07T15:21:02.855" v="1623" actId="2890"/>
        <pc:sldMkLst>
          <pc:docMk/>
          <pc:sldMk cId="2899184249" sldId="2134805716"/>
        </pc:sldMkLst>
      </pc:sldChg>
      <pc:sldChg chg="modSp add del mod">
        <pc:chgData name="Viviana Giannuzzi" userId="919ddae4-97ad-4542-906a-f94ea04289be" providerId="ADAL" clId="{6E3384D7-0E9B-4DED-A036-53F70EAF7A6E}" dt="2025-05-07T15:22:12.163" v="1635" actId="2890"/>
        <pc:sldMkLst>
          <pc:docMk/>
          <pc:sldMk cId="3699953421" sldId="2134805716"/>
        </pc:sldMkLst>
      </pc:sldChg>
      <pc:sldChg chg="new del">
        <pc:chgData name="Viviana Giannuzzi" userId="919ddae4-97ad-4542-906a-f94ea04289be" providerId="ADAL" clId="{6E3384D7-0E9B-4DED-A036-53F70EAF7A6E}" dt="2025-05-09T08:36:47.530" v="2426" actId="47"/>
        <pc:sldMkLst>
          <pc:docMk/>
          <pc:sldMk cId="973975858" sldId="2134805717"/>
        </pc:sldMkLst>
      </pc:sldChg>
      <pc:sldChg chg="modSp add del mod">
        <pc:chgData name="Viviana Giannuzzi" userId="919ddae4-97ad-4542-906a-f94ea04289be" providerId="ADAL" clId="{6E3384D7-0E9B-4DED-A036-53F70EAF7A6E}" dt="2025-05-07T15:46:19.167" v="1878" actId="47"/>
        <pc:sldMkLst>
          <pc:docMk/>
          <pc:sldMk cId="1462781029" sldId="2134805717"/>
        </pc:sldMkLst>
      </pc:sldChg>
      <pc:sldChg chg="addSp delSp modSp mod">
        <pc:chgData name="Viviana Giannuzzi" userId="919ddae4-97ad-4542-906a-f94ea04289be" providerId="ADAL" clId="{6E3384D7-0E9B-4DED-A036-53F70EAF7A6E}" dt="2025-05-14T06:51:24.217" v="10540" actId="20577"/>
        <pc:sldMkLst>
          <pc:docMk/>
          <pc:sldMk cId="1746880494" sldId="2134805718"/>
        </pc:sldMkLst>
        <pc:spChg chg="add mod">
          <ac:chgData name="Viviana Giannuzzi" userId="919ddae4-97ad-4542-906a-f94ea04289be" providerId="ADAL" clId="{6E3384D7-0E9B-4DED-A036-53F70EAF7A6E}" dt="2025-05-14T06:51:24.217" v="10540" actId="20577"/>
          <ac:spMkLst>
            <pc:docMk/>
            <pc:sldMk cId="1746880494" sldId="2134805718"/>
            <ac:spMk id="3" creationId="{FA4F37EB-B8BA-7BEB-E8B4-56CD7AFB4F2D}"/>
          </ac:spMkLst>
        </pc:spChg>
        <pc:spChg chg="mod">
          <ac:chgData name="Viviana Giannuzzi" userId="919ddae4-97ad-4542-906a-f94ea04289be" providerId="ADAL" clId="{6E3384D7-0E9B-4DED-A036-53F70EAF7A6E}" dt="2025-05-09T13:48:19.183" v="3912" actId="207"/>
          <ac:spMkLst>
            <pc:docMk/>
            <pc:sldMk cId="1746880494" sldId="2134805718"/>
            <ac:spMk id="4" creationId="{01722088-30CC-020F-72B2-5C4A5B09D34C}"/>
          </ac:spMkLst>
        </pc:spChg>
        <pc:graphicFrameChg chg="mod">
          <ac:chgData name="Viviana Giannuzzi" userId="919ddae4-97ad-4542-906a-f94ea04289be" providerId="ADAL" clId="{6E3384D7-0E9B-4DED-A036-53F70EAF7A6E}" dt="2025-05-12T09:29:55.661" v="4057" actId="1076"/>
          <ac:graphicFrameMkLst>
            <pc:docMk/>
            <pc:sldMk cId="1746880494" sldId="2134805718"/>
            <ac:graphicFrameMk id="5" creationId="{44497290-A49B-7C32-26C5-7BD209070333}"/>
          </ac:graphicFrameMkLst>
        </pc:graphicFrameChg>
      </pc:sldChg>
      <pc:sldChg chg="addSp modSp new del mod modNotesTx">
        <pc:chgData name="Viviana Giannuzzi" userId="919ddae4-97ad-4542-906a-f94ea04289be" providerId="ADAL" clId="{6E3384D7-0E9B-4DED-A036-53F70EAF7A6E}" dt="2025-05-09T13:45:11.824" v="3898" actId="47"/>
        <pc:sldMkLst>
          <pc:docMk/>
          <pc:sldMk cId="1250834799" sldId="2134805719"/>
        </pc:sldMkLst>
      </pc:sldChg>
      <pc:sldChg chg="addSp modSp new del">
        <pc:chgData name="Viviana Giannuzzi" userId="919ddae4-97ad-4542-906a-f94ea04289be" providerId="ADAL" clId="{6E3384D7-0E9B-4DED-A036-53F70EAF7A6E}" dt="2025-05-09T13:45:24.190" v="3899" actId="47"/>
        <pc:sldMkLst>
          <pc:docMk/>
          <pc:sldMk cId="415002062" sldId="2134805720"/>
        </pc:sldMkLst>
      </pc:sldChg>
      <pc:sldChg chg="modSp new del mod">
        <pc:chgData name="Viviana Giannuzzi" userId="919ddae4-97ad-4542-906a-f94ea04289be" providerId="ADAL" clId="{6E3384D7-0E9B-4DED-A036-53F70EAF7A6E}" dt="2025-05-12T15:28:26.822" v="5713" actId="47"/>
        <pc:sldMkLst>
          <pc:docMk/>
          <pc:sldMk cId="1032411409" sldId="2134805721"/>
        </pc:sldMkLst>
      </pc:sldChg>
      <pc:sldChg chg="addSp modSp new del mod">
        <pc:chgData name="Viviana Giannuzzi" userId="919ddae4-97ad-4542-906a-f94ea04289be" providerId="ADAL" clId="{6E3384D7-0E9B-4DED-A036-53F70EAF7A6E}" dt="2025-05-09T09:15:26.327" v="2530" actId="47"/>
        <pc:sldMkLst>
          <pc:docMk/>
          <pc:sldMk cId="3488948873" sldId="2134805721"/>
        </pc:sldMkLst>
      </pc:sldChg>
      <pc:sldChg chg="addSp delSp modSp new mod">
        <pc:chgData name="Viviana Giannuzzi" userId="919ddae4-97ad-4542-906a-f94ea04289be" providerId="ADAL" clId="{6E3384D7-0E9B-4DED-A036-53F70EAF7A6E}" dt="2025-05-14T06:57:58.648" v="10679" actId="20577"/>
        <pc:sldMkLst>
          <pc:docMk/>
          <pc:sldMk cId="4163591268" sldId="2134805722"/>
        </pc:sldMkLst>
        <pc:spChg chg="mod">
          <ac:chgData name="Viviana Giannuzzi" userId="919ddae4-97ad-4542-906a-f94ea04289be" providerId="ADAL" clId="{6E3384D7-0E9B-4DED-A036-53F70EAF7A6E}" dt="2025-05-13T09:14:09.920" v="10329" actId="20577"/>
          <ac:spMkLst>
            <pc:docMk/>
            <pc:sldMk cId="4163591268" sldId="2134805722"/>
            <ac:spMk id="2" creationId="{E98D6E28-C71E-3E5F-7CA2-7809DC4F9AFF}"/>
          </ac:spMkLst>
        </pc:spChg>
        <pc:spChg chg="mod">
          <ac:chgData name="Viviana Giannuzzi" userId="919ddae4-97ad-4542-906a-f94ea04289be" providerId="ADAL" clId="{6E3384D7-0E9B-4DED-A036-53F70EAF7A6E}" dt="2025-05-14T06:57:58.648" v="10679" actId="20577"/>
          <ac:spMkLst>
            <pc:docMk/>
            <pc:sldMk cId="4163591268" sldId="2134805722"/>
            <ac:spMk id="3" creationId="{CAF6F85C-4313-043F-5CC5-C214F648CF30}"/>
          </ac:spMkLst>
        </pc:spChg>
        <pc:spChg chg="add mod">
          <ac:chgData name="Viviana Giannuzzi" userId="919ddae4-97ad-4542-906a-f94ea04289be" providerId="ADAL" clId="{6E3384D7-0E9B-4DED-A036-53F70EAF7A6E}" dt="2025-05-13T09:05:42.510" v="10134" actId="12788"/>
          <ac:spMkLst>
            <pc:docMk/>
            <pc:sldMk cId="4163591268" sldId="2134805722"/>
            <ac:spMk id="7" creationId="{B1CB141C-1398-CE08-3FAA-BC90792949B3}"/>
          </ac:spMkLst>
        </pc:spChg>
        <pc:picChg chg="add mod">
          <ac:chgData name="Viviana Giannuzzi" userId="919ddae4-97ad-4542-906a-f94ea04289be" providerId="ADAL" clId="{6E3384D7-0E9B-4DED-A036-53F70EAF7A6E}" dt="2025-05-12T14:50:02.123" v="5355" actId="1076"/>
          <ac:picMkLst>
            <pc:docMk/>
            <pc:sldMk cId="4163591268" sldId="2134805722"/>
            <ac:picMk id="4" creationId="{07FC2FF4-1450-942A-E7E1-02AB3CC8A6BB}"/>
          </ac:picMkLst>
        </pc:picChg>
        <pc:picChg chg="add mod">
          <ac:chgData name="Viviana Giannuzzi" userId="919ddae4-97ad-4542-906a-f94ea04289be" providerId="ADAL" clId="{6E3384D7-0E9B-4DED-A036-53F70EAF7A6E}" dt="2025-05-09T09:54:25.319" v="2932" actId="1076"/>
          <ac:picMkLst>
            <pc:docMk/>
            <pc:sldMk cId="4163591268" sldId="2134805722"/>
            <ac:picMk id="8" creationId="{54C365A8-1212-D604-42C0-F83A55024FF6}"/>
          </ac:picMkLst>
        </pc:picChg>
      </pc:sldChg>
      <pc:sldChg chg="addSp delSp modSp new mod modClrScheme chgLayout">
        <pc:chgData name="Viviana Giannuzzi" userId="919ddae4-97ad-4542-906a-f94ea04289be" providerId="ADAL" clId="{6E3384D7-0E9B-4DED-A036-53F70EAF7A6E}" dt="2025-05-13T07:47:28.895" v="8923" actId="700"/>
        <pc:sldMkLst>
          <pc:docMk/>
          <pc:sldMk cId="3886351140" sldId="2134805723"/>
        </pc:sldMkLst>
        <pc:spChg chg="add mod ord">
          <ac:chgData name="Viviana Giannuzzi" userId="919ddae4-97ad-4542-906a-f94ea04289be" providerId="ADAL" clId="{6E3384D7-0E9B-4DED-A036-53F70EAF7A6E}" dt="2025-05-13T07:47:28.895" v="8923" actId="700"/>
          <ac:spMkLst>
            <pc:docMk/>
            <pc:sldMk cId="3886351140" sldId="2134805723"/>
            <ac:spMk id="4" creationId="{58B022C0-10E0-BCDB-3A9B-AF028A8314F7}"/>
          </ac:spMkLst>
        </pc:spChg>
        <pc:spChg chg="add mod">
          <ac:chgData name="Viviana Giannuzzi" userId="919ddae4-97ad-4542-906a-f94ea04289be" providerId="ADAL" clId="{6E3384D7-0E9B-4DED-A036-53F70EAF7A6E}" dt="2025-05-12T17:11:44.448" v="6745" actId="207"/>
          <ac:spMkLst>
            <pc:docMk/>
            <pc:sldMk cId="3886351140" sldId="2134805723"/>
            <ac:spMk id="6" creationId="{50432065-DEF1-2EAE-428C-BAD023A8EBAF}"/>
          </ac:spMkLst>
        </pc:spChg>
        <pc:spChg chg="add mod">
          <ac:chgData name="Viviana Giannuzzi" userId="919ddae4-97ad-4542-906a-f94ea04289be" providerId="ADAL" clId="{6E3384D7-0E9B-4DED-A036-53F70EAF7A6E}" dt="2025-05-12T17:11:32.650" v="6744" actId="1035"/>
          <ac:spMkLst>
            <pc:docMk/>
            <pc:sldMk cId="3886351140" sldId="2134805723"/>
            <ac:spMk id="7" creationId="{C7A0BD2B-0332-E68E-8A84-1BE23745F973}"/>
          </ac:spMkLst>
        </pc:spChg>
        <pc:spChg chg="add mod">
          <ac:chgData name="Viviana Giannuzzi" userId="919ddae4-97ad-4542-906a-f94ea04289be" providerId="ADAL" clId="{6E3384D7-0E9B-4DED-A036-53F70EAF7A6E}" dt="2025-05-12T17:11:32.650" v="6744" actId="1035"/>
          <ac:spMkLst>
            <pc:docMk/>
            <pc:sldMk cId="3886351140" sldId="2134805723"/>
            <ac:spMk id="8" creationId="{23465E2B-465E-BD3E-7882-19D85337062A}"/>
          </ac:spMkLst>
        </pc:spChg>
        <pc:spChg chg="add mod ord">
          <ac:chgData name="Viviana Giannuzzi" userId="919ddae4-97ad-4542-906a-f94ea04289be" providerId="ADAL" clId="{6E3384D7-0E9B-4DED-A036-53F70EAF7A6E}" dt="2025-05-13T07:47:28.895" v="8923" actId="700"/>
          <ac:spMkLst>
            <pc:docMk/>
            <pc:sldMk cId="3886351140" sldId="2134805723"/>
            <ac:spMk id="10" creationId="{1746E7CB-0B97-6078-4934-B4EE0EA65333}"/>
          </ac:spMkLst>
        </pc:spChg>
        <pc:picChg chg="add mod">
          <ac:chgData name="Viviana Giannuzzi" userId="919ddae4-97ad-4542-906a-f94ea04289be" providerId="ADAL" clId="{6E3384D7-0E9B-4DED-A036-53F70EAF7A6E}" dt="2025-05-12T12:42:16.797" v="4259" actId="1076"/>
          <ac:picMkLst>
            <pc:docMk/>
            <pc:sldMk cId="3886351140" sldId="2134805723"/>
            <ac:picMk id="5" creationId="{9D9681C7-B15D-519B-C9E8-B60A8909AB80}"/>
          </ac:picMkLst>
        </pc:picChg>
        <pc:picChg chg="add mod">
          <ac:chgData name="Viviana Giannuzzi" userId="919ddae4-97ad-4542-906a-f94ea04289be" providerId="ADAL" clId="{6E3384D7-0E9B-4DED-A036-53F70EAF7A6E}" dt="2025-05-12T17:11:32.650" v="6744" actId="1035"/>
          <ac:picMkLst>
            <pc:docMk/>
            <pc:sldMk cId="3886351140" sldId="2134805723"/>
            <ac:picMk id="9" creationId="{D4070FAF-C728-3CC6-DAFB-F235096D0D9B}"/>
          </ac:picMkLst>
        </pc:picChg>
      </pc:sldChg>
      <pc:sldChg chg="addSp delSp modSp add mod">
        <pc:chgData name="Viviana Giannuzzi" userId="919ddae4-97ad-4542-906a-f94ea04289be" providerId="ADAL" clId="{6E3384D7-0E9B-4DED-A036-53F70EAF7A6E}" dt="2025-05-14T06:49:55.680" v="10538" actId="20577"/>
        <pc:sldMkLst>
          <pc:docMk/>
          <pc:sldMk cId="142630704" sldId="2134805724"/>
        </pc:sldMkLst>
        <pc:spChg chg="mod">
          <ac:chgData name="Viviana Giannuzzi" userId="919ddae4-97ad-4542-906a-f94ea04289be" providerId="ADAL" clId="{6E3384D7-0E9B-4DED-A036-53F70EAF7A6E}" dt="2025-05-14T06:49:55.680" v="10538" actId="20577"/>
          <ac:spMkLst>
            <pc:docMk/>
            <pc:sldMk cId="142630704" sldId="2134805724"/>
            <ac:spMk id="2" creationId="{62C629AC-9232-5387-CFC1-94A104D14A8C}"/>
          </ac:spMkLst>
        </pc:spChg>
        <pc:picChg chg="add mod">
          <ac:chgData name="Viviana Giannuzzi" userId="919ddae4-97ad-4542-906a-f94ea04289be" providerId="ADAL" clId="{6E3384D7-0E9B-4DED-A036-53F70EAF7A6E}" dt="2025-05-12T14:29:21.136" v="4834" actId="1036"/>
          <ac:picMkLst>
            <pc:docMk/>
            <pc:sldMk cId="142630704" sldId="2134805724"/>
            <ac:picMk id="3" creationId="{57DBBE11-DDA7-FBF3-3ED1-1DC83EF686A7}"/>
          </ac:picMkLst>
        </pc:picChg>
        <pc:picChg chg="mod">
          <ac:chgData name="Viviana Giannuzzi" userId="919ddae4-97ad-4542-906a-f94ea04289be" providerId="ADAL" clId="{6E3384D7-0E9B-4DED-A036-53F70EAF7A6E}" dt="2025-05-14T06:49:43.646" v="10526" actId="1035"/>
          <ac:picMkLst>
            <pc:docMk/>
            <pc:sldMk cId="142630704" sldId="2134805724"/>
            <ac:picMk id="15" creationId="{EB84F497-F13B-0DBC-F349-E32F0801A31A}"/>
          </ac:picMkLst>
        </pc:picChg>
      </pc:sldChg>
      <pc:sldChg chg="addSp delSp modSp new del mod">
        <pc:chgData name="Viviana Giannuzzi" userId="919ddae4-97ad-4542-906a-f94ea04289be" providerId="ADAL" clId="{6E3384D7-0E9B-4DED-A036-53F70EAF7A6E}" dt="2025-05-12T12:53:29.245" v="4474" actId="2696"/>
        <pc:sldMkLst>
          <pc:docMk/>
          <pc:sldMk cId="2748248389" sldId="2134805724"/>
        </pc:sldMkLst>
      </pc:sldChg>
      <pc:sldChg chg="addSp delSp modSp new mod">
        <pc:chgData name="Viviana Giannuzzi" userId="919ddae4-97ad-4542-906a-f94ea04289be" providerId="ADAL" clId="{6E3384D7-0E9B-4DED-A036-53F70EAF7A6E}" dt="2025-05-14T06:54:30.292" v="10639" actId="1076"/>
        <pc:sldMkLst>
          <pc:docMk/>
          <pc:sldMk cId="25500101" sldId="2134805725"/>
        </pc:sldMkLst>
        <pc:spChg chg="mod">
          <ac:chgData name="Viviana Giannuzzi" userId="919ddae4-97ad-4542-906a-f94ea04289be" providerId="ADAL" clId="{6E3384D7-0E9B-4DED-A036-53F70EAF7A6E}" dt="2025-05-14T06:53:42.823" v="10612" actId="164"/>
          <ac:spMkLst>
            <pc:docMk/>
            <pc:sldMk cId="25500101" sldId="2134805725"/>
            <ac:spMk id="4" creationId="{C696E009-C1FD-C45E-CA3B-07DFDEBA5030}"/>
          </ac:spMkLst>
        </pc:spChg>
        <pc:spChg chg="add mod">
          <ac:chgData name="Viviana Giannuzzi" userId="919ddae4-97ad-4542-906a-f94ea04289be" providerId="ADAL" clId="{6E3384D7-0E9B-4DED-A036-53F70EAF7A6E}" dt="2025-05-14T06:53:42.823" v="10612" actId="164"/>
          <ac:spMkLst>
            <pc:docMk/>
            <pc:sldMk cId="25500101" sldId="2134805725"/>
            <ac:spMk id="5" creationId="{B37370A5-56A6-85C8-1E98-C3CC4FA09304}"/>
          </ac:spMkLst>
        </pc:spChg>
        <pc:spChg chg="add mod">
          <ac:chgData name="Viviana Giannuzzi" userId="919ddae4-97ad-4542-906a-f94ea04289be" providerId="ADAL" clId="{6E3384D7-0E9B-4DED-A036-53F70EAF7A6E}" dt="2025-05-14T06:53:42.823" v="10612" actId="164"/>
          <ac:spMkLst>
            <pc:docMk/>
            <pc:sldMk cId="25500101" sldId="2134805725"/>
            <ac:spMk id="6" creationId="{3AEE141C-0949-B6D2-9AEC-EF4BCCA2B975}"/>
          </ac:spMkLst>
        </pc:spChg>
        <pc:spChg chg="add mod">
          <ac:chgData name="Viviana Giannuzzi" userId="919ddae4-97ad-4542-906a-f94ea04289be" providerId="ADAL" clId="{6E3384D7-0E9B-4DED-A036-53F70EAF7A6E}" dt="2025-05-14T06:53:42.823" v="10612" actId="164"/>
          <ac:spMkLst>
            <pc:docMk/>
            <pc:sldMk cId="25500101" sldId="2134805725"/>
            <ac:spMk id="7" creationId="{2D5EB752-B932-5D29-2E09-64CB55DB8CC2}"/>
          </ac:spMkLst>
        </pc:spChg>
        <pc:spChg chg="mod">
          <ac:chgData name="Viviana Giannuzzi" userId="919ddae4-97ad-4542-906a-f94ea04289be" providerId="ADAL" clId="{6E3384D7-0E9B-4DED-A036-53F70EAF7A6E}" dt="2025-05-14T06:53:42.823" v="10612" actId="164"/>
          <ac:spMkLst>
            <pc:docMk/>
            <pc:sldMk cId="25500101" sldId="2134805725"/>
            <ac:spMk id="8" creationId="{B588679F-3919-B8BD-C9C9-287DCCEBA1C3}"/>
          </ac:spMkLst>
        </pc:spChg>
        <pc:spChg chg="add mod">
          <ac:chgData name="Viviana Giannuzzi" userId="919ddae4-97ad-4542-906a-f94ea04289be" providerId="ADAL" clId="{6E3384D7-0E9B-4DED-A036-53F70EAF7A6E}" dt="2025-05-14T06:54:25.231" v="10637" actId="1076"/>
          <ac:spMkLst>
            <pc:docMk/>
            <pc:sldMk cId="25500101" sldId="2134805725"/>
            <ac:spMk id="10" creationId="{0F2799C9-0D7F-2DBF-B1C0-4758587966C8}"/>
          </ac:spMkLst>
        </pc:spChg>
        <pc:spChg chg="mod">
          <ac:chgData name="Viviana Giannuzzi" userId="919ddae4-97ad-4542-906a-f94ea04289be" providerId="ADAL" clId="{6E3384D7-0E9B-4DED-A036-53F70EAF7A6E}" dt="2025-05-14T06:53:32.844" v="10611" actId="1038"/>
          <ac:spMkLst>
            <pc:docMk/>
            <pc:sldMk cId="25500101" sldId="2134805725"/>
            <ac:spMk id="11" creationId="{A4277FF8-BFC2-27AA-14B5-F03FEDAB6777}"/>
          </ac:spMkLst>
        </pc:spChg>
        <pc:spChg chg="mod">
          <ac:chgData name="Viviana Giannuzzi" userId="919ddae4-97ad-4542-906a-f94ea04289be" providerId="ADAL" clId="{6E3384D7-0E9B-4DED-A036-53F70EAF7A6E}" dt="2025-05-14T06:54:30.292" v="10639" actId="1076"/>
          <ac:spMkLst>
            <pc:docMk/>
            <pc:sldMk cId="25500101" sldId="2134805725"/>
            <ac:spMk id="12" creationId="{6CB84C5E-F0CA-58A0-DED3-528241079167}"/>
          </ac:spMkLst>
        </pc:spChg>
        <pc:spChg chg="add mod">
          <ac:chgData name="Viviana Giannuzzi" userId="919ddae4-97ad-4542-906a-f94ea04289be" providerId="ADAL" clId="{6E3384D7-0E9B-4DED-A036-53F70EAF7A6E}" dt="2025-05-14T06:54:14.289" v="10635" actId="122"/>
          <ac:spMkLst>
            <pc:docMk/>
            <pc:sldMk cId="25500101" sldId="2134805725"/>
            <ac:spMk id="13" creationId="{23E3242B-5D90-64CE-52B8-F0AB3260A040}"/>
          </ac:spMkLst>
        </pc:spChg>
        <pc:spChg chg="mod">
          <ac:chgData name="Viviana Giannuzzi" userId="919ddae4-97ad-4542-906a-f94ea04289be" providerId="ADAL" clId="{6E3384D7-0E9B-4DED-A036-53F70EAF7A6E}" dt="2025-05-12T14:46:23.752" v="5154" actId="1035"/>
          <ac:spMkLst>
            <pc:docMk/>
            <pc:sldMk cId="25500101" sldId="2134805725"/>
            <ac:spMk id="14" creationId="{6F76444C-14FC-AF2C-699C-86CE6F932924}"/>
          </ac:spMkLst>
        </pc:spChg>
        <pc:spChg chg="add mod">
          <ac:chgData name="Viviana Giannuzzi" userId="919ddae4-97ad-4542-906a-f94ea04289be" providerId="ADAL" clId="{6E3384D7-0E9B-4DED-A036-53F70EAF7A6E}" dt="2025-05-14T06:54:27.678" v="10638" actId="1076"/>
          <ac:spMkLst>
            <pc:docMk/>
            <pc:sldMk cId="25500101" sldId="2134805725"/>
            <ac:spMk id="15" creationId="{06B6AF2E-27F5-C178-4285-06BE796459D9}"/>
          </ac:spMkLst>
        </pc:spChg>
        <pc:spChg chg="add mod">
          <ac:chgData name="Viviana Giannuzzi" userId="919ddae4-97ad-4542-906a-f94ea04289be" providerId="ADAL" clId="{6E3384D7-0E9B-4DED-A036-53F70EAF7A6E}" dt="2025-05-14T06:54:01.898" v="10616" actId="1076"/>
          <ac:spMkLst>
            <pc:docMk/>
            <pc:sldMk cId="25500101" sldId="2134805725"/>
            <ac:spMk id="16" creationId="{3E4E6B88-2F63-BA12-FEDB-F2B9B60757D0}"/>
          </ac:spMkLst>
        </pc:spChg>
        <pc:spChg chg="add mod">
          <ac:chgData name="Viviana Giannuzzi" userId="919ddae4-97ad-4542-906a-f94ea04289be" providerId="ADAL" clId="{6E3384D7-0E9B-4DED-A036-53F70EAF7A6E}" dt="2025-05-14T06:54:12.375" v="10634" actId="122"/>
          <ac:spMkLst>
            <pc:docMk/>
            <pc:sldMk cId="25500101" sldId="2134805725"/>
            <ac:spMk id="17" creationId="{E688552C-3395-16C4-F311-19FFD1244D56}"/>
          </ac:spMkLst>
        </pc:spChg>
        <pc:spChg chg="add mod">
          <ac:chgData name="Viviana Giannuzzi" userId="919ddae4-97ad-4542-906a-f94ea04289be" providerId="ADAL" clId="{6E3384D7-0E9B-4DED-A036-53F70EAF7A6E}" dt="2025-05-14T06:54:17.339" v="10636" actId="122"/>
          <ac:spMkLst>
            <pc:docMk/>
            <pc:sldMk cId="25500101" sldId="2134805725"/>
            <ac:spMk id="18" creationId="{9469CF5E-40B6-9A71-188E-26D7AB3B402D}"/>
          </ac:spMkLst>
        </pc:spChg>
        <pc:spChg chg="add mod">
          <ac:chgData name="Viviana Giannuzzi" userId="919ddae4-97ad-4542-906a-f94ea04289be" providerId="ADAL" clId="{6E3384D7-0E9B-4DED-A036-53F70EAF7A6E}" dt="2025-05-14T06:53:32.844" v="10611" actId="1038"/>
          <ac:spMkLst>
            <pc:docMk/>
            <pc:sldMk cId="25500101" sldId="2134805725"/>
            <ac:spMk id="19" creationId="{22F22181-3153-93D8-F128-B930B013E1EC}"/>
          </ac:spMkLst>
        </pc:spChg>
        <pc:spChg chg="add mod">
          <ac:chgData name="Viviana Giannuzzi" userId="919ddae4-97ad-4542-906a-f94ea04289be" providerId="ADAL" clId="{6E3384D7-0E9B-4DED-A036-53F70EAF7A6E}" dt="2025-05-12T12:46:46.080" v="4348"/>
          <ac:spMkLst>
            <pc:docMk/>
            <pc:sldMk cId="25500101" sldId="2134805725"/>
            <ac:spMk id="20" creationId="{E69E4474-8DE4-3290-EBDA-99689576BEAE}"/>
          </ac:spMkLst>
        </pc:spChg>
        <pc:grpChg chg="add mod">
          <ac:chgData name="Viviana Giannuzzi" userId="919ddae4-97ad-4542-906a-f94ea04289be" providerId="ADAL" clId="{6E3384D7-0E9B-4DED-A036-53F70EAF7A6E}" dt="2025-05-14T06:53:44.265" v="10613" actId="12788"/>
          <ac:grpSpMkLst>
            <pc:docMk/>
            <pc:sldMk cId="25500101" sldId="2134805725"/>
            <ac:grpSpMk id="2" creationId="{F798C07A-C3CC-CD3F-E484-E202A88AE720}"/>
          </ac:grpSpMkLst>
        </pc:grpChg>
        <pc:picChg chg="mod">
          <ac:chgData name="Viviana Giannuzzi" userId="919ddae4-97ad-4542-906a-f94ea04289be" providerId="ADAL" clId="{6E3384D7-0E9B-4DED-A036-53F70EAF7A6E}" dt="2025-05-14T06:53:51.082" v="10614" actId="1076"/>
          <ac:picMkLst>
            <pc:docMk/>
            <pc:sldMk cId="25500101" sldId="2134805725"/>
            <ac:picMk id="9" creationId="{70742A66-11F2-9B74-1975-75E24F10D47E}"/>
          </ac:picMkLst>
        </pc:picChg>
      </pc:sldChg>
      <pc:sldChg chg="addSp delSp modSp new del mod modAnim">
        <pc:chgData name="Viviana Giannuzzi" userId="919ddae4-97ad-4542-906a-f94ea04289be" providerId="ADAL" clId="{6E3384D7-0E9B-4DED-A036-53F70EAF7A6E}" dt="2025-05-12T17:18:06.636" v="6778" actId="47"/>
        <pc:sldMkLst>
          <pc:docMk/>
          <pc:sldMk cId="919544617" sldId="2134805726"/>
        </pc:sldMkLst>
      </pc:sldChg>
      <pc:sldChg chg="addSp delSp modSp new mod modClrScheme chgLayout modNotesTx">
        <pc:chgData name="Viviana Giannuzzi" userId="919ddae4-97ad-4542-906a-f94ea04289be" providerId="ADAL" clId="{6E3384D7-0E9B-4DED-A036-53F70EAF7A6E}" dt="2025-05-13T15:26:54.417" v="10422" actId="1035"/>
        <pc:sldMkLst>
          <pc:docMk/>
          <pc:sldMk cId="3618450821" sldId="2134805727"/>
        </pc:sldMkLst>
        <pc:spChg chg="mod ord">
          <ac:chgData name="Viviana Giannuzzi" userId="919ddae4-97ad-4542-906a-f94ea04289be" providerId="ADAL" clId="{6E3384D7-0E9B-4DED-A036-53F70EAF7A6E}" dt="2025-05-13T15:26:06.316" v="10410" actId="700"/>
          <ac:spMkLst>
            <pc:docMk/>
            <pc:sldMk cId="3618450821" sldId="2134805727"/>
            <ac:spMk id="2" creationId="{A40A94A9-A5DB-5358-CBF4-CF464847F4EF}"/>
          </ac:spMkLst>
        </pc:spChg>
        <pc:spChg chg="mod ord">
          <ac:chgData name="Viviana Giannuzzi" userId="919ddae4-97ad-4542-906a-f94ea04289be" providerId="ADAL" clId="{6E3384D7-0E9B-4DED-A036-53F70EAF7A6E}" dt="2025-05-13T15:26:54.417" v="10422" actId="1035"/>
          <ac:spMkLst>
            <pc:docMk/>
            <pc:sldMk cId="3618450821" sldId="2134805727"/>
            <ac:spMk id="3" creationId="{7EA69479-F33F-6A4C-3A3D-AC1D3C24D9FA}"/>
          </ac:spMkLst>
        </pc:spChg>
        <pc:spChg chg="add mod">
          <ac:chgData name="Viviana Giannuzzi" userId="919ddae4-97ad-4542-906a-f94ea04289be" providerId="ADAL" clId="{6E3384D7-0E9B-4DED-A036-53F70EAF7A6E}" dt="2025-05-13T15:26:21.438" v="10414" actId="1076"/>
          <ac:spMkLst>
            <pc:docMk/>
            <pc:sldMk cId="3618450821" sldId="2134805727"/>
            <ac:spMk id="8" creationId="{D78ACA8C-4A5C-06A6-9570-5D8A63A81A37}"/>
          </ac:spMkLst>
        </pc:spChg>
        <pc:picChg chg="add mod">
          <ac:chgData name="Viviana Giannuzzi" userId="919ddae4-97ad-4542-906a-f94ea04289be" providerId="ADAL" clId="{6E3384D7-0E9B-4DED-A036-53F70EAF7A6E}" dt="2025-05-13T09:03:58.423" v="10092" actId="1076"/>
          <ac:picMkLst>
            <pc:docMk/>
            <pc:sldMk cId="3618450821" sldId="2134805727"/>
            <ac:picMk id="7" creationId="{8F176E4C-71DB-54E8-C896-A79D4BE209ED}"/>
          </ac:picMkLst>
        </pc:picChg>
      </pc:sldChg>
      <pc:sldChg chg="addSp modSp new del">
        <pc:chgData name="Viviana Giannuzzi" userId="919ddae4-97ad-4542-906a-f94ea04289be" providerId="ADAL" clId="{6E3384D7-0E9B-4DED-A036-53F70EAF7A6E}" dt="2025-05-12T13:07:17.374" v="4663" actId="47"/>
        <pc:sldMkLst>
          <pc:docMk/>
          <pc:sldMk cId="703532955" sldId="2134805728"/>
        </pc:sldMkLst>
      </pc:sldChg>
      <pc:sldChg chg="addSp delSp modSp new mod ord modClrScheme chgLayout">
        <pc:chgData name="Viviana Giannuzzi" userId="919ddae4-97ad-4542-906a-f94ea04289be" providerId="ADAL" clId="{6E3384D7-0E9B-4DED-A036-53F70EAF7A6E}" dt="2025-05-13T09:07:40.497" v="10170"/>
        <pc:sldMkLst>
          <pc:docMk/>
          <pc:sldMk cId="1099758841" sldId="2134805728"/>
        </pc:sldMkLst>
        <pc:spChg chg="mod ord">
          <ac:chgData name="Viviana Giannuzzi" userId="919ddae4-97ad-4542-906a-f94ea04289be" providerId="ADAL" clId="{6E3384D7-0E9B-4DED-A036-53F70EAF7A6E}" dt="2025-05-12T15:56:43.426" v="6383" actId="1035"/>
          <ac:spMkLst>
            <pc:docMk/>
            <pc:sldMk cId="1099758841" sldId="2134805728"/>
            <ac:spMk id="2" creationId="{203B6067-6CF8-2A12-BE4D-F7212262BD54}"/>
          </ac:spMkLst>
        </pc:spChg>
        <pc:spChg chg="add mod">
          <ac:chgData name="Viviana Giannuzzi" userId="919ddae4-97ad-4542-906a-f94ea04289be" providerId="ADAL" clId="{6E3384D7-0E9B-4DED-A036-53F70EAF7A6E}" dt="2025-05-13T09:07:40.497" v="10170"/>
          <ac:spMkLst>
            <pc:docMk/>
            <pc:sldMk cId="1099758841" sldId="2134805728"/>
            <ac:spMk id="3" creationId="{E05B46C2-8FEE-EFC8-9A58-572CFEE2A87B}"/>
          </ac:spMkLst>
        </pc:spChg>
        <pc:spChg chg="add del mod">
          <ac:chgData name="Viviana Giannuzzi" userId="919ddae4-97ad-4542-906a-f94ea04289be" providerId="ADAL" clId="{6E3384D7-0E9B-4DED-A036-53F70EAF7A6E}" dt="2025-05-13T09:07:39.782" v="10169" actId="478"/>
          <ac:spMkLst>
            <pc:docMk/>
            <pc:sldMk cId="1099758841" sldId="2134805728"/>
            <ac:spMk id="6" creationId="{E49955DA-B3BC-7127-7076-2E8378B2382F}"/>
          </ac:spMkLst>
        </pc:spChg>
        <pc:graphicFrameChg chg="add mod">
          <ac:chgData name="Viviana Giannuzzi" userId="919ddae4-97ad-4542-906a-f94ea04289be" providerId="ADAL" clId="{6E3384D7-0E9B-4DED-A036-53F70EAF7A6E}" dt="2025-05-12T15:56:47.144" v="6387" actId="1036"/>
          <ac:graphicFrameMkLst>
            <pc:docMk/>
            <pc:sldMk cId="1099758841" sldId="2134805728"/>
            <ac:graphicFrameMk id="4" creationId="{0D3D5903-FFEF-924B-2168-942B3B8571D1}"/>
          </ac:graphicFrameMkLst>
        </pc:graphicFrameChg>
        <pc:picChg chg="add mod">
          <ac:chgData name="Viviana Giannuzzi" userId="919ddae4-97ad-4542-906a-f94ea04289be" providerId="ADAL" clId="{6E3384D7-0E9B-4DED-A036-53F70EAF7A6E}" dt="2025-05-12T15:56:39.164" v="6366" actId="1076"/>
          <ac:picMkLst>
            <pc:docMk/>
            <pc:sldMk cId="1099758841" sldId="2134805728"/>
            <ac:picMk id="7174" creationId="{A69BFBE2-8286-76B6-3BC5-10A19D54A9BA}"/>
          </ac:picMkLst>
        </pc:picChg>
      </pc:sldChg>
      <pc:sldChg chg="addSp delSp modSp new del mod modClrScheme chgLayout">
        <pc:chgData name="Viviana Giannuzzi" userId="919ddae4-97ad-4542-906a-f94ea04289be" providerId="ADAL" clId="{6E3384D7-0E9B-4DED-A036-53F70EAF7A6E}" dt="2025-05-12T16:52:59.845" v="6657" actId="2696"/>
        <pc:sldMkLst>
          <pc:docMk/>
          <pc:sldMk cId="1010385398" sldId="2134805729"/>
        </pc:sldMkLst>
      </pc:sldChg>
      <pc:sldChg chg="modSp new del mod">
        <pc:chgData name="Viviana Giannuzzi" userId="919ddae4-97ad-4542-906a-f94ea04289be" providerId="ADAL" clId="{6E3384D7-0E9B-4DED-A036-53F70EAF7A6E}" dt="2025-05-12T14:41:37.595" v="5060" actId="47"/>
        <pc:sldMkLst>
          <pc:docMk/>
          <pc:sldMk cId="2442289113" sldId="2134805729"/>
        </pc:sldMkLst>
      </pc:sldChg>
      <pc:sldChg chg="delSp modSp add mod">
        <pc:chgData name="Viviana Giannuzzi" userId="919ddae4-97ad-4542-906a-f94ea04289be" providerId="ADAL" clId="{6E3384D7-0E9B-4DED-A036-53F70EAF7A6E}" dt="2025-05-14T07:48:59.960" v="11209" actId="20577"/>
        <pc:sldMkLst>
          <pc:docMk/>
          <pc:sldMk cId="2878908622" sldId="2134805729"/>
        </pc:sldMkLst>
        <pc:spChg chg="mod">
          <ac:chgData name="Viviana Giannuzzi" userId="919ddae4-97ad-4542-906a-f94ea04289be" providerId="ADAL" clId="{6E3384D7-0E9B-4DED-A036-53F70EAF7A6E}" dt="2025-05-13T09:07:55.841" v="10176" actId="1036"/>
          <ac:spMkLst>
            <pc:docMk/>
            <pc:sldMk cId="2878908622" sldId="2134805729"/>
            <ac:spMk id="6" creationId="{B4939394-0AFF-3490-AB61-02D6D74A04AD}"/>
          </ac:spMkLst>
        </pc:spChg>
        <pc:spChg chg="del">
          <ac:chgData name="Viviana Giannuzzi" userId="919ddae4-97ad-4542-906a-f94ea04289be" providerId="ADAL" clId="{6E3384D7-0E9B-4DED-A036-53F70EAF7A6E}" dt="2025-05-13T08:41:32.412" v="9839" actId="478"/>
          <ac:spMkLst>
            <pc:docMk/>
            <pc:sldMk cId="2878908622" sldId="2134805729"/>
            <ac:spMk id="9" creationId="{744C0E45-A13B-2A19-1690-D7129FDA7447}"/>
          </ac:spMkLst>
        </pc:spChg>
        <pc:graphicFrameChg chg="mod ord">
          <ac:chgData name="Viviana Giannuzzi" userId="919ddae4-97ad-4542-906a-f94ea04289be" providerId="ADAL" clId="{6E3384D7-0E9B-4DED-A036-53F70EAF7A6E}" dt="2025-05-14T07:48:59.960" v="11209" actId="20577"/>
          <ac:graphicFrameMkLst>
            <pc:docMk/>
            <pc:sldMk cId="2878908622" sldId="2134805729"/>
            <ac:graphicFrameMk id="7" creationId="{6F8A67BD-4C8A-755B-A3EB-1D7BBBF0A4D6}"/>
          </ac:graphicFrameMkLst>
        </pc:graphicFrameChg>
      </pc:sldChg>
      <pc:sldChg chg="addSp delSp modSp new mod modClrScheme chgLayout">
        <pc:chgData name="Viviana Giannuzzi" userId="919ddae4-97ad-4542-906a-f94ea04289be" providerId="ADAL" clId="{6E3384D7-0E9B-4DED-A036-53F70EAF7A6E}" dt="2025-05-12T15:58:35.056" v="6439" actId="1035"/>
        <pc:sldMkLst>
          <pc:docMk/>
          <pc:sldMk cId="2342047059" sldId="2134805730"/>
        </pc:sldMkLst>
        <pc:spChg chg="add mod">
          <ac:chgData name="Viviana Giannuzzi" userId="919ddae4-97ad-4542-906a-f94ea04289be" providerId="ADAL" clId="{6E3384D7-0E9B-4DED-A036-53F70EAF7A6E}" dt="2025-05-12T15:58:35.056" v="6439" actId="1035"/>
          <ac:spMkLst>
            <pc:docMk/>
            <pc:sldMk cId="2342047059" sldId="2134805730"/>
            <ac:spMk id="4" creationId="{D58DD36A-6125-51C1-87E6-9F682E1DEF98}"/>
          </ac:spMkLst>
        </pc:spChg>
        <pc:picChg chg="add mod">
          <ac:chgData name="Viviana Giannuzzi" userId="919ddae4-97ad-4542-906a-f94ea04289be" providerId="ADAL" clId="{6E3384D7-0E9B-4DED-A036-53F70EAF7A6E}" dt="2025-05-12T15:58:27.489" v="6425" actId="1076"/>
          <ac:picMkLst>
            <pc:docMk/>
            <pc:sldMk cId="2342047059" sldId="2134805730"/>
            <ac:picMk id="5" creationId="{34BC20B0-E688-462A-22E3-95A51C4954B5}"/>
          </ac:picMkLst>
        </pc:picChg>
      </pc:sldChg>
      <pc:sldChg chg="modSp new del mod">
        <pc:chgData name="Viviana Giannuzzi" userId="919ddae4-97ad-4542-906a-f94ea04289be" providerId="ADAL" clId="{6E3384D7-0E9B-4DED-A036-53F70EAF7A6E}" dt="2025-05-12T15:36:58.022" v="5875" actId="2696"/>
        <pc:sldMkLst>
          <pc:docMk/>
          <pc:sldMk cId="1166191861" sldId="2134805731"/>
        </pc:sldMkLst>
      </pc:sldChg>
      <pc:sldChg chg="add del">
        <pc:chgData name="Viviana Giannuzzi" userId="919ddae4-97ad-4542-906a-f94ea04289be" providerId="ADAL" clId="{6E3384D7-0E9B-4DED-A036-53F70EAF7A6E}" dt="2025-05-12T17:53:01.068" v="7554" actId="47"/>
        <pc:sldMkLst>
          <pc:docMk/>
          <pc:sldMk cId="4267230408" sldId="2134805731"/>
        </pc:sldMkLst>
      </pc:sldChg>
      <pc:sldChg chg="add del ord">
        <pc:chgData name="Viviana Giannuzzi" userId="919ddae4-97ad-4542-906a-f94ea04289be" providerId="ADAL" clId="{6E3384D7-0E9B-4DED-A036-53F70EAF7A6E}" dt="2025-05-12T17:18:39.883" v="6785" actId="47"/>
        <pc:sldMkLst>
          <pc:docMk/>
          <pc:sldMk cId="1535468073" sldId="2134805732"/>
        </pc:sldMkLst>
      </pc:sldChg>
      <pc:sldChg chg="add del">
        <pc:chgData name="Viviana Giannuzzi" userId="919ddae4-97ad-4542-906a-f94ea04289be" providerId="ADAL" clId="{6E3384D7-0E9B-4DED-A036-53F70EAF7A6E}" dt="2025-05-12T17:17:25.264" v="6772" actId="47"/>
        <pc:sldMkLst>
          <pc:docMk/>
          <pc:sldMk cId="1842551233" sldId="2134805732"/>
        </pc:sldMkLst>
      </pc:sldChg>
      <pc:sldChg chg="delSp new del mod">
        <pc:chgData name="Viviana Giannuzzi" userId="919ddae4-97ad-4542-906a-f94ea04289be" providerId="ADAL" clId="{6E3384D7-0E9B-4DED-A036-53F70EAF7A6E}" dt="2025-05-12T15:34:19.076" v="5830" actId="47"/>
        <pc:sldMkLst>
          <pc:docMk/>
          <pc:sldMk cId="2445409324" sldId="2134805732"/>
        </pc:sldMkLst>
      </pc:sldChg>
      <pc:sldChg chg="delSp add del mod">
        <pc:chgData name="Viviana Giannuzzi" userId="919ddae4-97ad-4542-906a-f94ea04289be" providerId="ADAL" clId="{6E3384D7-0E9B-4DED-A036-53F70EAF7A6E}" dt="2025-05-12T17:13:32.842" v="6758" actId="47"/>
        <pc:sldMkLst>
          <pc:docMk/>
          <pc:sldMk cId="2840942669" sldId="2134805732"/>
        </pc:sldMkLst>
      </pc:sldChg>
      <pc:sldChg chg="addSp delSp modSp add mod modAnim">
        <pc:chgData name="Viviana Giannuzzi" userId="919ddae4-97ad-4542-906a-f94ea04289be" providerId="ADAL" clId="{6E3384D7-0E9B-4DED-A036-53F70EAF7A6E}" dt="2025-05-12T17:18:34.490" v="6784" actId="21"/>
        <pc:sldMkLst>
          <pc:docMk/>
          <pc:sldMk cId="4061614009" sldId="2134805733"/>
        </pc:sldMkLst>
        <pc:picChg chg="add mod">
          <ac:chgData name="Viviana Giannuzzi" userId="919ddae4-97ad-4542-906a-f94ea04289be" providerId="ADAL" clId="{6E3384D7-0E9B-4DED-A036-53F70EAF7A6E}" dt="2025-05-12T17:18:31.954" v="6783" actId="1076"/>
          <ac:picMkLst>
            <pc:docMk/>
            <pc:sldMk cId="4061614009" sldId="2134805733"/>
            <ac:picMk id="4" creationId="{8A867B2F-3AA3-6DB4-4ADB-99007A9250E2}"/>
          </ac:picMkLst>
        </pc:picChg>
        <pc:picChg chg="add mod">
          <ac:chgData name="Viviana Giannuzzi" userId="919ddae4-97ad-4542-906a-f94ea04289be" providerId="ADAL" clId="{6E3384D7-0E9B-4DED-A036-53F70EAF7A6E}" dt="2025-05-12T17:18:20.889" v="6780" actId="1076"/>
          <ac:picMkLst>
            <pc:docMk/>
            <pc:sldMk cId="4061614009" sldId="2134805733"/>
            <ac:picMk id="5" creationId="{10B86140-2961-1656-C3B8-9EEE9AC0D6FF}"/>
          </ac:picMkLst>
        </pc:picChg>
        <pc:picChg chg="add mod">
          <ac:chgData name="Viviana Giannuzzi" userId="919ddae4-97ad-4542-906a-f94ea04289be" providerId="ADAL" clId="{6E3384D7-0E9B-4DED-A036-53F70EAF7A6E}" dt="2025-05-12T17:18:29.190" v="6782" actId="1076"/>
          <ac:picMkLst>
            <pc:docMk/>
            <pc:sldMk cId="4061614009" sldId="2134805733"/>
            <ac:picMk id="6" creationId="{CF5DB8BB-2DAB-5F39-3ABF-6A2ABC08EEA2}"/>
          </ac:picMkLst>
        </pc:picChg>
      </pc:sldChg>
      <pc:sldChg chg="addSp delSp modSp new mod modClrScheme chgLayout">
        <pc:chgData name="Viviana Giannuzzi" userId="919ddae4-97ad-4542-906a-f94ea04289be" providerId="ADAL" clId="{6E3384D7-0E9B-4DED-A036-53F70EAF7A6E}" dt="2025-05-13T09:09:38.460" v="10201" actId="12788"/>
        <pc:sldMkLst>
          <pc:docMk/>
          <pc:sldMk cId="3396775517" sldId="2134805734"/>
        </pc:sldMkLst>
        <pc:spChg chg="add mod ord">
          <ac:chgData name="Viviana Giannuzzi" userId="919ddae4-97ad-4542-906a-f94ea04289be" providerId="ADAL" clId="{6E3384D7-0E9B-4DED-A036-53F70EAF7A6E}" dt="2025-05-12T17:21:54.571" v="6863" actId="20577"/>
          <ac:spMkLst>
            <pc:docMk/>
            <pc:sldMk cId="3396775517" sldId="2134805734"/>
            <ac:spMk id="7" creationId="{5004EBDE-E80B-F537-49CF-DAE6B0DBC3FF}"/>
          </ac:spMkLst>
        </pc:spChg>
        <pc:spChg chg="add mod">
          <ac:chgData name="Viviana Giannuzzi" userId="919ddae4-97ad-4542-906a-f94ea04289be" providerId="ADAL" clId="{6E3384D7-0E9B-4DED-A036-53F70EAF7A6E}" dt="2025-05-12T17:21:07.376" v="6795" actId="2711"/>
          <ac:spMkLst>
            <pc:docMk/>
            <pc:sldMk cId="3396775517" sldId="2134805734"/>
            <ac:spMk id="21" creationId="{748627CF-1DC7-48D1-5759-3B86F493B141}"/>
          </ac:spMkLst>
        </pc:spChg>
        <pc:spChg chg="add mod">
          <ac:chgData name="Viviana Giannuzzi" userId="919ddae4-97ad-4542-906a-f94ea04289be" providerId="ADAL" clId="{6E3384D7-0E9B-4DED-A036-53F70EAF7A6E}" dt="2025-05-12T17:21:37.346" v="6816" actId="1036"/>
          <ac:spMkLst>
            <pc:docMk/>
            <pc:sldMk cId="3396775517" sldId="2134805734"/>
            <ac:spMk id="23" creationId="{666E7ACC-3A08-B35A-0A97-C22AA07E2F94}"/>
          </ac:spMkLst>
        </pc:spChg>
        <pc:spChg chg="add mod">
          <ac:chgData name="Viviana Giannuzzi" userId="919ddae4-97ad-4542-906a-f94ea04289be" providerId="ADAL" clId="{6E3384D7-0E9B-4DED-A036-53F70EAF7A6E}" dt="2025-05-12T17:21:45.973" v="6833" actId="1036"/>
          <ac:spMkLst>
            <pc:docMk/>
            <pc:sldMk cId="3396775517" sldId="2134805734"/>
            <ac:spMk id="24" creationId="{F77F316B-EBBC-E6E7-1DEF-807D383B35BD}"/>
          </ac:spMkLst>
        </pc:spChg>
        <pc:spChg chg="add mod">
          <ac:chgData name="Viviana Giannuzzi" userId="919ddae4-97ad-4542-906a-f94ea04289be" providerId="ADAL" clId="{6E3384D7-0E9B-4DED-A036-53F70EAF7A6E}" dt="2025-05-12T17:21:37.346" v="6816" actId="1036"/>
          <ac:spMkLst>
            <pc:docMk/>
            <pc:sldMk cId="3396775517" sldId="2134805734"/>
            <ac:spMk id="25" creationId="{21A80437-6B7E-3E03-642D-1D44CF41004A}"/>
          </ac:spMkLst>
        </pc:spChg>
        <pc:spChg chg="add mod">
          <ac:chgData name="Viviana Giannuzzi" userId="919ddae4-97ad-4542-906a-f94ea04289be" providerId="ADAL" clId="{6E3384D7-0E9B-4DED-A036-53F70EAF7A6E}" dt="2025-05-12T17:21:45.973" v="6833" actId="1036"/>
          <ac:spMkLst>
            <pc:docMk/>
            <pc:sldMk cId="3396775517" sldId="2134805734"/>
            <ac:spMk id="26" creationId="{56469B3D-17C6-6B83-6D59-C337AB95CB1B}"/>
          </ac:spMkLst>
        </pc:spChg>
        <pc:spChg chg="add mod">
          <ac:chgData name="Viviana Giannuzzi" userId="919ddae4-97ad-4542-906a-f94ea04289be" providerId="ADAL" clId="{6E3384D7-0E9B-4DED-A036-53F70EAF7A6E}" dt="2025-05-12T17:21:45.973" v="6833" actId="1036"/>
          <ac:spMkLst>
            <pc:docMk/>
            <pc:sldMk cId="3396775517" sldId="2134805734"/>
            <ac:spMk id="27" creationId="{8D5D9296-986C-93AD-94F6-4841AC47B530}"/>
          </ac:spMkLst>
        </pc:spChg>
        <pc:spChg chg="add mod">
          <ac:chgData name="Viviana Giannuzzi" userId="919ddae4-97ad-4542-906a-f94ea04289be" providerId="ADAL" clId="{6E3384D7-0E9B-4DED-A036-53F70EAF7A6E}" dt="2025-05-12T17:21:45.973" v="6833" actId="1036"/>
          <ac:spMkLst>
            <pc:docMk/>
            <pc:sldMk cId="3396775517" sldId="2134805734"/>
            <ac:spMk id="28" creationId="{07EA3E71-287E-74A3-1434-706A8E19D8C1}"/>
          </ac:spMkLst>
        </pc:spChg>
        <pc:spChg chg="add mod">
          <ac:chgData name="Viviana Giannuzzi" userId="919ddae4-97ad-4542-906a-f94ea04289be" providerId="ADAL" clId="{6E3384D7-0E9B-4DED-A036-53F70EAF7A6E}" dt="2025-05-12T17:21:07.376" v="6795" actId="2711"/>
          <ac:spMkLst>
            <pc:docMk/>
            <pc:sldMk cId="3396775517" sldId="2134805734"/>
            <ac:spMk id="29" creationId="{7BE12110-353D-CC22-F823-51CD850C282C}"/>
          </ac:spMkLst>
        </pc:spChg>
        <pc:spChg chg="add mod">
          <ac:chgData name="Viviana Giannuzzi" userId="919ddae4-97ad-4542-906a-f94ea04289be" providerId="ADAL" clId="{6E3384D7-0E9B-4DED-A036-53F70EAF7A6E}" dt="2025-05-12T17:21:07.376" v="6795" actId="2711"/>
          <ac:spMkLst>
            <pc:docMk/>
            <pc:sldMk cId="3396775517" sldId="2134805734"/>
            <ac:spMk id="30" creationId="{78CFC8FB-66E3-E866-0A34-99150C45AF57}"/>
          </ac:spMkLst>
        </pc:spChg>
        <pc:spChg chg="add mod">
          <ac:chgData name="Viviana Giannuzzi" userId="919ddae4-97ad-4542-906a-f94ea04289be" providerId="ADAL" clId="{6E3384D7-0E9B-4DED-A036-53F70EAF7A6E}" dt="2025-05-13T09:09:38.460" v="10201" actId="12788"/>
          <ac:spMkLst>
            <pc:docMk/>
            <pc:sldMk cId="3396775517" sldId="2134805734"/>
            <ac:spMk id="32" creationId="{F7BD6E27-587A-7F08-D12D-1F80411A151B}"/>
          </ac:spMkLst>
        </pc:spChg>
        <pc:picChg chg="mod">
          <ac:chgData name="Viviana Giannuzzi" userId="919ddae4-97ad-4542-906a-f94ea04289be" providerId="ADAL" clId="{6E3384D7-0E9B-4DED-A036-53F70EAF7A6E}" dt="2025-05-12T17:21:45.973" v="6833" actId="1036"/>
          <ac:picMkLst>
            <pc:docMk/>
            <pc:sldMk cId="3396775517" sldId="2134805734"/>
            <ac:picMk id="22" creationId="{B093C7E3-DD3A-4CD9-4311-BEB771A1154F}"/>
          </ac:picMkLst>
        </pc:picChg>
      </pc:sldChg>
      <pc:sldChg chg="addSp delSp modSp new mod">
        <pc:chgData name="Viviana Giannuzzi" userId="919ddae4-97ad-4542-906a-f94ea04289be" providerId="ADAL" clId="{6E3384D7-0E9B-4DED-A036-53F70EAF7A6E}" dt="2025-05-13T09:09:45.038" v="10202" actId="255"/>
        <pc:sldMkLst>
          <pc:docMk/>
          <pc:sldMk cId="466280613" sldId="2134805735"/>
        </pc:sldMkLst>
        <pc:spChg chg="mod">
          <ac:chgData name="Viviana Giannuzzi" userId="919ddae4-97ad-4542-906a-f94ea04289be" providerId="ADAL" clId="{6E3384D7-0E9B-4DED-A036-53F70EAF7A6E}" dt="2025-05-12T17:23:20.806" v="6895" actId="1035"/>
          <ac:spMkLst>
            <pc:docMk/>
            <pc:sldMk cId="466280613" sldId="2134805735"/>
            <ac:spMk id="2" creationId="{FA7D27E0-A58F-C252-8D9E-7B0413FC2B63}"/>
          </ac:spMkLst>
        </pc:spChg>
        <pc:spChg chg="add mod">
          <ac:chgData name="Viviana Giannuzzi" userId="919ddae4-97ad-4542-906a-f94ea04289be" providerId="ADAL" clId="{6E3384D7-0E9B-4DED-A036-53F70EAF7A6E}" dt="2025-05-12T17:22:41.120" v="6868" actId="2711"/>
          <ac:spMkLst>
            <pc:docMk/>
            <pc:sldMk cId="466280613" sldId="2134805735"/>
            <ac:spMk id="12" creationId="{78A7637E-9483-BCD5-34C0-7047FFC5157A}"/>
          </ac:spMkLst>
        </pc:spChg>
        <pc:spChg chg="add mod">
          <ac:chgData name="Viviana Giannuzzi" userId="919ddae4-97ad-4542-906a-f94ea04289be" providerId="ADAL" clId="{6E3384D7-0E9B-4DED-A036-53F70EAF7A6E}" dt="2025-05-12T17:23:26.726" v="6910" actId="1036"/>
          <ac:spMkLst>
            <pc:docMk/>
            <pc:sldMk cId="466280613" sldId="2134805735"/>
            <ac:spMk id="13" creationId="{1DF31050-BF99-CFBE-1EF4-D1705DB36D39}"/>
          </ac:spMkLst>
        </pc:spChg>
        <pc:spChg chg="add mod">
          <ac:chgData name="Viviana Giannuzzi" userId="919ddae4-97ad-4542-906a-f94ea04289be" providerId="ADAL" clId="{6E3384D7-0E9B-4DED-A036-53F70EAF7A6E}" dt="2025-05-12T17:23:35.189" v="6912" actId="1076"/>
          <ac:spMkLst>
            <pc:docMk/>
            <pc:sldMk cId="466280613" sldId="2134805735"/>
            <ac:spMk id="15" creationId="{66D4A45C-4A5A-3FF8-0149-06A683AFA24C}"/>
          </ac:spMkLst>
        </pc:spChg>
        <pc:spChg chg="add mod">
          <ac:chgData name="Viviana Giannuzzi" userId="919ddae4-97ad-4542-906a-f94ea04289be" providerId="ADAL" clId="{6E3384D7-0E9B-4DED-A036-53F70EAF7A6E}" dt="2025-05-12T17:22:41.120" v="6868" actId="2711"/>
          <ac:spMkLst>
            <pc:docMk/>
            <pc:sldMk cId="466280613" sldId="2134805735"/>
            <ac:spMk id="17" creationId="{D35CFA01-A0DE-A6A3-C28F-0666F0C1DE2C}"/>
          </ac:spMkLst>
        </pc:spChg>
        <pc:spChg chg="add mod">
          <ac:chgData name="Viviana Giannuzzi" userId="919ddae4-97ad-4542-906a-f94ea04289be" providerId="ADAL" clId="{6E3384D7-0E9B-4DED-A036-53F70EAF7A6E}" dt="2025-05-12T17:23:39.298" v="6913" actId="1076"/>
          <ac:spMkLst>
            <pc:docMk/>
            <pc:sldMk cId="466280613" sldId="2134805735"/>
            <ac:spMk id="18" creationId="{981DC64F-D7BC-1AD3-CED3-DE31C571A7F6}"/>
          </ac:spMkLst>
        </pc:spChg>
        <pc:spChg chg="add mod">
          <ac:chgData name="Viviana Giannuzzi" userId="919ddae4-97ad-4542-906a-f94ea04289be" providerId="ADAL" clId="{6E3384D7-0E9B-4DED-A036-53F70EAF7A6E}" dt="2025-05-13T09:09:45.038" v="10202" actId="255"/>
          <ac:spMkLst>
            <pc:docMk/>
            <pc:sldMk cId="466280613" sldId="2134805735"/>
            <ac:spMk id="19" creationId="{DF102DE2-FFCC-ADAC-0B88-13FB083E3AA0}"/>
          </ac:spMkLst>
        </pc:spChg>
        <pc:picChg chg="add mod">
          <ac:chgData name="Viviana Giannuzzi" userId="919ddae4-97ad-4542-906a-f94ea04289be" providerId="ADAL" clId="{6E3384D7-0E9B-4DED-A036-53F70EAF7A6E}" dt="2025-05-12T17:22:35.426" v="6867"/>
          <ac:picMkLst>
            <pc:docMk/>
            <pc:sldMk cId="466280613" sldId="2134805735"/>
            <ac:picMk id="14" creationId="{421F522D-5A2C-A29F-0BC7-FA0592B24892}"/>
          </ac:picMkLst>
        </pc:picChg>
        <pc:picChg chg="add mod">
          <ac:chgData name="Viviana Giannuzzi" userId="919ddae4-97ad-4542-906a-f94ea04289be" providerId="ADAL" clId="{6E3384D7-0E9B-4DED-A036-53F70EAF7A6E}" dt="2025-05-12T17:23:31.027" v="6911" actId="1076"/>
          <ac:picMkLst>
            <pc:docMk/>
            <pc:sldMk cId="466280613" sldId="2134805735"/>
            <ac:picMk id="16" creationId="{CFD795CB-F716-025C-FFF1-7E63CE505F16}"/>
          </ac:picMkLst>
        </pc:picChg>
      </pc:sldChg>
      <pc:sldChg chg="addSp delSp modSp new mod">
        <pc:chgData name="Viviana Giannuzzi" userId="919ddae4-97ad-4542-906a-f94ea04289be" providerId="ADAL" clId="{6E3384D7-0E9B-4DED-A036-53F70EAF7A6E}" dt="2025-05-13T09:09:51.239" v="10203" actId="255"/>
        <pc:sldMkLst>
          <pc:docMk/>
          <pc:sldMk cId="2002224981" sldId="2134805736"/>
        </pc:sldMkLst>
        <pc:spChg chg="mod">
          <ac:chgData name="Viviana Giannuzzi" userId="919ddae4-97ad-4542-906a-f94ea04289be" providerId="ADAL" clId="{6E3384D7-0E9B-4DED-A036-53F70EAF7A6E}" dt="2025-05-12T17:24:22.242" v="6937" actId="122"/>
          <ac:spMkLst>
            <pc:docMk/>
            <pc:sldMk cId="2002224981" sldId="2134805736"/>
            <ac:spMk id="2" creationId="{C174C999-7A6F-082E-9963-88EE35E5E389}"/>
          </ac:spMkLst>
        </pc:spChg>
        <pc:spChg chg="add mod ord">
          <ac:chgData name="Viviana Giannuzzi" userId="919ddae4-97ad-4542-906a-f94ea04289be" providerId="ADAL" clId="{6E3384D7-0E9B-4DED-A036-53F70EAF7A6E}" dt="2025-05-12T18:02:42.230" v="7718" actId="166"/>
          <ac:spMkLst>
            <pc:docMk/>
            <pc:sldMk cId="2002224981" sldId="2134805736"/>
            <ac:spMk id="11" creationId="{ADF814EC-5C7C-1A3C-A78A-E54BCAD9F282}"/>
          </ac:spMkLst>
        </pc:spChg>
        <pc:spChg chg="add mod">
          <ac:chgData name="Viviana Giannuzzi" userId="919ddae4-97ad-4542-906a-f94ea04289be" providerId="ADAL" clId="{6E3384D7-0E9B-4DED-A036-53F70EAF7A6E}" dt="2025-05-12T17:25:11.807" v="6985" actId="1076"/>
          <ac:spMkLst>
            <pc:docMk/>
            <pc:sldMk cId="2002224981" sldId="2134805736"/>
            <ac:spMk id="12" creationId="{501863A5-9021-CFCC-1431-44074B8C4728}"/>
          </ac:spMkLst>
        </pc:spChg>
        <pc:spChg chg="add mod">
          <ac:chgData name="Viviana Giannuzzi" userId="919ddae4-97ad-4542-906a-f94ea04289be" providerId="ADAL" clId="{6E3384D7-0E9B-4DED-A036-53F70EAF7A6E}" dt="2025-05-12T17:25:05.956" v="6983" actId="1076"/>
          <ac:spMkLst>
            <pc:docMk/>
            <pc:sldMk cId="2002224981" sldId="2134805736"/>
            <ac:spMk id="14" creationId="{E34DF51D-330F-5C08-160C-E0F4695EDC09}"/>
          </ac:spMkLst>
        </pc:spChg>
        <pc:spChg chg="add mod">
          <ac:chgData name="Viviana Giannuzzi" userId="919ddae4-97ad-4542-906a-f94ea04289be" providerId="ADAL" clId="{6E3384D7-0E9B-4DED-A036-53F70EAF7A6E}" dt="2025-05-12T17:24:56.891" v="6981" actId="1035"/>
          <ac:spMkLst>
            <pc:docMk/>
            <pc:sldMk cId="2002224981" sldId="2134805736"/>
            <ac:spMk id="16" creationId="{059AC987-A803-0F37-AE2F-02BF91CDB614}"/>
          </ac:spMkLst>
        </pc:spChg>
        <pc:spChg chg="add mod">
          <ac:chgData name="Viviana Giannuzzi" userId="919ddae4-97ad-4542-906a-f94ea04289be" providerId="ADAL" clId="{6E3384D7-0E9B-4DED-A036-53F70EAF7A6E}" dt="2025-05-13T09:09:51.239" v="10203" actId="255"/>
          <ac:spMkLst>
            <pc:docMk/>
            <pc:sldMk cId="2002224981" sldId="2134805736"/>
            <ac:spMk id="17" creationId="{9724E4D3-9248-8D78-8189-16ECFF29B05A}"/>
          </ac:spMkLst>
        </pc:spChg>
        <pc:picChg chg="add mod">
          <ac:chgData name="Viviana Giannuzzi" userId="919ddae4-97ad-4542-906a-f94ea04289be" providerId="ADAL" clId="{6E3384D7-0E9B-4DED-A036-53F70EAF7A6E}" dt="2025-05-12T17:25:08.167" v="6984" actId="1076"/>
          <ac:picMkLst>
            <pc:docMk/>
            <pc:sldMk cId="2002224981" sldId="2134805736"/>
            <ac:picMk id="13" creationId="{38B0096D-A7DE-FF44-0AFA-D54B16F9D984}"/>
          </ac:picMkLst>
        </pc:picChg>
        <pc:picChg chg="add mod">
          <ac:chgData name="Viviana Giannuzzi" userId="919ddae4-97ad-4542-906a-f94ea04289be" providerId="ADAL" clId="{6E3384D7-0E9B-4DED-A036-53F70EAF7A6E}" dt="2025-05-12T17:24:32.036" v="6940"/>
          <ac:picMkLst>
            <pc:docMk/>
            <pc:sldMk cId="2002224981" sldId="2134805736"/>
            <ac:picMk id="15" creationId="{687BB195-F6F7-16F0-987F-3F0DD812D595}"/>
          </ac:picMkLst>
        </pc:picChg>
      </pc:sldChg>
      <pc:sldChg chg="addSp delSp modSp new mod">
        <pc:chgData name="Viviana Giannuzzi" userId="919ddae4-97ad-4542-906a-f94ea04289be" providerId="ADAL" clId="{6E3384D7-0E9B-4DED-A036-53F70EAF7A6E}" dt="2025-05-13T09:09:59.603" v="10206" actId="1036"/>
        <pc:sldMkLst>
          <pc:docMk/>
          <pc:sldMk cId="13711896" sldId="2134805737"/>
        </pc:sldMkLst>
        <pc:spChg chg="mod">
          <ac:chgData name="Viviana Giannuzzi" userId="919ddae4-97ad-4542-906a-f94ea04289be" providerId="ADAL" clId="{6E3384D7-0E9B-4DED-A036-53F70EAF7A6E}" dt="2025-05-12T17:27:04.477" v="7018" actId="1035"/>
          <ac:spMkLst>
            <pc:docMk/>
            <pc:sldMk cId="13711896" sldId="2134805737"/>
            <ac:spMk id="2" creationId="{FC2EEDD5-05FD-B3EE-E6EC-22360A330A18}"/>
          </ac:spMkLst>
        </pc:spChg>
        <pc:spChg chg="add mod">
          <ac:chgData name="Viviana Giannuzzi" userId="919ddae4-97ad-4542-906a-f94ea04289be" providerId="ADAL" clId="{6E3384D7-0E9B-4DED-A036-53F70EAF7A6E}" dt="2025-05-12T17:26:21.845" v="6998" actId="2711"/>
          <ac:spMkLst>
            <pc:docMk/>
            <pc:sldMk cId="13711896" sldId="2134805737"/>
            <ac:spMk id="20" creationId="{CDAFEFEC-5599-4061-7B8B-5ED045FEBB7E}"/>
          </ac:spMkLst>
        </pc:spChg>
        <pc:spChg chg="add mod">
          <ac:chgData name="Viviana Giannuzzi" userId="919ddae4-97ad-4542-906a-f94ea04289be" providerId="ADAL" clId="{6E3384D7-0E9B-4DED-A036-53F70EAF7A6E}" dt="2025-05-12T17:26:21.845" v="6998" actId="2711"/>
          <ac:spMkLst>
            <pc:docMk/>
            <pc:sldMk cId="13711896" sldId="2134805737"/>
            <ac:spMk id="21" creationId="{70BCDBC5-1D4A-C195-2E2C-30F3D6D1114B}"/>
          </ac:spMkLst>
        </pc:spChg>
        <pc:spChg chg="add mod">
          <ac:chgData name="Viviana Giannuzzi" userId="919ddae4-97ad-4542-906a-f94ea04289be" providerId="ADAL" clId="{6E3384D7-0E9B-4DED-A036-53F70EAF7A6E}" dt="2025-05-12T17:26:21.845" v="6998" actId="2711"/>
          <ac:spMkLst>
            <pc:docMk/>
            <pc:sldMk cId="13711896" sldId="2134805737"/>
            <ac:spMk id="22" creationId="{CBA25D46-B359-48A7-7834-F0E5A36CF19B}"/>
          </ac:spMkLst>
        </pc:spChg>
        <pc:spChg chg="add mod">
          <ac:chgData name="Viviana Giannuzzi" userId="919ddae4-97ad-4542-906a-f94ea04289be" providerId="ADAL" clId="{6E3384D7-0E9B-4DED-A036-53F70EAF7A6E}" dt="2025-05-12T17:26:21.845" v="6998" actId="2711"/>
          <ac:spMkLst>
            <pc:docMk/>
            <pc:sldMk cId="13711896" sldId="2134805737"/>
            <ac:spMk id="24" creationId="{CBA915E9-3977-3FE1-13A5-D6558EE75760}"/>
          </ac:spMkLst>
        </pc:spChg>
        <pc:spChg chg="add mod">
          <ac:chgData name="Viviana Giannuzzi" userId="919ddae4-97ad-4542-906a-f94ea04289be" providerId="ADAL" clId="{6E3384D7-0E9B-4DED-A036-53F70EAF7A6E}" dt="2025-05-12T17:26:21.845" v="6998" actId="2711"/>
          <ac:spMkLst>
            <pc:docMk/>
            <pc:sldMk cId="13711896" sldId="2134805737"/>
            <ac:spMk id="26" creationId="{8FD61112-E61C-730E-8513-983E9E534CCA}"/>
          </ac:spMkLst>
        </pc:spChg>
        <pc:spChg chg="add mod">
          <ac:chgData name="Viviana Giannuzzi" userId="919ddae4-97ad-4542-906a-f94ea04289be" providerId="ADAL" clId="{6E3384D7-0E9B-4DED-A036-53F70EAF7A6E}" dt="2025-05-12T17:26:21.845" v="6998" actId="2711"/>
          <ac:spMkLst>
            <pc:docMk/>
            <pc:sldMk cId="13711896" sldId="2134805737"/>
            <ac:spMk id="27" creationId="{AA94569C-4469-1AEA-0520-A93011FF3804}"/>
          </ac:spMkLst>
        </pc:spChg>
        <pc:spChg chg="add mod">
          <ac:chgData name="Viviana Giannuzzi" userId="919ddae4-97ad-4542-906a-f94ea04289be" providerId="ADAL" clId="{6E3384D7-0E9B-4DED-A036-53F70EAF7A6E}" dt="2025-05-12T17:55:37.702" v="7606" actId="1036"/>
          <ac:spMkLst>
            <pc:docMk/>
            <pc:sldMk cId="13711896" sldId="2134805737"/>
            <ac:spMk id="28" creationId="{7716B23A-5179-AEEF-F1C0-ED02FE232498}"/>
          </ac:spMkLst>
        </pc:spChg>
        <pc:spChg chg="add mod">
          <ac:chgData name="Viviana Giannuzzi" userId="919ddae4-97ad-4542-906a-f94ea04289be" providerId="ADAL" clId="{6E3384D7-0E9B-4DED-A036-53F70EAF7A6E}" dt="2025-05-12T17:26:21.845" v="6998" actId="2711"/>
          <ac:spMkLst>
            <pc:docMk/>
            <pc:sldMk cId="13711896" sldId="2134805737"/>
            <ac:spMk id="29" creationId="{2A8A9375-8365-474D-D6AA-FB0868D57CD5}"/>
          </ac:spMkLst>
        </pc:spChg>
        <pc:spChg chg="add mod">
          <ac:chgData name="Viviana Giannuzzi" userId="919ddae4-97ad-4542-906a-f94ea04289be" providerId="ADAL" clId="{6E3384D7-0E9B-4DED-A036-53F70EAF7A6E}" dt="2025-05-12T17:26:21.845" v="6998" actId="2711"/>
          <ac:spMkLst>
            <pc:docMk/>
            <pc:sldMk cId="13711896" sldId="2134805737"/>
            <ac:spMk id="30" creationId="{47680352-8EB2-9AD2-772D-C04146A93CAF}"/>
          </ac:spMkLst>
        </pc:spChg>
        <pc:spChg chg="add mod">
          <ac:chgData name="Viviana Giannuzzi" userId="919ddae4-97ad-4542-906a-f94ea04289be" providerId="ADAL" clId="{6E3384D7-0E9B-4DED-A036-53F70EAF7A6E}" dt="2025-05-13T09:09:59.603" v="10206" actId="1036"/>
          <ac:spMkLst>
            <pc:docMk/>
            <pc:sldMk cId="13711896" sldId="2134805737"/>
            <ac:spMk id="31" creationId="{C45C4F1B-0C24-5E00-96E5-BC8FA71AEECB}"/>
          </ac:spMkLst>
        </pc:spChg>
      </pc:sldChg>
      <pc:sldChg chg="addSp delSp modSp new mod">
        <pc:chgData name="Viviana Giannuzzi" userId="919ddae4-97ad-4542-906a-f94ea04289be" providerId="ADAL" clId="{6E3384D7-0E9B-4DED-A036-53F70EAF7A6E}" dt="2025-05-13T09:10:29.854" v="10210" actId="255"/>
        <pc:sldMkLst>
          <pc:docMk/>
          <pc:sldMk cId="1189775189" sldId="2134805738"/>
        </pc:sldMkLst>
        <pc:spChg chg="add mod">
          <ac:chgData name="Viviana Giannuzzi" userId="919ddae4-97ad-4542-906a-f94ea04289be" providerId="ADAL" clId="{6E3384D7-0E9B-4DED-A036-53F70EAF7A6E}" dt="2025-05-12T17:27:25.936" v="7042" actId="1037"/>
          <ac:spMkLst>
            <pc:docMk/>
            <pc:sldMk cId="1189775189" sldId="2134805738"/>
            <ac:spMk id="4" creationId="{9D8AB50F-0699-F44C-E120-ECBB13E15BD4}"/>
          </ac:spMkLst>
        </pc:spChg>
        <pc:spChg chg="add mod">
          <ac:chgData name="Viviana Giannuzzi" userId="919ddae4-97ad-4542-906a-f94ea04289be" providerId="ADAL" clId="{6E3384D7-0E9B-4DED-A036-53F70EAF7A6E}" dt="2025-05-12T17:26:55.293" v="7004"/>
          <ac:spMkLst>
            <pc:docMk/>
            <pc:sldMk cId="1189775189" sldId="2134805738"/>
            <ac:spMk id="6" creationId="{7BEF73E9-FB05-1140-9025-A71B6F4BAAD6}"/>
          </ac:spMkLst>
        </pc:spChg>
        <pc:spChg chg="add mod">
          <ac:chgData name="Viviana Giannuzzi" userId="919ddae4-97ad-4542-906a-f94ea04289be" providerId="ADAL" clId="{6E3384D7-0E9B-4DED-A036-53F70EAF7A6E}" dt="2025-05-12T17:27:11.582" v="7019"/>
          <ac:spMkLst>
            <pc:docMk/>
            <pc:sldMk cId="1189775189" sldId="2134805738"/>
            <ac:spMk id="7" creationId="{99B99C51-9445-CED8-4A70-326FE8E0CCD4}"/>
          </ac:spMkLst>
        </pc:spChg>
        <pc:spChg chg="add mod">
          <ac:chgData name="Viviana Giannuzzi" userId="919ddae4-97ad-4542-906a-f94ea04289be" providerId="ADAL" clId="{6E3384D7-0E9B-4DED-A036-53F70EAF7A6E}" dt="2025-05-13T09:10:29.854" v="10210" actId="255"/>
          <ac:spMkLst>
            <pc:docMk/>
            <pc:sldMk cId="1189775189" sldId="2134805738"/>
            <ac:spMk id="8" creationId="{20813A34-3446-009A-3CBA-3665E0E85FDA}"/>
          </ac:spMkLst>
        </pc:spChg>
        <pc:picChg chg="add mod">
          <ac:chgData name="Viviana Giannuzzi" userId="919ddae4-97ad-4542-906a-f94ea04289be" providerId="ADAL" clId="{6E3384D7-0E9B-4DED-A036-53F70EAF7A6E}" dt="2025-05-12T17:26:55.293" v="7004"/>
          <ac:picMkLst>
            <pc:docMk/>
            <pc:sldMk cId="1189775189" sldId="2134805738"/>
            <ac:picMk id="5" creationId="{FF3F51CB-4333-B805-228E-41F65BFC7B01}"/>
          </ac:picMkLst>
        </pc:picChg>
      </pc:sldChg>
      <pc:sldChg chg="modSp new del mod">
        <pc:chgData name="Viviana Giannuzzi" userId="919ddae4-97ad-4542-906a-f94ea04289be" providerId="ADAL" clId="{6E3384D7-0E9B-4DED-A036-53F70EAF7A6E}" dt="2025-05-12T18:13:40.263" v="7817" actId="47"/>
        <pc:sldMkLst>
          <pc:docMk/>
          <pc:sldMk cId="712660182" sldId="2134805739"/>
        </pc:sldMkLst>
      </pc:sldChg>
      <pc:sldChg chg="addSp modSp new mod modAnim modNotesTx">
        <pc:chgData name="Viviana Giannuzzi" userId="919ddae4-97ad-4542-906a-f94ea04289be" providerId="ADAL" clId="{6E3384D7-0E9B-4DED-A036-53F70EAF7A6E}" dt="2025-05-14T07:47:03.354" v="11184" actId="6549"/>
        <pc:sldMkLst>
          <pc:docMk/>
          <pc:sldMk cId="2092068836" sldId="2134805739"/>
        </pc:sldMkLst>
        <pc:spChg chg="mod">
          <ac:chgData name="Viviana Giannuzzi" userId="919ddae4-97ad-4542-906a-f94ea04289be" providerId="ADAL" clId="{6E3384D7-0E9B-4DED-A036-53F70EAF7A6E}" dt="2025-05-13T07:10:08.106" v="8009" actId="13926"/>
          <ac:spMkLst>
            <pc:docMk/>
            <pc:sldMk cId="2092068836" sldId="2134805739"/>
            <ac:spMk id="2" creationId="{13674059-015F-00F1-0980-F29E15AD0BA6}"/>
          </ac:spMkLst>
        </pc:spChg>
        <pc:spChg chg="mod">
          <ac:chgData name="Viviana Giannuzzi" userId="919ddae4-97ad-4542-906a-f94ea04289be" providerId="ADAL" clId="{6E3384D7-0E9B-4DED-A036-53F70EAF7A6E}" dt="2025-05-14T07:47:03.354" v="11184" actId="6549"/>
          <ac:spMkLst>
            <pc:docMk/>
            <pc:sldMk cId="2092068836" sldId="2134805739"/>
            <ac:spMk id="3" creationId="{1C574B46-3F82-89CB-CB8D-F0F6845AE832}"/>
          </ac:spMkLst>
        </pc:spChg>
        <pc:picChg chg="add mod">
          <ac:chgData name="Viviana Giannuzzi" userId="919ddae4-97ad-4542-906a-f94ea04289be" providerId="ADAL" clId="{6E3384D7-0E9B-4DED-A036-53F70EAF7A6E}" dt="2025-05-14T06:59:46.676" v="10687" actId="1076"/>
          <ac:picMkLst>
            <pc:docMk/>
            <pc:sldMk cId="2092068836" sldId="2134805739"/>
            <ac:picMk id="4" creationId="{F0C55C19-0A1F-FADE-7149-C8803025A149}"/>
          </ac:picMkLst>
        </pc:picChg>
      </pc:sldChg>
      <pc:sldChg chg="addSp delSp modSp new mod modClrScheme chgLayout modNotesTx">
        <pc:chgData name="Viviana Giannuzzi" userId="919ddae4-97ad-4542-906a-f94ea04289be" providerId="ADAL" clId="{6E3384D7-0E9B-4DED-A036-53F70EAF7A6E}" dt="2025-05-14T07:07:21.014" v="10791"/>
        <pc:sldMkLst>
          <pc:docMk/>
          <pc:sldMk cId="320942020" sldId="2134805740"/>
        </pc:sldMkLst>
        <pc:spChg chg="add mod">
          <ac:chgData name="Viviana Giannuzzi" userId="919ddae4-97ad-4542-906a-f94ea04289be" providerId="ADAL" clId="{6E3384D7-0E9B-4DED-A036-53F70EAF7A6E}" dt="2025-05-13T20:50:23.799" v="10477" actId="20577"/>
          <ac:spMkLst>
            <pc:docMk/>
            <pc:sldMk cId="320942020" sldId="2134805740"/>
            <ac:spMk id="2" creationId="{FE847AE2-F20D-8B6E-21BB-E494382214B1}"/>
          </ac:spMkLst>
        </pc:spChg>
        <pc:spChg chg="add del">
          <ac:chgData name="Viviana Giannuzzi" userId="919ddae4-97ad-4542-906a-f94ea04289be" providerId="ADAL" clId="{6E3384D7-0E9B-4DED-A036-53F70EAF7A6E}" dt="2025-05-13T07:11:25.559" v="8041" actId="22"/>
          <ac:spMkLst>
            <pc:docMk/>
            <pc:sldMk cId="320942020" sldId="2134805740"/>
            <ac:spMk id="3" creationId="{78981B21-764E-55B2-7EA2-BA55099B5B6E}"/>
          </ac:spMkLst>
        </pc:spChg>
        <pc:spChg chg="add mod">
          <ac:chgData name="Viviana Giannuzzi" userId="919ddae4-97ad-4542-906a-f94ea04289be" providerId="ADAL" clId="{6E3384D7-0E9B-4DED-A036-53F70EAF7A6E}" dt="2025-05-13T07:11:52.464" v="8070" actId="1036"/>
          <ac:spMkLst>
            <pc:docMk/>
            <pc:sldMk cId="320942020" sldId="2134805740"/>
            <ac:spMk id="5" creationId="{1F4F33A9-5538-4AEE-430F-CA98DD28B395}"/>
          </ac:spMkLst>
        </pc:spChg>
        <pc:spChg chg="add mod ord">
          <ac:chgData name="Viviana Giannuzzi" userId="919ddae4-97ad-4542-906a-f94ea04289be" providerId="ADAL" clId="{6E3384D7-0E9B-4DED-A036-53F70EAF7A6E}" dt="2025-05-13T07:12:10.452" v="8073" actId="13926"/>
          <ac:spMkLst>
            <pc:docMk/>
            <pc:sldMk cId="320942020" sldId="2134805740"/>
            <ac:spMk id="7" creationId="{C1E0080E-00C8-224F-3707-97BBB6E722DE}"/>
          </ac:spMkLst>
        </pc:spChg>
        <pc:spChg chg="add mod ord">
          <ac:chgData name="Viviana Giannuzzi" userId="919ddae4-97ad-4542-906a-f94ea04289be" providerId="ADAL" clId="{6E3384D7-0E9B-4DED-A036-53F70EAF7A6E}" dt="2025-05-13T07:11:37.939" v="8061" actId="1036"/>
          <ac:spMkLst>
            <pc:docMk/>
            <pc:sldMk cId="320942020" sldId="2134805740"/>
            <ac:spMk id="8" creationId="{D752473D-BEA8-0B1F-7CDB-BD1DE669ECB3}"/>
          </ac:spMkLst>
        </pc:spChg>
        <pc:picChg chg="add mod">
          <ac:chgData name="Viviana Giannuzzi" userId="919ddae4-97ad-4542-906a-f94ea04289be" providerId="ADAL" clId="{6E3384D7-0E9B-4DED-A036-53F70EAF7A6E}" dt="2025-05-13T07:12:04.487" v="8072" actId="1076"/>
          <ac:picMkLst>
            <pc:docMk/>
            <pc:sldMk cId="320942020" sldId="2134805740"/>
            <ac:picMk id="6" creationId="{D85E112D-209C-94B3-F83F-41746B12068E}"/>
          </ac:picMkLst>
        </pc:picChg>
      </pc:sldChg>
      <pc:sldChg chg="addSp modSp new mod modNotesTx">
        <pc:chgData name="Viviana Giannuzzi" userId="919ddae4-97ad-4542-906a-f94ea04289be" providerId="ADAL" clId="{6E3384D7-0E9B-4DED-A036-53F70EAF7A6E}" dt="2025-05-13T20:54:49.494" v="10500" actId="207"/>
        <pc:sldMkLst>
          <pc:docMk/>
          <pc:sldMk cId="691679923" sldId="2134805741"/>
        </pc:sldMkLst>
        <pc:spChg chg="mod">
          <ac:chgData name="Viviana Giannuzzi" userId="919ddae4-97ad-4542-906a-f94ea04289be" providerId="ADAL" clId="{6E3384D7-0E9B-4DED-A036-53F70EAF7A6E}" dt="2025-05-13T09:01:22.001" v="10063" actId="13926"/>
          <ac:spMkLst>
            <pc:docMk/>
            <pc:sldMk cId="691679923" sldId="2134805741"/>
            <ac:spMk id="2" creationId="{A1D5AC57-E880-39AC-0672-CC46A941A9E9}"/>
          </ac:spMkLst>
        </pc:spChg>
        <pc:spChg chg="mod">
          <ac:chgData name="Viviana Giannuzzi" userId="919ddae4-97ad-4542-906a-f94ea04289be" providerId="ADAL" clId="{6E3384D7-0E9B-4DED-A036-53F70EAF7A6E}" dt="2025-05-13T09:00:15.126" v="10046" actId="14100"/>
          <ac:spMkLst>
            <pc:docMk/>
            <pc:sldMk cId="691679923" sldId="2134805741"/>
            <ac:spMk id="3" creationId="{804FBF13-0277-CFC8-B01E-0080F5FF21E3}"/>
          </ac:spMkLst>
        </pc:spChg>
        <pc:spChg chg="add mod">
          <ac:chgData name="Viviana Giannuzzi" userId="919ddae4-97ad-4542-906a-f94ea04289be" providerId="ADAL" clId="{6E3384D7-0E9B-4DED-A036-53F70EAF7A6E}" dt="2025-05-13T09:01:14.338" v="10062" actId="1076"/>
          <ac:spMkLst>
            <pc:docMk/>
            <pc:sldMk cId="691679923" sldId="2134805741"/>
            <ac:spMk id="4" creationId="{B819F93F-E88F-7FA2-6B77-0959EF392113}"/>
          </ac:spMkLst>
        </pc:spChg>
        <pc:spChg chg="add mod">
          <ac:chgData name="Viviana Giannuzzi" userId="919ddae4-97ad-4542-906a-f94ea04289be" providerId="ADAL" clId="{6E3384D7-0E9B-4DED-A036-53F70EAF7A6E}" dt="2025-05-13T20:54:49.494" v="10500" actId="207"/>
          <ac:spMkLst>
            <pc:docMk/>
            <pc:sldMk cId="691679923" sldId="2134805741"/>
            <ac:spMk id="7" creationId="{BFBF5185-A654-F76A-75B8-440ADF74CEBE}"/>
          </ac:spMkLst>
        </pc:spChg>
        <pc:spChg chg="add mod">
          <ac:chgData name="Viviana Giannuzzi" userId="919ddae4-97ad-4542-906a-f94ea04289be" providerId="ADAL" clId="{6E3384D7-0E9B-4DED-A036-53F70EAF7A6E}" dt="2025-05-13T09:01:10.760" v="10061" actId="1076"/>
          <ac:spMkLst>
            <pc:docMk/>
            <pc:sldMk cId="691679923" sldId="2134805741"/>
            <ac:spMk id="8" creationId="{28D5F65E-D79B-EE80-DADF-6ECCF4009804}"/>
          </ac:spMkLst>
        </pc:spChg>
        <pc:picChg chg="add mod">
          <ac:chgData name="Viviana Giannuzzi" userId="919ddae4-97ad-4542-906a-f94ea04289be" providerId="ADAL" clId="{6E3384D7-0E9B-4DED-A036-53F70EAF7A6E}" dt="2025-05-13T08:59:13.469" v="10021" actId="1076"/>
          <ac:picMkLst>
            <pc:docMk/>
            <pc:sldMk cId="691679923" sldId="2134805741"/>
            <ac:picMk id="6" creationId="{DA1B7AD3-DE96-1478-B377-7E74A284D1FE}"/>
          </ac:picMkLst>
        </pc:picChg>
      </pc:sldChg>
      <pc:sldChg chg="addSp delSp modSp new mod">
        <pc:chgData name="Viviana Giannuzzi" userId="919ddae4-97ad-4542-906a-f94ea04289be" providerId="ADAL" clId="{6E3384D7-0E9B-4DED-A036-53F70EAF7A6E}" dt="2025-05-13T08:55:37.773" v="10015" actId="1076"/>
        <pc:sldMkLst>
          <pc:docMk/>
          <pc:sldMk cId="2650544142" sldId="2134805742"/>
        </pc:sldMkLst>
        <pc:spChg chg="mod">
          <ac:chgData name="Viviana Giannuzzi" userId="919ddae4-97ad-4542-906a-f94ea04289be" providerId="ADAL" clId="{6E3384D7-0E9B-4DED-A036-53F70EAF7A6E}" dt="2025-05-13T08:54:23.526" v="9894" actId="122"/>
          <ac:spMkLst>
            <pc:docMk/>
            <pc:sldMk cId="2650544142" sldId="2134805742"/>
            <ac:spMk id="2" creationId="{9E5D0FDD-A747-2A99-6C65-54677013AE46}"/>
          </ac:spMkLst>
        </pc:spChg>
        <pc:spChg chg="del">
          <ac:chgData name="Viviana Giannuzzi" userId="919ddae4-97ad-4542-906a-f94ea04289be" providerId="ADAL" clId="{6E3384D7-0E9B-4DED-A036-53F70EAF7A6E}" dt="2025-05-13T08:51:19.348" v="9842" actId="478"/>
          <ac:spMkLst>
            <pc:docMk/>
            <pc:sldMk cId="2650544142" sldId="2134805742"/>
            <ac:spMk id="3" creationId="{5EEAB744-24D3-0103-9392-6B96504EC0F7}"/>
          </ac:spMkLst>
        </pc:spChg>
        <pc:spChg chg="add mod">
          <ac:chgData name="Viviana Giannuzzi" userId="919ddae4-97ad-4542-906a-f94ea04289be" providerId="ADAL" clId="{6E3384D7-0E9B-4DED-A036-53F70EAF7A6E}" dt="2025-05-13T08:55:32.762" v="10013" actId="1038"/>
          <ac:spMkLst>
            <pc:docMk/>
            <pc:sldMk cId="2650544142" sldId="2134805742"/>
            <ac:spMk id="8" creationId="{EFAC875E-1BFD-F690-D22A-FD70BC0B2004}"/>
          </ac:spMkLst>
        </pc:spChg>
        <pc:picChg chg="add mod">
          <ac:chgData name="Viviana Giannuzzi" userId="919ddae4-97ad-4542-906a-f94ea04289be" providerId="ADAL" clId="{6E3384D7-0E9B-4DED-A036-53F70EAF7A6E}" dt="2025-05-13T08:55:37.773" v="10015" actId="1076"/>
          <ac:picMkLst>
            <pc:docMk/>
            <pc:sldMk cId="2650544142" sldId="2134805742"/>
            <ac:picMk id="4" creationId="{7EB88FC7-B8E0-4A47-4CFA-CAE5FB4B9E95}"/>
          </ac:picMkLst>
        </pc:picChg>
        <pc:picChg chg="add mod">
          <ac:chgData name="Viviana Giannuzzi" userId="919ddae4-97ad-4542-906a-f94ea04289be" providerId="ADAL" clId="{6E3384D7-0E9B-4DED-A036-53F70EAF7A6E}" dt="2025-05-13T08:55:26.110" v="9990" actId="1076"/>
          <ac:picMkLst>
            <pc:docMk/>
            <pc:sldMk cId="2650544142" sldId="2134805742"/>
            <ac:picMk id="5" creationId="{A993EC92-F45B-B67E-6727-66AFF98B7160}"/>
          </ac:picMkLst>
        </pc:picChg>
        <pc:picChg chg="add mod">
          <ac:chgData name="Viviana Giannuzzi" userId="919ddae4-97ad-4542-906a-f94ea04289be" providerId="ADAL" clId="{6E3384D7-0E9B-4DED-A036-53F70EAF7A6E}" dt="2025-05-13T08:55:23.420" v="9989" actId="1076"/>
          <ac:picMkLst>
            <pc:docMk/>
            <pc:sldMk cId="2650544142" sldId="2134805742"/>
            <ac:picMk id="6" creationId="{D935764E-DB49-D111-94A5-8F186D50FA9D}"/>
          </ac:picMkLst>
        </pc:picChg>
        <pc:picChg chg="add mod">
          <ac:chgData name="Viviana Giannuzzi" userId="919ddae4-97ad-4542-906a-f94ea04289be" providerId="ADAL" clId="{6E3384D7-0E9B-4DED-A036-53F70EAF7A6E}" dt="2025-05-13T08:55:21.045" v="9988" actId="1076"/>
          <ac:picMkLst>
            <pc:docMk/>
            <pc:sldMk cId="2650544142" sldId="2134805742"/>
            <ac:picMk id="7" creationId="{2093594F-65FA-CDF7-36D0-B8BAD2A47A4F}"/>
          </ac:picMkLst>
        </pc:picChg>
        <pc:picChg chg="add mod">
          <ac:chgData name="Viviana Giannuzzi" userId="919ddae4-97ad-4542-906a-f94ea04289be" providerId="ADAL" clId="{6E3384D7-0E9B-4DED-A036-53F70EAF7A6E}" dt="2025-05-13T08:55:35.996" v="10014" actId="1076"/>
          <ac:picMkLst>
            <pc:docMk/>
            <pc:sldMk cId="2650544142" sldId="2134805742"/>
            <ac:picMk id="9" creationId="{C6772863-BECF-9483-F2B5-27DF602CEE37}"/>
          </ac:picMkLst>
        </pc:picChg>
      </pc:sldChg>
      <pc:sldChg chg="modSp new del mod modNotesTx">
        <pc:chgData name="Viviana Giannuzzi" userId="919ddae4-97ad-4542-906a-f94ea04289be" providerId="ADAL" clId="{6E3384D7-0E9B-4DED-A036-53F70EAF7A6E}" dt="2025-05-13T11:21:37.420" v="10406" actId="47"/>
        <pc:sldMkLst>
          <pc:docMk/>
          <pc:sldMk cId="3278045795" sldId="2134805743"/>
        </pc:sldMkLst>
        <pc:spChg chg="mod">
          <ac:chgData name="Viviana Giannuzzi" userId="919ddae4-97ad-4542-906a-f94ea04289be" providerId="ADAL" clId="{6E3384D7-0E9B-4DED-A036-53F70EAF7A6E}" dt="2025-05-13T09:25:27.847" v="10405" actId="20577"/>
          <ac:spMkLst>
            <pc:docMk/>
            <pc:sldMk cId="3278045795" sldId="2134805743"/>
            <ac:spMk id="2" creationId="{7FE10ADA-4292-460B-DB50-89CDE5CC7F0C}"/>
          </ac:spMkLst>
        </pc:spChg>
      </pc:sldChg>
      <pc:sldChg chg="addSp delSp modSp new mod">
        <pc:chgData name="Viviana Giannuzzi" userId="919ddae4-97ad-4542-906a-f94ea04289be" providerId="ADAL" clId="{6E3384D7-0E9B-4DED-A036-53F70EAF7A6E}" dt="2025-05-14T07:46:56.341" v="11181" actId="6549"/>
        <pc:sldMkLst>
          <pc:docMk/>
          <pc:sldMk cId="4176116869" sldId="2134805743"/>
        </pc:sldMkLst>
        <pc:spChg chg="del">
          <ac:chgData name="Viviana Giannuzzi" userId="919ddae4-97ad-4542-906a-f94ea04289be" providerId="ADAL" clId="{6E3384D7-0E9B-4DED-A036-53F70EAF7A6E}" dt="2025-05-14T07:01:51.085" v="10693" actId="478"/>
          <ac:spMkLst>
            <pc:docMk/>
            <pc:sldMk cId="4176116869" sldId="2134805743"/>
            <ac:spMk id="2" creationId="{05E90D01-7D42-7A2F-55E7-B90FAE592703}"/>
          </ac:spMkLst>
        </pc:spChg>
        <pc:spChg chg="del">
          <ac:chgData name="Viviana Giannuzzi" userId="919ddae4-97ad-4542-906a-f94ea04289be" providerId="ADAL" clId="{6E3384D7-0E9B-4DED-A036-53F70EAF7A6E}" dt="2025-05-14T07:01:43.077" v="10691" actId="478"/>
          <ac:spMkLst>
            <pc:docMk/>
            <pc:sldMk cId="4176116869" sldId="2134805743"/>
            <ac:spMk id="3" creationId="{B004465F-C045-6019-585F-3884448B491A}"/>
          </ac:spMkLst>
        </pc:spChg>
        <pc:spChg chg="add mod">
          <ac:chgData name="Viviana Giannuzzi" userId="919ddae4-97ad-4542-906a-f94ea04289be" providerId="ADAL" clId="{6E3384D7-0E9B-4DED-A036-53F70EAF7A6E}" dt="2025-05-14T07:03:43.008" v="10763" actId="1036"/>
          <ac:spMkLst>
            <pc:docMk/>
            <pc:sldMk cId="4176116869" sldId="2134805743"/>
            <ac:spMk id="5" creationId="{A9E47620-E60B-4A92-69B1-7476D990E31B}"/>
          </ac:spMkLst>
        </pc:spChg>
        <pc:spChg chg="add mod">
          <ac:chgData name="Viviana Giannuzzi" userId="919ddae4-97ad-4542-906a-f94ea04289be" providerId="ADAL" clId="{6E3384D7-0E9B-4DED-A036-53F70EAF7A6E}" dt="2025-05-14T07:46:56.341" v="11181" actId="6549"/>
          <ac:spMkLst>
            <pc:docMk/>
            <pc:sldMk cId="4176116869" sldId="2134805743"/>
            <ac:spMk id="6" creationId="{CB94290D-93AD-0503-9B2F-242489F5AC16}"/>
          </ac:spMkLst>
        </pc:spChg>
        <pc:spChg chg="add mod">
          <ac:chgData name="Viviana Giannuzzi" userId="919ddae4-97ad-4542-906a-f94ea04289be" providerId="ADAL" clId="{6E3384D7-0E9B-4DED-A036-53F70EAF7A6E}" dt="2025-05-14T07:02:13.980" v="10698"/>
          <ac:spMkLst>
            <pc:docMk/>
            <pc:sldMk cId="4176116869" sldId="2134805743"/>
            <ac:spMk id="7" creationId="{29966D01-25C0-8E84-3E8B-56E74D6E8E7F}"/>
          </ac:spMkLst>
        </pc:spChg>
        <pc:spChg chg="add del mod">
          <ac:chgData name="Viviana Giannuzzi" userId="919ddae4-97ad-4542-906a-f94ea04289be" providerId="ADAL" clId="{6E3384D7-0E9B-4DED-A036-53F70EAF7A6E}" dt="2025-05-14T07:04:00.233" v="10764" actId="478"/>
          <ac:spMkLst>
            <pc:docMk/>
            <pc:sldMk cId="4176116869" sldId="2134805743"/>
            <ac:spMk id="8" creationId="{0F16FB86-3092-4DA7-D8B9-BAD9EC44F760}"/>
          </ac:spMkLst>
        </pc:spChg>
        <pc:picChg chg="add mod">
          <ac:chgData name="Viviana Giannuzzi" userId="919ddae4-97ad-4542-906a-f94ea04289be" providerId="ADAL" clId="{6E3384D7-0E9B-4DED-A036-53F70EAF7A6E}" dt="2025-05-14T07:01:55.919" v="10695" actId="1076"/>
          <ac:picMkLst>
            <pc:docMk/>
            <pc:sldMk cId="4176116869" sldId="2134805743"/>
            <ac:picMk id="4" creationId="{03FA597E-24CC-03B3-ABE8-442BF88E4C58}"/>
          </ac:picMkLst>
        </pc:picChg>
      </pc:sldChg>
      <pc:sldChg chg="modSp new del mod">
        <pc:chgData name="Viviana Giannuzzi" userId="919ddae4-97ad-4542-906a-f94ea04289be" providerId="ADAL" clId="{6E3384D7-0E9B-4DED-A036-53F70EAF7A6E}" dt="2025-05-14T07:54:15.497" v="11232" actId="47"/>
        <pc:sldMkLst>
          <pc:docMk/>
          <pc:sldMk cId="2742548210" sldId="2134805744"/>
        </pc:sldMkLst>
        <pc:spChg chg="mod">
          <ac:chgData name="Viviana Giannuzzi" userId="919ddae4-97ad-4542-906a-f94ea04289be" providerId="ADAL" clId="{6E3384D7-0E9B-4DED-A036-53F70EAF7A6E}" dt="2025-05-14T07:54:08.922" v="11231" actId="20577"/>
          <ac:spMkLst>
            <pc:docMk/>
            <pc:sldMk cId="2742548210" sldId="2134805744"/>
            <ac:spMk id="3" creationId="{776CFA84-7739-50FB-974F-7091E28A0544}"/>
          </ac:spMkLst>
        </pc:spChg>
      </pc:sldChg>
      <pc:sldMasterChg chg="addSldLayout modSldLayout">
        <pc:chgData name="Viviana Giannuzzi" userId="919ddae4-97ad-4542-906a-f94ea04289be" providerId="ADAL" clId="{6E3384D7-0E9B-4DED-A036-53F70EAF7A6E}" dt="2025-05-07T15:41:42.631" v="1829" actId="207"/>
        <pc:sldMasterMkLst>
          <pc:docMk/>
          <pc:sldMasterMk cId="2828315910" sldId="2147483648"/>
        </pc:sldMasterMkLst>
        <pc:sldLayoutChg chg="modSp">
          <pc:chgData name="Viviana Giannuzzi" userId="919ddae4-97ad-4542-906a-f94ea04289be" providerId="ADAL" clId="{6E3384D7-0E9B-4DED-A036-53F70EAF7A6E}" dt="2025-05-07T15:41:42.631" v="1829" actId="207"/>
          <pc:sldLayoutMkLst>
            <pc:docMk/>
            <pc:sldMasterMk cId="2828315910" sldId="2147483648"/>
            <pc:sldLayoutMk cId="1240334296" sldId="2147483649"/>
          </pc:sldLayoutMkLst>
          <pc:spChg chg="mod">
            <ac:chgData name="Viviana Giannuzzi" userId="919ddae4-97ad-4542-906a-f94ea04289be" providerId="ADAL" clId="{6E3384D7-0E9B-4DED-A036-53F70EAF7A6E}" dt="2025-05-07T15:41:42.631" v="1829" actId="207"/>
            <ac:spMkLst>
              <pc:docMk/>
              <pc:sldMasterMk cId="2828315910" sldId="2147483648"/>
              <pc:sldLayoutMk cId="1240334296" sldId="2147483649"/>
              <ac:spMk id="2" creationId="{30396D3A-8D39-68CA-01CB-8181684AF970}"/>
            </ac:spMkLst>
          </pc:spChg>
        </pc:sldLayoutChg>
        <pc:sldLayoutChg chg="modSp">
          <pc:chgData name="Viviana Giannuzzi" userId="919ddae4-97ad-4542-906a-f94ea04289be" providerId="ADAL" clId="{6E3384D7-0E9B-4DED-A036-53F70EAF7A6E}" dt="2025-05-07T15:41:38.069" v="1828" actId="207"/>
          <pc:sldLayoutMkLst>
            <pc:docMk/>
            <pc:sldMasterMk cId="2828315910" sldId="2147483648"/>
            <pc:sldLayoutMk cId="3842424142" sldId="2147483650"/>
          </pc:sldLayoutMkLst>
          <pc:spChg chg="mod">
            <ac:chgData name="Viviana Giannuzzi" userId="919ddae4-97ad-4542-906a-f94ea04289be" providerId="ADAL" clId="{6E3384D7-0E9B-4DED-A036-53F70EAF7A6E}" dt="2025-05-07T15:41:38.069" v="1828" actId="207"/>
            <ac:spMkLst>
              <pc:docMk/>
              <pc:sldMasterMk cId="2828315910" sldId="2147483648"/>
              <pc:sldLayoutMk cId="3842424142" sldId="2147483650"/>
              <ac:spMk id="2" creationId="{AE01807A-4725-7B1C-6A7D-5B6EF5A3CC66}"/>
            </ac:spMkLst>
          </pc:spChg>
        </pc:sldLayoutChg>
        <pc:sldLayoutChg chg="modSp">
          <pc:chgData name="Viviana Giannuzzi" userId="919ddae4-97ad-4542-906a-f94ea04289be" providerId="ADAL" clId="{6E3384D7-0E9B-4DED-A036-53F70EAF7A6E}" dt="2025-05-07T15:41:34.693" v="1827" actId="207"/>
          <pc:sldLayoutMkLst>
            <pc:docMk/>
            <pc:sldMasterMk cId="2828315910" sldId="2147483648"/>
            <pc:sldLayoutMk cId="555585843" sldId="2147483651"/>
          </pc:sldLayoutMkLst>
          <pc:spChg chg="mod">
            <ac:chgData name="Viviana Giannuzzi" userId="919ddae4-97ad-4542-906a-f94ea04289be" providerId="ADAL" clId="{6E3384D7-0E9B-4DED-A036-53F70EAF7A6E}" dt="2025-05-07T15:41:34.693" v="1827" actId="207"/>
            <ac:spMkLst>
              <pc:docMk/>
              <pc:sldMasterMk cId="2828315910" sldId="2147483648"/>
              <pc:sldLayoutMk cId="555585843" sldId="2147483651"/>
              <ac:spMk id="2" creationId="{F4810B1D-830F-3BF4-5ECE-774069CD1871}"/>
            </ac:spMkLst>
          </pc:spChg>
        </pc:sldLayoutChg>
        <pc:sldLayoutChg chg="modSp">
          <pc:chgData name="Viviana Giannuzzi" userId="919ddae4-97ad-4542-906a-f94ea04289be" providerId="ADAL" clId="{6E3384D7-0E9B-4DED-A036-53F70EAF7A6E}" dt="2025-05-07T15:41:31.302" v="1826" actId="207"/>
          <pc:sldLayoutMkLst>
            <pc:docMk/>
            <pc:sldMasterMk cId="2828315910" sldId="2147483648"/>
            <pc:sldLayoutMk cId="3634208034" sldId="2147483652"/>
          </pc:sldLayoutMkLst>
          <pc:spChg chg="mod">
            <ac:chgData name="Viviana Giannuzzi" userId="919ddae4-97ad-4542-906a-f94ea04289be" providerId="ADAL" clId="{6E3384D7-0E9B-4DED-A036-53F70EAF7A6E}" dt="2025-05-07T15:41:31.302" v="1826" actId="207"/>
            <ac:spMkLst>
              <pc:docMk/>
              <pc:sldMasterMk cId="2828315910" sldId="2147483648"/>
              <pc:sldLayoutMk cId="3634208034" sldId="2147483652"/>
              <ac:spMk id="2" creationId="{2D0845DC-6AA5-0FE1-A276-B09AA78524CD}"/>
            </ac:spMkLst>
          </pc:spChg>
        </pc:sldLayoutChg>
        <pc:sldLayoutChg chg="modSp">
          <pc:chgData name="Viviana Giannuzzi" userId="919ddae4-97ad-4542-906a-f94ea04289be" providerId="ADAL" clId="{6E3384D7-0E9B-4DED-A036-53F70EAF7A6E}" dt="2025-05-07T15:41:28.247" v="1825" actId="207"/>
          <pc:sldLayoutMkLst>
            <pc:docMk/>
            <pc:sldMasterMk cId="2828315910" sldId="2147483648"/>
            <pc:sldLayoutMk cId="1578947789" sldId="2147483653"/>
          </pc:sldLayoutMkLst>
          <pc:spChg chg="mod">
            <ac:chgData name="Viviana Giannuzzi" userId="919ddae4-97ad-4542-906a-f94ea04289be" providerId="ADAL" clId="{6E3384D7-0E9B-4DED-A036-53F70EAF7A6E}" dt="2025-05-07T15:41:28.247" v="1825" actId="207"/>
            <ac:spMkLst>
              <pc:docMk/>
              <pc:sldMasterMk cId="2828315910" sldId="2147483648"/>
              <pc:sldLayoutMk cId="1578947789" sldId="2147483653"/>
              <ac:spMk id="2" creationId="{33E209C1-B2EA-D4CC-E766-245BC44D2E6B}"/>
            </ac:spMkLst>
          </pc:spChg>
        </pc:sldLayoutChg>
        <pc:sldLayoutChg chg="modSp">
          <pc:chgData name="Viviana Giannuzzi" userId="919ddae4-97ad-4542-906a-f94ea04289be" providerId="ADAL" clId="{6E3384D7-0E9B-4DED-A036-53F70EAF7A6E}" dt="2025-05-07T15:41:18.686" v="1823" actId="207"/>
          <pc:sldLayoutMkLst>
            <pc:docMk/>
            <pc:sldMasterMk cId="2828315910" sldId="2147483648"/>
            <pc:sldLayoutMk cId="2869345580" sldId="2147483654"/>
          </pc:sldLayoutMkLst>
          <pc:spChg chg="mod">
            <ac:chgData name="Viviana Giannuzzi" userId="919ddae4-97ad-4542-906a-f94ea04289be" providerId="ADAL" clId="{6E3384D7-0E9B-4DED-A036-53F70EAF7A6E}" dt="2025-05-07T15:41:18.686" v="1823" actId="207"/>
            <ac:spMkLst>
              <pc:docMk/>
              <pc:sldMasterMk cId="2828315910" sldId="2147483648"/>
              <pc:sldLayoutMk cId="2869345580" sldId="2147483654"/>
              <ac:spMk id="2" creationId="{C6074F88-6DC5-51A5-AE63-2010EF9B9A05}"/>
            </ac:spMkLst>
          </pc:spChg>
        </pc:sldLayoutChg>
        <pc:sldLayoutChg chg="modSp">
          <pc:chgData name="Viviana Giannuzzi" userId="919ddae4-97ad-4542-906a-f94ea04289be" providerId="ADAL" clId="{6E3384D7-0E9B-4DED-A036-53F70EAF7A6E}" dt="2025-05-07T15:41:14.702" v="1822" actId="207"/>
          <pc:sldLayoutMkLst>
            <pc:docMk/>
            <pc:sldMasterMk cId="2828315910" sldId="2147483648"/>
            <pc:sldLayoutMk cId="3616311315" sldId="2147483656"/>
          </pc:sldLayoutMkLst>
          <pc:spChg chg="mod">
            <ac:chgData name="Viviana Giannuzzi" userId="919ddae4-97ad-4542-906a-f94ea04289be" providerId="ADAL" clId="{6E3384D7-0E9B-4DED-A036-53F70EAF7A6E}" dt="2025-05-07T15:41:14.702" v="1822" actId="207"/>
            <ac:spMkLst>
              <pc:docMk/>
              <pc:sldMasterMk cId="2828315910" sldId="2147483648"/>
              <pc:sldLayoutMk cId="3616311315" sldId="2147483656"/>
              <ac:spMk id="2" creationId="{A8F9B419-5E36-3749-F6AE-591BA95878A2}"/>
            </ac:spMkLst>
          </pc:spChg>
        </pc:sldLayoutChg>
        <pc:sldLayoutChg chg="modSp">
          <pc:chgData name="Viviana Giannuzzi" userId="919ddae4-97ad-4542-906a-f94ea04289be" providerId="ADAL" clId="{6E3384D7-0E9B-4DED-A036-53F70EAF7A6E}" dt="2025-05-07T15:41:11.879" v="1821" actId="207"/>
          <pc:sldLayoutMkLst>
            <pc:docMk/>
            <pc:sldMasterMk cId="2828315910" sldId="2147483648"/>
            <pc:sldLayoutMk cId="58217585" sldId="2147483657"/>
          </pc:sldLayoutMkLst>
        </pc:sldLayoutChg>
        <pc:sldLayoutChg chg="addSp delSp modSp add mod modTransition">
          <pc:chgData name="Viviana Giannuzzi" userId="919ddae4-97ad-4542-906a-f94ea04289be" providerId="ADAL" clId="{6E3384D7-0E9B-4DED-A036-53F70EAF7A6E}" dt="2025-05-07T15:41:23.517" v="1824" actId="207"/>
          <pc:sldLayoutMkLst>
            <pc:docMk/>
            <pc:sldMasterMk cId="2828315910" sldId="2147483648"/>
            <pc:sldLayoutMk cId="2667366275" sldId="2147483658"/>
          </pc:sldLayoutMkLst>
          <pc:spChg chg="add mod">
            <ac:chgData name="Viviana Giannuzzi" userId="919ddae4-97ad-4542-906a-f94ea04289be" providerId="ADAL" clId="{6E3384D7-0E9B-4DED-A036-53F70EAF7A6E}" dt="2025-05-07T15:41:23.517" v="1824" actId="207"/>
            <ac:spMkLst>
              <pc:docMk/>
              <pc:sldMasterMk cId="2828315910" sldId="2147483648"/>
              <pc:sldLayoutMk cId="2667366275" sldId="2147483658"/>
              <ac:spMk id="11" creationId="{71B7EBFA-060E-69B6-07B2-0AF483998C92}"/>
            </ac:spMkLst>
          </pc:spChg>
          <pc:spChg chg="add mod">
            <ac:chgData name="Viviana Giannuzzi" userId="919ddae4-97ad-4542-906a-f94ea04289be" providerId="ADAL" clId="{6E3384D7-0E9B-4DED-A036-53F70EAF7A6E}" dt="2025-05-07T15:38:36.740" v="1800"/>
            <ac:spMkLst>
              <pc:docMk/>
              <pc:sldMasterMk cId="2828315910" sldId="2147483648"/>
              <pc:sldLayoutMk cId="2667366275" sldId="2147483658"/>
              <ac:spMk id="13" creationId="{B4B17942-C845-058B-9F1D-EA5EA97DB560}"/>
            </ac:spMkLst>
          </pc:spChg>
        </pc:sldLayoutChg>
      </pc:sldMasterChg>
    </pc:docChg>
  </pc:docChgLst>
  <pc:docChgLst>
    <pc:chgData name="Annalisa Landi" userId="6bad982d-00fe-492f-9177-ce8004f570c5" providerId="ADAL" clId="{E5650656-2FC0-42EB-949F-ABE49432DD40}"/>
    <pc:docChg chg="undo custSel addSld delSld modSld sldOrd">
      <pc:chgData name="Annalisa Landi" userId="6bad982d-00fe-492f-9177-ce8004f570c5" providerId="ADAL" clId="{E5650656-2FC0-42EB-949F-ABE49432DD40}" dt="2025-05-14T08:08:46.066" v="372" actId="122"/>
      <pc:docMkLst>
        <pc:docMk/>
      </pc:docMkLst>
      <pc:sldChg chg="del">
        <pc:chgData name="Annalisa Landi" userId="6bad982d-00fe-492f-9177-ce8004f570c5" providerId="ADAL" clId="{E5650656-2FC0-42EB-949F-ABE49432DD40}" dt="2025-05-02T07:23:36.184" v="0" actId="47"/>
        <pc:sldMkLst>
          <pc:docMk/>
          <pc:sldMk cId="219852360" sldId="267"/>
        </pc:sldMkLst>
      </pc:sldChg>
      <pc:sldChg chg="ord">
        <pc:chgData name="Annalisa Landi" userId="6bad982d-00fe-492f-9177-ce8004f570c5" providerId="ADAL" clId="{E5650656-2FC0-42EB-949F-ABE49432DD40}" dt="2025-05-06T09:27:50.709" v="69"/>
        <pc:sldMkLst>
          <pc:docMk/>
          <pc:sldMk cId="2591035251" sldId="268"/>
        </pc:sldMkLst>
      </pc:sldChg>
      <pc:sldChg chg="del ord">
        <pc:chgData name="Annalisa Landi" userId="6bad982d-00fe-492f-9177-ce8004f570c5" providerId="ADAL" clId="{E5650656-2FC0-42EB-949F-ABE49432DD40}" dt="2025-05-06T09:52:42.092" v="348" actId="47"/>
        <pc:sldMkLst>
          <pc:docMk/>
          <pc:sldMk cId="2317479790" sldId="269"/>
        </pc:sldMkLst>
      </pc:sldChg>
      <pc:sldChg chg="delSp modSp mod ord">
        <pc:chgData name="Annalisa Landi" userId="6bad982d-00fe-492f-9177-ce8004f570c5" providerId="ADAL" clId="{E5650656-2FC0-42EB-949F-ABE49432DD40}" dt="2025-05-06T09:25:09.628" v="43" actId="1076"/>
        <pc:sldMkLst>
          <pc:docMk/>
          <pc:sldMk cId="1973490102" sldId="280"/>
        </pc:sldMkLst>
        <pc:picChg chg="mod">
          <ac:chgData name="Annalisa Landi" userId="6bad982d-00fe-492f-9177-ce8004f570c5" providerId="ADAL" clId="{E5650656-2FC0-42EB-949F-ABE49432DD40}" dt="2025-05-06T09:25:09.628" v="43" actId="1076"/>
          <ac:picMkLst>
            <pc:docMk/>
            <pc:sldMk cId="1973490102" sldId="280"/>
            <ac:picMk id="13" creationId="{87B3ADBC-8682-7F8E-DD82-A674E2295BB0}"/>
          </ac:picMkLst>
        </pc:picChg>
      </pc:sldChg>
      <pc:sldChg chg="addSp delSp modSp mod modNotesTx">
        <pc:chgData name="Annalisa Landi" userId="6bad982d-00fe-492f-9177-ce8004f570c5" providerId="ADAL" clId="{E5650656-2FC0-42EB-949F-ABE49432DD40}" dt="2025-05-06T09:24:48.309" v="41" actId="1076"/>
        <pc:sldMkLst>
          <pc:docMk/>
          <pc:sldMk cId="1309772149" sldId="286"/>
        </pc:sldMkLst>
        <pc:picChg chg="mod">
          <ac:chgData name="Annalisa Landi" userId="6bad982d-00fe-492f-9177-ce8004f570c5" providerId="ADAL" clId="{E5650656-2FC0-42EB-949F-ABE49432DD40}" dt="2025-05-06T09:24:48.309" v="41" actId="1076"/>
          <ac:picMkLst>
            <pc:docMk/>
            <pc:sldMk cId="1309772149" sldId="286"/>
            <ac:picMk id="5" creationId="{754D8751-B38E-14F0-1ECD-209773D0F890}"/>
          </ac:picMkLst>
        </pc:picChg>
      </pc:sldChg>
      <pc:sldChg chg="add">
        <pc:chgData name="Annalisa Landi" userId="6bad982d-00fe-492f-9177-ce8004f570c5" providerId="ADAL" clId="{E5650656-2FC0-42EB-949F-ABE49432DD40}" dt="2025-05-06T09:16:58.285" v="11"/>
        <pc:sldMkLst>
          <pc:docMk/>
          <pc:sldMk cId="2648337046" sldId="364"/>
        </pc:sldMkLst>
      </pc:sldChg>
      <pc:sldChg chg="del">
        <pc:chgData name="Annalisa Landi" userId="6bad982d-00fe-492f-9177-ce8004f570c5" providerId="ADAL" clId="{E5650656-2FC0-42EB-949F-ABE49432DD40}" dt="2025-05-06T09:43:03.213" v="273" actId="47"/>
        <pc:sldMkLst>
          <pc:docMk/>
          <pc:sldMk cId="3039012696" sldId="694"/>
        </pc:sldMkLst>
      </pc:sldChg>
      <pc:sldChg chg="del">
        <pc:chgData name="Annalisa Landi" userId="6bad982d-00fe-492f-9177-ce8004f570c5" providerId="ADAL" clId="{E5650656-2FC0-42EB-949F-ABE49432DD40}" dt="2025-05-06T09:43:03.777" v="274" actId="47"/>
        <pc:sldMkLst>
          <pc:docMk/>
          <pc:sldMk cId="1224495551" sldId="695"/>
        </pc:sldMkLst>
      </pc:sldChg>
      <pc:sldChg chg="del">
        <pc:chgData name="Annalisa Landi" userId="6bad982d-00fe-492f-9177-ce8004f570c5" providerId="ADAL" clId="{E5650656-2FC0-42EB-949F-ABE49432DD40}" dt="2025-05-06T09:43:04.536" v="275" actId="47"/>
        <pc:sldMkLst>
          <pc:docMk/>
          <pc:sldMk cId="2862361798" sldId="696"/>
        </pc:sldMkLst>
      </pc:sldChg>
      <pc:sldChg chg="mod modShow">
        <pc:chgData name="Annalisa Landi" userId="6bad982d-00fe-492f-9177-ce8004f570c5" providerId="ADAL" clId="{E5650656-2FC0-42EB-949F-ABE49432DD40}" dt="2025-05-06T09:19:27.877" v="15" actId="729"/>
        <pc:sldMkLst>
          <pc:docMk/>
          <pc:sldMk cId="1772537428" sldId="2134805637"/>
        </pc:sldMkLst>
      </pc:sldChg>
      <pc:sldChg chg="mod modShow">
        <pc:chgData name="Annalisa Landi" userId="6bad982d-00fe-492f-9177-ce8004f570c5" providerId="ADAL" clId="{E5650656-2FC0-42EB-949F-ABE49432DD40}" dt="2025-05-06T09:19:37.945" v="16" actId="729"/>
        <pc:sldMkLst>
          <pc:docMk/>
          <pc:sldMk cId="2753904214" sldId="2134805642"/>
        </pc:sldMkLst>
      </pc:sldChg>
      <pc:sldChg chg="ord">
        <pc:chgData name="Annalisa Landi" userId="6bad982d-00fe-492f-9177-ce8004f570c5" providerId="ADAL" clId="{E5650656-2FC0-42EB-949F-ABE49432DD40}" dt="2025-05-06T09:18:12.701" v="14"/>
        <pc:sldMkLst>
          <pc:docMk/>
          <pc:sldMk cId="953978882" sldId="2134805643"/>
        </pc:sldMkLst>
      </pc:sldChg>
      <pc:sldChg chg="modSp mod">
        <pc:chgData name="Annalisa Landi" userId="6bad982d-00fe-492f-9177-ce8004f570c5" providerId="ADAL" clId="{E5650656-2FC0-42EB-949F-ABE49432DD40}" dt="2025-05-07T14:43:57.065" v="351" actId="108"/>
        <pc:sldMkLst>
          <pc:docMk/>
          <pc:sldMk cId="999184626" sldId="2134805646"/>
        </pc:sldMkLst>
        <pc:spChg chg="mod">
          <ac:chgData name="Annalisa Landi" userId="6bad982d-00fe-492f-9177-ce8004f570c5" providerId="ADAL" clId="{E5650656-2FC0-42EB-949F-ABE49432DD40}" dt="2025-05-07T14:43:57.065" v="351" actId="108"/>
          <ac:spMkLst>
            <pc:docMk/>
            <pc:sldMk cId="999184626" sldId="2134805646"/>
            <ac:spMk id="4" creationId="{62568B80-8337-3DD6-1196-331D0C8754D6}"/>
          </ac:spMkLst>
        </pc:spChg>
      </pc:sldChg>
      <pc:sldChg chg="modSp mod">
        <pc:chgData name="Annalisa Landi" userId="6bad982d-00fe-492f-9177-ce8004f570c5" providerId="ADAL" clId="{E5650656-2FC0-42EB-949F-ABE49432DD40}" dt="2025-05-06T09:21:49.315" v="21" actId="20577"/>
        <pc:sldMkLst>
          <pc:docMk/>
          <pc:sldMk cId="1665938532" sldId="2134805648"/>
        </pc:sldMkLst>
      </pc:sldChg>
      <pc:sldChg chg="modSp mod">
        <pc:chgData name="Annalisa Landi" userId="6bad982d-00fe-492f-9177-ce8004f570c5" providerId="ADAL" clId="{E5650656-2FC0-42EB-949F-ABE49432DD40}" dt="2025-05-06T09:22:17.916" v="22" actId="20577"/>
        <pc:sldMkLst>
          <pc:docMk/>
          <pc:sldMk cId="4158372406" sldId="2134805654"/>
        </pc:sldMkLst>
        <pc:spChg chg="mod">
          <ac:chgData name="Annalisa Landi" userId="6bad982d-00fe-492f-9177-ce8004f570c5" providerId="ADAL" clId="{E5650656-2FC0-42EB-949F-ABE49432DD40}" dt="2025-05-06T09:22:17.916" v="22" actId="20577"/>
          <ac:spMkLst>
            <pc:docMk/>
            <pc:sldMk cId="4158372406" sldId="2134805654"/>
            <ac:spMk id="14" creationId="{51DC776A-12A4-4CD3-B0BF-DCBFB10E4886}"/>
          </ac:spMkLst>
        </pc:spChg>
      </pc:sldChg>
      <pc:sldChg chg="ord">
        <pc:chgData name="Annalisa Landi" userId="6bad982d-00fe-492f-9177-ce8004f570c5" providerId="ADAL" clId="{E5650656-2FC0-42EB-949F-ABE49432DD40}" dt="2025-05-06T09:23:46.558" v="30"/>
        <pc:sldMkLst>
          <pc:docMk/>
          <pc:sldMk cId="1000802997" sldId="2134805656"/>
        </pc:sldMkLst>
      </pc:sldChg>
      <pc:sldChg chg="ord">
        <pc:chgData name="Annalisa Landi" userId="6bad982d-00fe-492f-9177-ce8004f570c5" providerId="ADAL" clId="{E5650656-2FC0-42EB-949F-ABE49432DD40}" dt="2025-05-06T09:27:22.205" v="67"/>
        <pc:sldMkLst>
          <pc:docMk/>
          <pc:sldMk cId="2297567940" sldId="2134805657"/>
        </pc:sldMkLst>
      </pc:sldChg>
      <pc:sldChg chg="modSp mod ord">
        <pc:chgData name="Annalisa Landi" userId="6bad982d-00fe-492f-9177-ce8004f570c5" providerId="ADAL" clId="{E5650656-2FC0-42EB-949F-ABE49432DD40}" dt="2025-05-06T09:51:55.907" v="347" actId="20577"/>
        <pc:sldMkLst>
          <pc:docMk/>
          <pc:sldMk cId="2608317693" sldId="2134805658"/>
        </pc:sldMkLst>
        <pc:spChg chg="mod">
          <ac:chgData name="Annalisa Landi" userId="6bad982d-00fe-492f-9177-ce8004f570c5" providerId="ADAL" clId="{E5650656-2FC0-42EB-949F-ABE49432DD40}" dt="2025-05-06T09:51:55.907" v="347" actId="20577"/>
          <ac:spMkLst>
            <pc:docMk/>
            <pc:sldMk cId="2608317693" sldId="2134805658"/>
            <ac:spMk id="2" creationId="{19ED6B31-93F3-D106-67AE-1EBDD92A5375}"/>
          </ac:spMkLst>
        </pc:spChg>
      </pc:sldChg>
      <pc:sldChg chg="modSp mod ord">
        <pc:chgData name="Annalisa Landi" userId="6bad982d-00fe-492f-9177-ce8004f570c5" providerId="ADAL" clId="{E5650656-2FC0-42EB-949F-ABE49432DD40}" dt="2025-05-06T09:36:59.519" v="167"/>
        <pc:sldMkLst>
          <pc:docMk/>
          <pc:sldMk cId="1975508822" sldId="2134805659"/>
        </pc:sldMkLst>
      </pc:sldChg>
      <pc:sldChg chg="mod ord modShow">
        <pc:chgData name="Annalisa Landi" userId="6bad982d-00fe-492f-9177-ce8004f570c5" providerId="ADAL" clId="{E5650656-2FC0-42EB-949F-ABE49432DD40}" dt="2025-05-06T09:33:22.883" v="163" actId="729"/>
        <pc:sldMkLst>
          <pc:docMk/>
          <pc:sldMk cId="3094377478" sldId="2134805660"/>
        </pc:sldMkLst>
      </pc:sldChg>
      <pc:sldChg chg="modSp mod ord">
        <pc:chgData name="Annalisa Landi" userId="6bad982d-00fe-492f-9177-ce8004f570c5" providerId="ADAL" clId="{E5650656-2FC0-42EB-949F-ABE49432DD40}" dt="2025-05-06T09:26:24.447" v="61"/>
        <pc:sldMkLst>
          <pc:docMk/>
          <pc:sldMk cId="448822365" sldId="2134805661"/>
        </pc:sldMkLst>
      </pc:sldChg>
      <pc:sldChg chg="modSp mod ord">
        <pc:chgData name="Annalisa Landi" userId="6bad982d-00fe-492f-9177-ce8004f570c5" providerId="ADAL" clId="{E5650656-2FC0-42EB-949F-ABE49432DD40}" dt="2025-05-06T09:34:17.188" v="165"/>
        <pc:sldMkLst>
          <pc:docMk/>
          <pc:sldMk cId="172683439" sldId="2134805662"/>
        </pc:sldMkLst>
        <pc:spChg chg="mod">
          <ac:chgData name="Annalisa Landi" userId="6bad982d-00fe-492f-9177-ce8004f570c5" providerId="ADAL" clId="{E5650656-2FC0-42EB-949F-ABE49432DD40}" dt="2025-05-02T07:27:37.313" v="9" actId="20577"/>
          <ac:spMkLst>
            <pc:docMk/>
            <pc:sldMk cId="172683439" sldId="2134805662"/>
            <ac:spMk id="2" creationId="{03417B08-561F-7F30-D915-40069519EF08}"/>
          </ac:spMkLst>
        </pc:spChg>
      </pc:sldChg>
      <pc:sldChg chg="mod modShow">
        <pc:chgData name="Annalisa Landi" userId="6bad982d-00fe-492f-9177-ce8004f570c5" providerId="ADAL" clId="{E5650656-2FC0-42EB-949F-ABE49432DD40}" dt="2025-05-06T09:26:51.213" v="65" actId="729"/>
        <pc:sldMkLst>
          <pc:docMk/>
          <pc:sldMk cId="1045698946" sldId="2134805663"/>
        </pc:sldMkLst>
      </pc:sldChg>
      <pc:sldChg chg="mod modShow">
        <pc:chgData name="Annalisa Landi" userId="6bad982d-00fe-492f-9177-ce8004f570c5" providerId="ADAL" clId="{E5650656-2FC0-42EB-949F-ABE49432DD40}" dt="2025-05-06T09:26:49.315" v="64" actId="729"/>
        <pc:sldMkLst>
          <pc:docMk/>
          <pc:sldMk cId="1540141106" sldId="2134805664"/>
        </pc:sldMkLst>
      </pc:sldChg>
      <pc:sldChg chg="addSp delSp modSp mod">
        <pc:chgData name="Annalisa Landi" userId="6bad982d-00fe-492f-9177-ce8004f570c5" providerId="ADAL" clId="{E5650656-2FC0-42EB-949F-ABE49432DD40}" dt="2025-05-06T09:50:22.244" v="313" actId="478"/>
        <pc:sldMkLst>
          <pc:docMk/>
          <pc:sldMk cId="3162638124" sldId="2134805669"/>
        </pc:sldMkLst>
      </pc:sldChg>
      <pc:sldChg chg="modSp mod">
        <pc:chgData name="Annalisa Landi" userId="6bad982d-00fe-492f-9177-ce8004f570c5" providerId="ADAL" clId="{E5650656-2FC0-42EB-949F-ABE49432DD40}" dt="2025-05-06T09:38:23.867" v="172" actId="13926"/>
        <pc:sldMkLst>
          <pc:docMk/>
          <pc:sldMk cId="1435881243" sldId="2134805670"/>
        </pc:sldMkLst>
      </pc:sldChg>
      <pc:sldChg chg="ord">
        <pc:chgData name="Annalisa Landi" userId="6bad982d-00fe-492f-9177-ce8004f570c5" providerId="ADAL" clId="{E5650656-2FC0-42EB-949F-ABE49432DD40}" dt="2025-05-06T09:38:34.387" v="174"/>
        <pc:sldMkLst>
          <pc:docMk/>
          <pc:sldMk cId="3021358434" sldId="2134805671"/>
        </pc:sldMkLst>
      </pc:sldChg>
      <pc:sldChg chg="modSp mod">
        <pc:chgData name="Annalisa Landi" userId="6bad982d-00fe-492f-9177-ce8004f570c5" providerId="ADAL" clId="{E5650656-2FC0-42EB-949F-ABE49432DD40}" dt="2025-05-06T09:41:59.530" v="269" actId="1076"/>
        <pc:sldMkLst>
          <pc:docMk/>
          <pc:sldMk cId="1415060999" sldId="2134805674"/>
        </pc:sldMkLst>
      </pc:sldChg>
      <pc:sldChg chg="modSp mod modShow">
        <pc:chgData name="Annalisa Landi" userId="6bad982d-00fe-492f-9177-ce8004f570c5" providerId="ADAL" clId="{E5650656-2FC0-42EB-949F-ABE49432DD40}" dt="2025-05-06T09:42:30.497" v="272" actId="729"/>
        <pc:sldMkLst>
          <pc:docMk/>
          <pc:sldMk cId="1563582994" sldId="2134805675"/>
        </pc:sldMkLst>
      </pc:sldChg>
      <pc:sldChg chg="delSp modSp mod modNotesTx">
        <pc:chgData name="Annalisa Landi" userId="6bad982d-00fe-492f-9177-ce8004f570c5" providerId="ADAL" clId="{E5650656-2FC0-42EB-949F-ABE49432DD40}" dt="2025-05-06T09:39:34.429" v="230" actId="1036"/>
        <pc:sldMkLst>
          <pc:docMk/>
          <pc:sldMk cId="2816281987" sldId="2134805683"/>
        </pc:sldMkLst>
      </pc:sldChg>
      <pc:sldChg chg="new">
        <pc:chgData name="Annalisa Landi" userId="6bad982d-00fe-492f-9177-ce8004f570c5" providerId="ADAL" clId="{E5650656-2FC0-42EB-949F-ABE49432DD40}" dt="2025-05-06T09:17:02.952" v="12" actId="680"/>
        <pc:sldMkLst>
          <pc:docMk/>
          <pc:sldMk cId="3815948285" sldId="2134805698"/>
        </pc:sldMkLst>
      </pc:sldChg>
      <pc:sldChg chg="modSp">
        <pc:chgData name="Annalisa Landi" userId="6bad982d-00fe-492f-9177-ce8004f570c5" providerId="ADAL" clId="{E5650656-2FC0-42EB-949F-ABE49432DD40}" dt="2025-05-09T09:02:05.147" v="352" actId="1076"/>
        <pc:sldMkLst>
          <pc:docMk/>
          <pc:sldMk cId="234573925" sldId="2134805699"/>
        </pc:sldMkLst>
      </pc:sldChg>
      <pc:sldChg chg="modSp new mod ord">
        <pc:chgData name="Annalisa Landi" userId="6bad982d-00fe-492f-9177-ce8004f570c5" providerId="ADAL" clId="{E5650656-2FC0-42EB-949F-ABE49432DD40}" dt="2025-05-06T09:26:36.761" v="63"/>
        <pc:sldMkLst>
          <pc:docMk/>
          <pc:sldMk cId="3905324149" sldId="2134805699"/>
        </pc:sldMkLst>
      </pc:sldChg>
      <pc:sldChg chg="modSp new mod">
        <pc:chgData name="Annalisa Landi" userId="6bad982d-00fe-492f-9177-ce8004f570c5" providerId="ADAL" clId="{E5650656-2FC0-42EB-949F-ABE49432DD40}" dt="2025-05-06T09:30:28.461" v="106" actId="20577"/>
        <pc:sldMkLst>
          <pc:docMk/>
          <pc:sldMk cId="1673092415" sldId="2134805700"/>
        </pc:sldMkLst>
      </pc:sldChg>
      <pc:sldChg chg="modSp new mod">
        <pc:chgData name="Annalisa Landi" userId="6bad982d-00fe-492f-9177-ce8004f570c5" providerId="ADAL" clId="{E5650656-2FC0-42EB-949F-ABE49432DD40}" dt="2025-05-06T09:32:34.490" v="162" actId="20577"/>
        <pc:sldMkLst>
          <pc:docMk/>
          <pc:sldMk cId="2990538298" sldId="2134805701"/>
        </pc:sldMkLst>
      </pc:sldChg>
      <pc:sldChg chg="new">
        <pc:chgData name="Annalisa Landi" userId="6bad982d-00fe-492f-9177-ce8004f570c5" providerId="ADAL" clId="{E5650656-2FC0-42EB-949F-ABE49432DD40}" dt="2025-05-06T09:43:47.747" v="276" actId="680"/>
        <pc:sldMkLst>
          <pc:docMk/>
          <pc:sldMk cId="1359543806" sldId="2134805702"/>
        </pc:sldMkLst>
      </pc:sldChg>
      <pc:sldChg chg="modSp">
        <pc:chgData name="Annalisa Landi" userId="6bad982d-00fe-492f-9177-ce8004f570c5" providerId="ADAL" clId="{E5650656-2FC0-42EB-949F-ABE49432DD40}" dt="2025-05-14T08:03:38.811" v="354" actId="20577"/>
        <pc:sldMkLst>
          <pc:docMk/>
          <pc:sldMk cId="3107054127" sldId="2134805712"/>
        </pc:sldMkLst>
        <pc:graphicFrameChg chg="mod">
          <ac:chgData name="Annalisa Landi" userId="6bad982d-00fe-492f-9177-ce8004f570c5" providerId="ADAL" clId="{E5650656-2FC0-42EB-949F-ABE49432DD40}" dt="2025-05-14T08:03:38.811" v="354" actId="20577"/>
          <ac:graphicFrameMkLst>
            <pc:docMk/>
            <pc:sldMk cId="3107054127" sldId="2134805712"/>
            <ac:graphicFrameMk id="5" creationId="{4950B414-2BE8-91BD-1802-441F795322BC}"/>
          </ac:graphicFrameMkLst>
        </pc:graphicFrameChg>
      </pc:sldChg>
      <pc:sldChg chg="modSp mod">
        <pc:chgData name="Annalisa Landi" userId="6bad982d-00fe-492f-9177-ce8004f570c5" providerId="ADAL" clId="{E5650656-2FC0-42EB-949F-ABE49432DD40}" dt="2025-05-14T08:08:46.066" v="372" actId="122"/>
        <pc:sldMkLst>
          <pc:docMk/>
          <pc:sldMk cId="3886351140" sldId="2134805723"/>
        </pc:sldMkLst>
        <pc:spChg chg="mod">
          <ac:chgData name="Annalisa Landi" userId="6bad982d-00fe-492f-9177-ce8004f570c5" providerId="ADAL" clId="{E5650656-2FC0-42EB-949F-ABE49432DD40}" dt="2025-05-14T08:08:46.066" v="372" actId="122"/>
          <ac:spMkLst>
            <pc:docMk/>
            <pc:sldMk cId="3886351140" sldId="2134805723"/>
            <ac:spMk id="4" creationId="{58B022C0-10E0-BCDB-3A9B-AF028A8314F7}"/>
          </ac:spMkLst>
        </pc:spChg>
        <pc:picChg chg="mod">
          <ac:chgData name="Annalisa Landi" userId="6bad982d-00fe-492f-9177-ce8004f570c5" providerId="ADAL" clId="{E5650656-2FC0-42EB-949F-ABE49432DD40}" dt="2025-05-14T08:08:40.115" v="370" actId="14100"/>
          <ac:picMkLst>
            <pc:docMk/>
            <pc:sldMk cId="3886351140" sldId="2134805723"/>
            <ac:picMk id="5" creationId="{9D9681C7-B15D-519B-C9E8-B60A8909AB80}"/>
          </ac:picMkLst>
        </pc:picChg>
      </pc:sldChg>
      <pc:sldChg chg="addSp modSp mod">
        <pc:chgData name="Annalisa Landi" userId="6bad982d-00fe-492f-9177-ce8004f570c5" providerId="ADAL" clId="{E5650656-2FC0-42EB-949F-ABE49432DD40}" dt="2025-05-14T08:05:08.135" v="364" actId="1076"/>
        <pc:sldMkLst>
          <pc:docMk/>
          <pc:sldMk cId="2650544142" sldId="2134805742"/>
        </pc:sldMkLst>
        <pc:spChg chg="add mod">
          <ac:chgData name="Annalisa Landi" userId="6bad982d-00fe-492f-9177-ce8004f570c5" providerId="ADAL" clId="{E5650656-2FC0-42EB-949F-ABE49432DD40}" dt="2025-05-14T08:05:08.135" v="364" actId="1076"/>
          <ac:spMkLst>
            <pc:docMk/>
            <pc:sldMk cId="2650544142" sldId="2134805742"/>
            <ac:spMk id="10" creationId="{A8E290E0-8D4B-8EF3-7439-4BADDCB8E945}"/>
          </ac:spMkLst>
        </pc:spChg>
      </pc:sldChg>
    </pc:docChg>
  </pc:docChgLst>
  <pc:docChgLst>
    <pc:chgData name="Sabina Sblano" userId="9c895fe0-92af-4884-ba5b-805a67527ec9" providerId="ADAL" clId="{BB1DCB90-86AC-402A-AF02-1E1C669697FA}"/>
    <pc:docChg chg="undo redo custSel addSld delSld modSld sldOrd">
      <pc:chgData name="Sabina Sblano" userId="9c895fe0-92af-4884-ba5b-805a67527ec9" providerId="ADAL" clId="{BB1DCB90-86AC-402A-AF02-1E1C669697FA}" dt="2025-04-29T21:35:04.513" v="1164" actId="47"/>
      <pc:docMkLst>
        <pc:docMk/>
      </pc:docMkLst>
      <pc:sldChg chg="del">
        <pc:chgData name="Sabina Sblano" userId="9c895fe0-92af-4884-ba5b-805a67527ec9" providerId="ADAL" clId="{BB1DCB90-86AC-402A-AF02-1E1C669697FA}" dt="2025-04-29T21:29:33.532" v="1154" actId="47"/>
        <pc:sldMkLst>
          <pc:docMk/>
          <pc:sldMk cId="3381731927" sldId="307"/>
        </pc:sldMkLst>
      </pc:sldChg>
      <pc:sldChg chg="modSp mod">
        <pc:chgData name="Sabina Sblano" userId="9c895fe0-92af-4884-ba5b-805a67527ec9" providerId="ADAL" clId="{BB1DCB90-86AC-402A-AF02-1E1C669697FA}" dt="2025-04-29T20:00:35.313" v="51" actId="1035"/>
        <pc:sldMkLst>
          <pc:docMk/>
          <pc:sldMk cId="2964960849" sldId="2134805635"/>
        </pc:sldMkLst>
      </pc:sldChg>
      <pc:sldChg chg="modSp mod">
        <pc:chgData name="Sabina Sblano" userId="9c895fe0-92af-4884-ba5b-805a67527ec9" providerId="ADAL" clId="{BB1DCB90-86AC-402A-AF02-1E1C669697FA}" dt="2025-04-29T19:59:29.185" v="0" actId="20577"/>
        <pc:sldMkLst>
          <pc:docMk/>
          <pc:sldMk cId="1502188639" sldId="2134805636"/>
        </pc:sldMkLst>
        <pc:spChg chg="mod">
          <ac:chgData name="Sabina Sblano" userId="9c895fe0-92af-4884-ba5b-805a67527ec9" providerId="ADAL" clId="{BB1DCB90-86AC-402A-AF02-1E1C669697FA}" dt="2025-04-29T19:59:29.185" v="0" actId="20577"/>
          <ac:spMkLst>
            <pc:docMk/>
            <pc:sldMk cId="1502188639" sldId="2134805636"/>
            <ac:spMk id="5" creationId="{071C7F1C-A526-9FB8-62D9-E42FAF9EF901}"/>
          </ac:spMkLst>
        </pc:spChg>
      </pc:sldChg>
      <pc:sldChg chg="modSp mod">
        <pc:chgData name="Sabina Sblano" userId="9c895fe0-92af-4884-ba5b-805a67527ec9" providerId="ADAL" clId="{BB1DCB90-86AC-402A-AF02-1E1C669697FA}" dt="2025-04-29T19:59:57.780" v="20" actId="1036"/>
        <pc:sldMkLst>
          <pc:docMk/>
          <pc:sldMk cId="1772537428" sldId="2134805637"/>
        </pc:sldMkLst>
      </pc:sldChg>
      <pc:sldChg chg="modSp del mod">
        <pc:chgData name="Sabina Sblano" userId="9c895fe0-92af-4884-ba5b-805a67527ec9" providerId="ADAL" clId="{BB1DCB90-86AC-402A-AF02-1E1C669697FA}" dt="2025-04-29T21:35:04.513" v="1164" actId="47"/>
        <pc:sldMkLst>
          <pc:docMk/>
          <pc:sldMk cId="4287287735" sldId="2134805647"/>
        </pc:sldMkLst>
      </pc:sldChg>
      <pc:sldChg chg="addSp delSp modSp mod">
        <pc:chgData name="Sabina Sblano" userId="9c895fe0-92af-4884-ba5b-805a67527ec9" providerId="ADAL" clId="{BB1DCB90-86AC-402A-AF02-1E1C669697FA}" dt="2025-04-29T20:46:02.607" v="373" actId="1036"/>
        <pc:sldMkLst>
          <pc:docMk/>
          <pc:sldMk cId="4290595837" sldId="2134805650"/>
        </pc:sldMkLst>
        <pc:spChg chg="mod">
          <ac:chgData name="Sabina Sblano" userId="9c895fe0-92af-4884-ba5b-805a67527ec9" providerId="ADAL" clId="{BB1DCB90-86AC-402A-AF02-1E1C669697FA}" dt="2025-04-29T20:46:02.607" v="373" actId="1036"/>
          <ac:spMkLst>
            <pc:docMk/>
            <pc:sldMk cId="4290595837" sldId="2134805650"/>
            <ac:spMk id="20" creationId="{EB7959C4-91F6-EB66-73ED-9DC6291C6F20}"/>
          </ac:spMkLst>
        </pc:spChg>
      </pc:sldChg>
      <pc:sldChg chg="addSp delSp modSp add mod">
        <pc:chgData name="Sabina Sblano" userId="9c895fe0-92af-4884-ba5b-805a67527ec9" providerId="ADAL" clId="{BB1DCB90-86AC-402A-AF02-1E1C669697FA}" dt="2025-04-29T21:21:28.087" v="977" actId="1036"/>
        <pc:sldMkLst>
          <pc:docMk/>
          <pc:sldMk cId="4037736483" sldId="2134805651"/>
        </pc:sldMkLst>
        <pc:spChg chg="mod">
          <ac:chgData name="Sabina Sblano" userId="9c895fe0-92af-4884-ba5b-805a67527ec9" providerId="ADAL" clId="{BB1DCB90-86AC-402A-AF02-1E1C669697FA}" dt="2025-04-29T21:21:28.087" v="977" actId="1036"/>
          <ac:spMkLst>
            <pc:docMk/>
            <pc:sldMk cId="4037736483" sldId="2134805651"/>
            <ac:spMk id="20" creationId="{EB7959C4-91F6-EB66-73ED-9DC6291C6F20}"/>
          </ac:spMkLst>
        </pc:spChg>
      </pc:sldChg>
      <pc:sldChg chg="addSp delSp modSp add mod">
        <pc:chgData name="Sabina Sblano" userId="9c895fe0-92af-4884-ba5b-805a67527ec9" providerId="ADAL" clId="{BB1DCB90-86AC-402A-AF02-1E1C669697FA}" dt="2025-04-29T21:30:57.083" v="1163" actId="20577"/>
        <pc:sldMkLst>
          <pc:docMk/>
          <pc:sldMk cId="1658678480" sldId="2134805652"/>
        </pc:sldMkLst>
        <pc:spChg chg="mod">
          <ac:chgData name="Sabina Sblano" userId="9c895fe0-92af-4884-ba5b-805a67527ec9" providerId="ADAL" clId="{BB1DCB90-86AC-402A-AF02-1E1C669697FA}" dt="2025-04-29T21:30:57.083" v="1163" actId="20577"/>
          <ac:spMkLst>
            <pc:docMk/>
            <pc:sldMk cId="1658678480" sldId="2134805652"/>
            <ac:spMk id="22" creationId="{038256BF-C8C9-6F12-4B9A-12F581BED644}"/>
          </ac:spMkLst>
        </pc:spChg>
        <pc:picChg chg="add mod">
          <ac:chgData name="Sabina Sblano" userId="9c895fe0-92af-4884-ba5b-805a67527ec9" providerId="ADAL" clId="{BB1DCB90-86AC-402A-AF02-1E1C669697FA}" dt="2025-04-29T21:26:32.501" v="1063" actId="1076"/>
          <ac:picMkLst>
            <pc:docMk/>
            <pc:sldMk cId="1658678480" sldId="2134805652"/>
            <ac:picMk id="3" creationId="{DEF965B4-0FD0-4AFD-8827-47450384F8C1}"/>
          </ac:picMkLst>
        </pc:picChg>
      </pc:sldChg>
      <pc:sldChg chg="addSp delSp modSp add mod">
        <pc:chgData name="Sabina Sblano" userId="9c895fe0-92af-4884-ba5b-805a67527ec9" providerId="ADAL" clId="{BB1DCB90-86AC-402A-AF02-1E1C669697FA}" dt="2025-04-29T21:15:23.530" v="792" actId="1036"/>
        <pc:sldMkLst>
          <pc:docMk/>
          <pc:sldMk cId="993396425" sldId="2134805653"/>
        </pc:sldMkLst>
        <pc:spChg chg="add del">
          <ac:chgData name="Sabina Sblano" userId="9c895fe0-92af-4884-ba5b-805a67527ec9" providerId="ADAL" clId="{BB1DCB90-86AC-402A-AF02-1E1C669697FA}" dt="2025-04-29T21:07:07.365" v="671" actId="478"/>
          <ac:spMkLst>
            <pc:docMk/>
            <pc:sldMk cId="993396425" sldId="2134805653"/>
            <ac:spMk id="3" creationId="{FECE13D0-FA09-4610-B7D7-75F9B67BE4F3}"/>
          </ac:spMkLst>
        </pc:spChg>
        <pc:spChg chg="mod">
          <ac:chgData name="Sabina Sblano" userId="9c895fe0-92af-4884-ba5b-805a67527ec9" providerId="ADAL" clId="{BB1DCB90-86AC-402A-AF02-1E1C669697FA}" dt="2025-04-29T21:15:23.530" v="792" actId="1036"/>
          <ac:spMkLst>
            <pc:docMk/>
            <pc:sldMk cId="993396425" sldId="2134805653"/>
            <ac:spMk id="20" creationId="{EB7959C4-91F6-EB66-73ED-9DC6291C6F20}"/>
          </ac:spMkLst>
        </pc:spChg>
      </pc:sldChg>
      <pc:sldChg chg="addSp delSp modSp new mod ord">
        <pc:chgData name="Sabina Sblano" userId="9c895fe0-92af-4884-ba5b-805a67527ec9" providerId="ADAL" clId="{BB1DCB90-86AC-402A-AF02-1E1C669697FA}" dt="2025-04-29T21:03:58.709" v="617" actId="1038"/>
        <pc:sldMkLst>
          <pc:docMk/>
          <pc:sldMk cId="4158372406" sldId="2134805654"/>
        </pc:sldMkLst>
        <pc:spChg chg="mod">
          <ac:chgData name="Sabina Sblano" userId="9c895fe0-92af-4884-ba5b-805a67527ec9" providerId="ADAL" clId="{BB1DCB90-86AC-402A-AF02-1E1C669697FA}" dt="2025-04-29T20:07:05.291" v="120" actId="122"/>
          <ac:spMkLst>
            <pc:docMk/>
            <pc:sldMk cId="4158372406" sldId="2134805654"/>
            <ac:spMk id="2" creationId="{C1BBB219-583B-42FE-8752-5F9B44947249}"/>
          </ac:spMkLst>
        </pc:spChg>
        <pc:spChg chg="add mod">
          <ac:chgData name="Sabina Sblano" userId="9c895fe0-92af-4884-ba5b-805a67527ec9" providerId="ADAL" clId="{BB1DCB90-86AC-402A-AF02-1E1C669697FA}" dt="2025-04-29T21:03:28.638" v="585" actId="164"/>
          <ac:spMkLst>
            <pc:docMk/>
            <pc:sldMk cId="4158372406" sldId="2134805654"/>
            <ac:spMk id="9" creationId="{2A8696A1-93F6-4904-800F-9F0BD752FD18}"/>
          </ac:spMkLst>
        </pc:spChg>
        <pc:spChg chg="add mod">
          <ac:chgData name="Sabina Sblano" userId="9c895fe0-92af-4884-ba5b-805a67527ec9" providerId="ADAL" clId="{BB1DCB90-86AC-402A-AF02-1E1C669697FA}" dt="2025-04-29T21:03:28.638" v="585" actId="164"/>
          <ac:spMkLst>
            <pc:docMk/>
            <pc:sldMk cId="4158372406" sldId="2134805654"/>
            <ac:spMk id="12" creationId="{C0235128-9C8E-4675-8A68-DB6BF7D7932C}"/>
          </ac:spMkLst>
        </pc:spChg>
        <pc:spChg chg="add mod">
          <ac:chgData name="Sabina Sblano" userId="9c895fe0-92af-4884-ba5b-805a67527ec9" providerId="ADAL" clId="{BB1DCB90-86AC-402A-AF02-1E1C669697FA}" dt="2025-04-29T21:03:28.638" v="585" actId="164"/>
          <ac:spMkLst>
            <pc:docMk/>
            <pc:sldMk cId="4158372406" sldId="2134805654"/>
            <ac:spMk id="13" creationId="{91AEC39E-5E3D-4C3E-9814-10BFC606741E}"/>
          </ac:spMkLst>
        </pc:spChg>
        <pc:spChg chg="add mod">
          <ac:chgData name="Sabina Sblano" userId="9c895fe0-92af-4884-ba5b-805a67527ec9" providerId="ADAL" clId="{BB1DCB90-86AC-402A-AF02-1E1C669697FA}" dt="2025-04-29T21:03:28.638" v="585" actId="164"/>
          <ac:spMkLst>
            <pc:docMk/>
            <pc:sldMk cId="4158372406" sldId="2134805654"/>
            <ac:spMk id="14" creationId="{51DC776A-12A4-4CD3-B0BF-DCBFB10E4886}"/>
          </ac:spMkLst>
        </pc:spChg>
        <pc:grpChg chg="add mod">
          <ac:chgData name="Sabina Sblano" userId="9c895fe0-92af-4884-ba5b-805a67527ec9" providerId="ADAL" clId="{BB1DCB90-86AC-402A-AF02-1E1C669697FA}" dt="2025-04-29T21:03:58.709" v="617" actId="1038"/>
          <ac:grpSpMkLst>
            <pc:docMk/>
            <pc:sldMk cId="4158372406" sldId="2134805654"/>
            <ac:grpSpMk id="10" creationId="{FA6C5B16-AA62-490D-A62A-6139780EA6A1}"/>
          </ac:grpSpMkLst>
        </pc:grpChg>
        <pc:picChg chg="add del mod">
          <ac:chgData name="Sabina Sblano" userId="9c895fe0-92af-4884-ba5b-805a67527ec9" providerId="ADAL" clId="{BB1DCB90-86AC-402A-AF02-1E1C669697FA}" dt="2025-04-29T20:40:50.876" v="149" actId="1076"/>
          <ac:picMkLst>
            <pc:docMk/>
            <pc:sldMk cId="4158372406" sldId="2134805654"/>
            <ac:picMk id="5" creationId="{908B527D-2FD2-4750-B282-CF6A0F7D96C8}"/>
          </ac:picMkLst>
        </pc:picChg>
      </pc:sldChg>
      <pc:sldChg chg="addSp delSp modSp add mod">
        <pc:chgData name="Sabina Sblano" userId="9c895fe0-92af-4884-ba5b-805a67527ec9" providerId="ADAL" clId="{BB1DCB90-86AC-402A-AF02-1E1C669697FA}" dt="2025-04-29T21:29:29.746" v="1153" actId="1036"/>
        <pc:sldMkLst>
          <pc:docMk/>
          <pc:sldMk cId="2070907568" sldId="2134805655"/>
        </pc:sldMkLst>
        <pc:spChg chg="mod">
          <ac:chgData name="Sabina Sblano" userId="9c895fe0-92af-4884-ba5b-805a67527ec9" providerId="ADAL" clId="{BB1DCB90-86AC-402A-AF02-1E1C669697FA}" dt="2025-04-29T21:27:49.264" v="1093" actId="20577"/>
          <ac:spMkLst>
            <pc:docMk/>
            <pc:sldMk cId="2070907568" sldId="2134805655"/>
            <ac:spMk id="2" creationId="{5B014480-8B9F-DCA1-0E02-D2E4FA42F008}"/>
          </ac:spMkLst>
        </pc:spChg>
        <pc:spChg chg="add mod">
          <ac:chgData name="Sabina Sblano" userId="9c895fe0-92af-4884-ba5b-805a67527ec9" providerId="ADAL" clId="{BB1DCB90-86AC-402A-AF02-1E1C669697FA}" dt="2025-04-29T21:29:29.746" v="1153" actId="1036"/>
          <ac:spMkLst>
            <pc:docMk/>
            <pc:sldMk cId="2070907568" sldId="2134805655"/>
            <ac:spMk id="6" creationId="{1CD1D425-3947-4713-B4E0-754112AE11F1}"/>
          </ac:spMkLst>
        </pc:spChg>
        <pc:picChg chg="add mod">
          <ac:chgData name="Sabina Sblano" userId="9c895fe0-92af-4884-ba5b-805a67527ec9" providerId="ADAL" clId="{BB1DCB90-86AC-402A-AF02-1E1C669697FA}" dt="2025-04-29T21:29:29.746" v="1153" actId="1036"/>
          <ac:picMkLst>
            <pc:docMk/>
            <pc:sldMk cId="2070907568" sldId="2134805655"/>
            <ac:picMk id="5" creationId="{4A24906D-43FA-45A6-B08A-33D73C317E38}"/>
          </ac:picMkLst>
        </pc:picChg>
        <pc:picChg chg="add mod">
          <ac:chgData name="Sabina Sblano" userId="9c895fe0-92af-4884-ba5b-805a67527ec9" providerId="ADAL" clId="{BB1DCB90-86AC-402A-AF02-1E1C669697FA}" dt="2025-04-29T21:29:29.746" v="1153" actId="1036"/>
          <ac:picMkLst>
            <pc:docMk/>
            <pc:sldMk cId="2070907568" sldId="2134805655"/>
            <ac:picMk id="7" creationId="{80226405-0F83-4E28-B58D-CD2F4FC14BA8}"/>
          </ac:picMkLst>
        </pc:picChg>
        <pc:picChg chg="add mod">
          <ac:chgData name="Sabina Sblano" userId="9c895fe0-92af-4884-ba5b-805a67527ec9" providerId="ADAL" clId="{BB1DCB90-86AC-402A-AF02-1E1C669697FA}" dt="2025-04-29T21:29:29.746" v="1153" actId="1036"/>
          <ac:picMkLst>
            <pc:docMk/>
            <pc:sldMk cId="2070907568" sldId="2134805655"/>
            <ac:picMk id="8" creationId="{C793D0AE-9117-4188-8E09-7650E871F8C1}"/>
          </ac:picMkLst>
        </pc:picChg>
      </pc:sldChg>
    </pc:docChg>
  </pc:docChgLst>
  <pc:docChgLst>
    <pc:chgData name="Viviana Giannuzzi" userId="919ddae4-97ad-4542-906a-f94ea04289be" providerId="ADAL" clId="{151BE606-B840-41E3-8F3E-3DFE22B30A77}"/>
    <pc:docChg chg="custSel delSld modSld">
      <pc:chgData name="Viviana Giannuzzi" userId="919ddae4-97ad-4542-906a-f94ea04289be" providerId="ADAL" clId="{151BE606-B840-41E3-8F3E-3DFE22B30A77}" dt="2025-05-14T13:21:17.483" v="294" actId="47"/>
      <pc:docMkLst>
        <pc:docMk/>
      </pc:docMkLst>
      <pc:sldChg chg="modSp">
        <pc:chgData name="Viviana Giannuzzi" userId="919ddae4-97ad-4542-906a-f94ea04289be" providerId="ADAL" clId="{151BE606-B840-41E3-8F3E-3DFE22B30A77}" dt="2025-05-14T13:19:25.220" v="286"/>
        <pc:sldMkLst>
          <pc:docMk/>
          <pc:sldMk cId="0" sldId="288"/>
        </pc:sldMkLst>
        <pc:graphicFrameChg chg="mod">
          <ac:chgData name="Viviana Giannuzzi" userId="919ddae4-97ad-4542-906a-f94ea04289be" providerId="ADAL" clId="{151BE606-B840-41E3-8F3E-3DFE22B30A77}" dt="2025-05-14T13:19:25.220" v="286"/>
          <ac:graphicFrameMkLst>
            <pc:docMk/>
            <pc:sldMk cId="0" sldId="288"/>
            <ac:graphicFrameMk id="610" creationId="{00000000-0000-0000-0000-000000000000}"/>
          </ac:graphicFrameMkLst>
        </pc:graphicFrameChg>
      </pc:sldChg>
      <pc:sldChg chg="modSp del">
        <pc:chgData name="Viviana Giannuzzi" userId="919ddae4-97ad-4542-906a-f94ea04289be" providerId="ADAL" clId="{151BE606-B840-41E3-8F3E-3DFE22B30A77}" dt="2025-05-14T13:21:17.483" v="294" actId="47"/>
        <pc:sldMkLst>
          <pc:docMk/>
          <pc:sldMk cId="2802997955" sldId="2134805562"/>
        </pc:sldMkLst>
        <pc:graphicFrameChg chg="mod">
          <ac:chgData name="Viviana Giannuzzi" userId="919ddae4-97ad-4542-906a-f94ea04289be" providerId="ADAL" clId="{151BE606-B840-41E3-8F3E-3DFE22B30A77}" dt="2025-05-14T13:19:25.220" v="286"/>
          <ac:graphicFrameMkLst>
            <pc:docMk/>
            <pc:sldMk cId="2802997955" sldId="2134805562"/>
            <ac:graphicFrameMk id="6" creationId="{93C54833-BCE4-94C8-569E-34C476F383CF}"/>
          </ac:graphicFrameMkLst>
        </pc:graphicFrameChg>
      </pc:sldChg>
      <pc:sldChg chg="modSp">
        <pc:chgData name="Viviana Giannuzzi" userId="919ddae4-97ad-4542-906a-f94ea04289be" providerId="ADAL" clId="{151BE606-B840-41E3-8F3E-3DFE22B30A77}" dt="2025-05-14T13:19:33.833" v="292" actId="20577"/>
        <pc:sldMkLst>
          <pc:docMk/>
          <pc:sldMk cId="213596262" sldId="2134805593"/>
        </pc:sldMkLst>
        <pc:graphicFrameChg chg="mod">
          <ac:chgData name="Viviana Giannuzzi" userId="919ddae4-97ad-4542-906a-f94ea04289be" providerId="ADAL" clId="{151BE606-B840-41E3-8F3E-3DFE22B30A77}" dt="2025-05-14T13:19:33.833" v="292" actId="20577"/>
          <ac:graphicFrameMkLst>
            <pc:docMk/>
            <pc:sldMk cId="213596262" sldId="2134805593"/>
            <ac:graphicFrameMk id="4" creationId="{11B99160-584E-B8F2-E644-D2206CCE7933}"/>
          </ac:graphicFrameMkLst>
        </pc:graphicFrameChg>
      </pc:sldChg>
      <pc:sldChg chg="addSp delSp modSp mod delAnim modAnim">
        <pc:chgData name="Viviana Giannuzzi" userId="919ddae4-97ad-4542-906a-f94ea04289be" providerId="ADAL" clId="{151BE606-B840-41E3-8F3E-3DFE22B30A77}" dt="2025-05-14T13:16:24.578" v="276" actId="20577"/>
        <pc:sldMkLst>
          <pc:docMk/>
          <pc:sldMk cId="3304933149" sldId="2134805594"/>
        </pc:sldMkLst>
        <pc:spChg chg="del">
          <ac:chgData name="Viviana Giannuzzi" userId="919ddae4-97ad-4542-906a-f94ea04289be" providerId="ADAL" clId="{151BE606-B840-41E3-8F3E-3DFE22B30A77}" dt="2025-05-14T13:08:30.568" v="3" actId="478"/>
          <ac:spMkLst>
            <pc:docMk/>
            <pc:sldMk cId="3304933149" sldId="2134805594"/>
            <ac:spMk id="2" creationId="{54091D94-0ADA-7087-35E0-0080EFA29FA2}"/>
          </ac:spMkLst>
        </pc:spChg>
        <pc:spChg chg="add mod">
          <ac:chgData name="Viviana Giannuzzi" userId="919ddae4-97ad-4542-906a-f94ea04289be" providerId="ADAL" clId="{151BE606-B840-41E3-8F3E-3DFE22B30A77}" dt="2025-05-14T13:16:18.981" v="274" actId="208"/>
          <ac:spMkLst>
            <pc:docMk/>
            <pc:sldMk cId="3304933149" sldId="2134805594"/>
            <ac:spMk id="3" creationId="{E75A8C6A-29FA-08E4-2E47-C31AD72977AE}"/>
          </ac:spMkLst>
        </pc:spChg>
        <pc:spChg chg="add mod">
          <ac:chgData name="Viviana Giannuzzi" userId="919ddae4-97ad-4542-906a-f94ea04289be" providerId="ADAL" clId="{151BE606-B840-41E3-8F3E-3DFE22B30A77}" dt="2025-05-14T13:13:04.539" v="131" actId="1036"/>
          <ac:spMkLst>
            <pc:docMk/>
            <pc:sldMk cId="3304933149" sldId="2134805594"/>
            <ac:spMk id="8" creationId="{22E51B38-6923-8657-F1FE-7116A81DDD71}"/>
          </ac:spMkLst>
        </pc:spChg>
        <pc:spChg chg="add mod">
          <ac:chgData name="Viviana Giannuzzi" userId="919ddae4-97ad-4542-906a-f94ea04289be" providerId="ADAL" clId="{151BE606-B840-41E3-8F3E-3DFE22B30A77}" dt="2025-05-14T13:16:18.981" v="274" actId="208"/>
          <ac:spMkLst>
            <pc:docMk/>
            <pc:sldMk cId="3304933149" sldId="2134805594"/>
            <ac:spMk id="12" creationId="{902D332E-9DA0-C438-A772-9857C4B53ABA}"/>
          </ac:spMkLst>
        </pc:spChg>
        <pc:spChg chg="add mod">
          <ac:chgData name="Viviana Giannuzzi" userId="919ddae4-97ad-4542-906a-f94ea04289be" providerId="ADAL" clId="{151BE606-B840-41E3-8F3E-3DFE22B30A77}" dt="2025-05-14T13:16:18.981" v="274" actId="208"/>
          <ac:spMkLst>
            <pc:docMk/>
            <pc:sldMk cId="3304933149" sldId="2134805594"/>
            <ac:spMk id="13" creationId="{87A2C0CF-AB62-B676-9F51-2407C6960FD3}"/>
          </ac:spMkLst>
        </pc:spChg>
        <pc:spChg chg="mod">
          <ac:chgData name="Viviana Giannuzzi" userId="919ddae4-97ad-4542-906a-f94ea04289be" providerId="ADAL" clId="{151BE606-B840-41E3-8F3E-3DFE22B30A77}" dt="2025-05-14T13:13:04.539" v="131" actId="1036"/>
          <ac:spMkLst>
            <pc:docMk/>
            <pc:sldMk cId="3304933149" sldId="2134805594"/>
            <ac:spMk id="14" creationId="{8D443D88-1136-4A84-2454-3BD3D9CE5C18}"/>
          </ac:spMkLst>
        </pc:spChg>
        <pc:spChg chg="mod">
          <ac:chgData name="Viviana Giannuzzi" userId="919ddae4-97ad-4542-906a-f94ea04289be" providerId="ADAL" clId="{151BE606-B840-41E3-8F3E-3DFE22B30A77}" dt="2025-05-14T13:13:04.539" v="131" actId="1036"/>
          <ac:spMkLst>
            <pc:docMk/>
            <pc:sldMk cId="3304933149" sldId="2134805594"/>
            <ac:spMk id="15" creationId="{956FA0CC-6968-3414-2C49-42E464D32557}"/>
          </ac:spMkLst>
        </pc:spChg>
        <pc:spChg chg="mod">
          <ac:chgData name="Viviana Giannuzzi" userId="919ddae4-97ad-4542-906a-f94ea04289be" providerId="ADAL" clId="{151BE606-B840-41E3-8F3E-3DFE22B30A77}" dt="2025-05-14T13:16:24.578" v="276" actId="20577"/>
          <ac:spMkLst>
            <pc:docMk/>
            <pc:sldMk cId="3304933149" sldId="2134805594"/>
            <ac:spMk id="16" creationId="{0334F4D2-18E3-07BA-FE20-69C60D2CE7E3}"/>
          </ac:spMkLst>
        </pc:spChg>
        <pc:picChg chg="mod">
          <ac:chgData name="Viviana Giannuzzi" userId="919ddae4-97ad-4542-906a-f94ea04289be" providerId="ADAL" clId="{151BE606-B840-41E3-8F3E-3DFE22B30A77}" dt="2025-05-14T13:13:09.410" v="138" actId="1036"/>
          <ac:picMkLst>
            <pc:docMk/>
            <pc:sldMk cId="3304933149" sldId="2134805594"/>
            <ac:picMk id="4" creationId="{3EEB7489-4FA9-5E9B-4C13-DA76285F8F95}"/>
          </ac:picMkLst>
        </pc:picChg>
        <pc:picChg chg="add mod">
          <ac:chgData name="Viviana Giannuzzi" userId="919ddae4-97ad-4542-906a-f94ea04289be" providerId="ADAL" clId="{151BE606-B840-41E3-8F3E-3DFE22B30A77}" dt="2025-05-14T13:13:09.410" v="138" actId="1036"/>
          <ac:picMkLst>
            <pc:docMk/>
            <pc:sldMk cId="3304933149" sldId="2134805594"/>
            <ac:picMk id="9" creationId="{8C9CAA3F-45FC-9255-93AF-F2116B119EB4}"/>
          </ac:picMkLst>
        </pc:picChg>
        <pc:picChg chg="mod">
          <ac:chgData name="Viviana Giannuzzi" userId="919ddae4-97ad-4542-906a-f94ea04289be" providerId="ADAL" clId="{151BE606-B840-41E3-8F3E-3DFE22B30A77}" dt="2025-05-14T13:13:09.410" v="138" actId="1036"/>
          <ac:picMkLst>
            <pc:docMk/>
            <pc:sldMk cId="3304933149" sldId="2134805594"/>
            <ac:picMk id="11" creationId="{40C6DB17-0E9C-A1FA-26B5-B4E1589D4DB8}"/>
          </ac:picMkLst>
        </pc:picChg>
      </pc:sldChg>
      <pc:sldChg chg="modSp">
        <pc:chgData name="Viviana Giannuzzi" userId="919ddae4-97ad-4542-906a-f94ea04289be" providerId="ADAL" clId="{151BE606-B840-41E3-8F3E-3DFE22B30A77}" dt="2025-05-14T13:19:25.220" v="286"/>
        <pc:sldMkLst>
          <pc:docMk/>
          <pc:sldMk cId="4115854598" sldId="2134805618"/>
        </pc:sldMkLst>
        <pc:spChg chg="mod">
          <ac:chgData name="Viviana Giannuzzi" userId="919ddae4-97ad-4542-906a-f94ea04289be" providerId="ADAL" clId="{151BE606-B840-41E3-8F3E-3DFE22B30A77}" dt="2025-05-14T13:19:25.220" v="286"/>
          <ac:spMkLst>
            <pc:docMk/>
            <pc:sldMk cId="4115854598" sldId="2134805618"/>
            <ac:spMk id="14" creationId="{91D4FAC5-4643-F2E5-2E36-F2DBF592D12F}"/>
          </ac:spMkLst>
        </pc:spChg>
      </pc:sldChg>
      <pc:sldChg chg="modSp">
        <pc:chgData name="Viviana Giannuzzi" userId="919ddae4-97ad-4542-906a-f94ea04289be" providerId="ADAL" clId="{151BE606-B840-41E3-8F3E-3DFE22B30A77}" dt="2025-05-14T13:19:25.220" v="286"/>
        <pc:sldMkLst>
          <pc:docMk/>
          <pc:sldMk cId="2753904214" sldId="2134805642"/>
        </pc:sldMkLst>
        <pc:spChg chg="mod">
          <ac:chgData name="Viviana Giannuzzi" userId="919ddae4-97ad-4542-906a-f94ea04289be" providerId="ADAL" clId="{151BE606-B840-41E3-8F3E-3DFE22B30A77}" dt="2025-05-14T13:19:25.220" v="286"/>
          <ac:spMkLst>
            <pc:docMk/>
            <pc:sldMk cId="2753904214" sldId="2134805642"/>
            <ac:spMk id="6" creationId="{6386CD33-97CF-86FC-4621-A77898E03862}"/>
          </ac:spMkLst>
        </pc:spChg>
      </pc:sldChg>
      <pc:sldChg chg="modNotes">
        <pc:chgData name="Viviana Giannuzzi" userId="919ddae4-97ad-4542-906a-f94ea04289be" providerId="ADAL" clId="{151BE606-B840-41E3-8F3E-3DFE22B30A77}" dt="2025-05-14T13:19:25.220" v="286"/>
        <pc:sldMkLst>
          <pc:docMk/>
          <pc:sldMk cId="2340846506" sldId="2134805661"/>
        </pc:sldMkLst>
      </pc:sldChg>
      <pc:sldChg chg="del">
        <pc:chgData name="Viviana Giannuzzi" userId="919ddae4-97ad-4542-906a-f94ea04289be" providerId="ADAL" clId="{151BE606-B840-41E3-8F3E-3DFE22B30A77}" dt="2025-05-14T13:21:16.456" v="293" actId="47"/>
        <pc:sldMkLst>
          <pc:docMk/>
          <pc:sldMk cId="1350479690" sldId="2134805675"/>
        </pc:sldMkLst>
      </pc:sldChg>
      <pc:sldChg chg="modSp modNotes">
        <pc:chgData name="Viviana Giannuzzi" userId="919ddae4-97ad-4542-906a-f94ea04289be" providerId="ADAL" clId="{151BE606-B840-41E3-8F3E-3DFE22B30A77}" dt="2025-05-14T13:19:25.220" v="286"/>
        <pc:sldMkLst>
          <pc:docMk/>
          <pc:sldMk cId="234573925" sldId="2134805699"/>
        </pc:sldMkLst>
        <pc:spChg chg="mod">
          <ac:chgData name="Viviana Giannuzzi" userId="919ddae4-97ad-4542-906a-f94ea04289be" providerId="ADAL" clId="{151BE606-B840-41E3-8F3E-3DFE22B30A77}" dt="2025-05-14T13:19:25.220" v="286"/>
          <ac:spMkLst>
            <pc:docMk/>
            <pc:sldMk cId="234573925" sldId="2134805699"/>
            <ac:spMk id="11" creationId="{90E1779E-76B2-8252-D9D8-52CF19115DE5}"/>
          </ac:spMkLst>
        </pc:spChg>
      </pc:sldChg>
      <pc:sldChg chg="modSp">
        <pc:chgData name="Viviana Giannuzzi" userId="919ddae4-97ad-4542-906a-f94ea04289be" providerId="ADAL" clId="{151BE606-B840-41E3-8F3E-3DFE22B30A77}" dt="2025-05-14T13:19:25.220" v="286"/>
        <pc:sldMkLst>
          <pc:docMk/>
          <pc:sldMk cId="25500101" sldId="2134805725"/>
        </pc:sldMkLst>
        <pc:spChg chg="mod">
          <ac:chgData name="Viviana Giannuzzi" userId="919ddae4-97ad-4542-906a-f94ea04289be" providerId="ADAL" clId="{151BE606-B840-41E3-8F3E-3DFE22B30A77}" dt="2025-05-14T13:19:25.220" v="286"/>
          <ac:spMkLst>
            <pc:docMk/>
            <pc:sldMk cId="25500101" sldId="2134805725"/>
            <ac:spMk id="6" creationId="{3AEE141C-0949-B6D2-9AEC-EF4BCCA2B975}"/>
          </ac:spMkLst>
        </pc:spChg>
        <pc:spChg chg="mod">
          <ac:chgData name="Viviana Giannuzzi" userId="919ddae4-97ad-4542-906a-f94ea04289be" providerId="ADAL" clId="{151BE606-B840-41E3-8F3E-3DFE22B30A77}" dt="2025-05-14T13:19:25.220" v="286"/>
          <ac:spMkLst>
            <pc:docMk/>
            <pc:sldMk cId="25500101" sldId="2134805725"/>
            <ac:spMk id="7" creationId="{2D5EB752-B932-5D29-2E09-64CB55DB8CC2}"/>
          </ac:spMkLst>
        </pc:spChg>
      </pc:sldChg>
      <pc:sldChg chg="modSp">
        <pc:chgData name="Viviana Giannuzzi" userId="919ddae4-97ad-4542-906a-f94ea04289be" providerId="ADAL" clId="{151BE606-B840-41E3-8F3E-3DFE22B30A77}" dt="2025-05-14T13:19:25.220" v="286"/>
        <pc:sldMkLst>
          <pc:docMk/>
          <pc:sldMk cId="3618450821" sldId="2134805727"/>
        </pc:sldMkLst>
        <pc:spChg chg="mod">
          <ac:chgData name="Viviana Giannuzzi" userId="919ddae4-97ad-4542-906a-f94ea04289be" providerId="ADAL" clId="{151BE606-B840-41E3-8F3E-3DFE22B30A77}" dt="2025-05-14T13:19:25.220" v="286"/>
          <ac:spMkLst>
            <pc:docMk/>
            <pc:sldMk cId="3618450821" sldId="2134805727"/>
            <ac:spMk id="3" creationId="{7EA69479-F33F-6A4C-3A3D-AC1D3C24D9FA}"/>
          </ac:spMkLst>
        </pc:spChg>
      </pc:sldChg>
      <pc:sldChg chg="modSp">
        <pc:chgData name="Viviana Giannuzzi" userId="919ddae4-97ad-4542-906a-f94ea04289be" providerId="ADAL" clId="{151BE606-B840-41E3-8F3E-3DFE22B30A77}" dt="2025-05-14T13:19:25.220" v="286"/>
        <pc:sldMkLst>
          <pc:docMk/>
          <pc:sldMk cId="2878908622" sldId="2134805729"/>
        </pc:sldMkLst>
        <pc:graphicFrameChg chg="mod">
          <ac:chgData name="Viviana Giannuzzi" userId="919ddae4-97ad-4542-906a-f94ea04289be" providerId="ADAL" clId="{151BE606-B840-41E3-8F3E-3DFE22B30A77}" dt="2025-05-14T13:19:25.220" v="286"/>
          <ac:graphicFrameMkLst>
            <pc:docMk/>
            <pc:sldMk cId="2878908622" sldId="2134805729"/>
            <ac:graphicFrameMk id="7" creationId="{6F8A67BD-4C8A-755B-A3EB-1D7BBBF0A4D6}"/>
          </ac:graphicFrameMkLst>
        </pc:graphicFrameChg>
      </pc:sldChg>
      <pc:sldChg chg="modSp">
        <pc:chgData name="Viviana Giannuzzi" userId="919ddae4-97ad-4542-906a-f94ea04289be" providerId="ADAL" clId="{151BE606-B840-41E3-8F3E-3DFE22B30A77}" dt="2025-05-14T13:19:25.220" v="286"/>
        <pc:sldMkLst>
          <pc:docMk/>
          <pc:sldMk cId="466280613" sldId="2134805735"/>
        </pc:sldMkLst>
        <pc:spChg chg="mod">
          <ac:chgData name="Viviana Giannuzzi" userId="919ddae4-97ad-4542-906a-f94ea04289be" providerId="ADAL" clId="{151BE606-B840-41E3-8F3E-3DFE22B30A77}" dt="2025-05-14T13:19:25.220" v="286"/>
          <ac:spMkLst>
            <pc:docMk/>
            <pc:sldMk cId="466280613" sldId="2134805735"/>
            <ac:spMk id="18" creationId="{981DC64F-D7BC-1AD3-CED3-DE31C571A7F6}"/>
          </ac:spMkLst>
        </pc:spChg>
      </pc:sldChg>
      <pc:sldChg chg="modSp">
        <pc:chgData name="Viviana Giannuzzi" userId="919ddae4-97ad-4542-906a-f94ea04289be" providerId="ADAL" clId="{151BE606-B840-41E3-8F3E-3DFE22B30A77}" dt="2025-05-14T13:19:25.220" v="286"/>
        <pc:sldMkLst>
          <pc:docMk/>
          <pc:sldMk cId="13711896" sldId="2134805737"/>
        </pc:sldMkLst>
        <pc:spChg chg="mod">
          <ac:chgData name="Viviana Giannuzzi" userId="919ddae4-97ad-4542-906a-f94ea04289be" providerId="ADAL" clId="{151BE606-B840-41E3-8F3E-3DFE22B30A77}" dt="2025-05-14T13:19:25.220" v="286"/>
          <ac:spMkLst>
            <pc:docMk/>
            <pc:sldMk cId="13711896" sldId="2134805737"/>
            <ac:spMk id="21" creationId="{70BCDBC5-1D4A-C195-2E2C-30F3D6D1114B}"/>
          </ac:spMkLst>
        </pc:spChg>
        <pc:spChg chg="mod">
          <ac:chgData name="Viviana Giannuzzi" userId="919ddae4-97ad-4542-906a-f94ea04289be" providerId="ADAL" clId="{151BE606-B840-41E3-8F3E-3DFE22B30A77}" dt="2025-05-14T13:19:25.220" v="286"/>
          <ac:spMkLst>
            <pc:docMk/>
            <pc:sldMk cId="13711896" sldId="2134805737"/>
            <ac:spMk id="23" creationId="{C8FED22E-3C46-76AB-1515-2840AB15A7F9}"/>
          </ac:spMkLst>
        </pc:spChg>
        <pc:spChg chg="mod">
          <ac:chgData name="Viviana Giannuzzi" userId="919ddae4-97ad-4542-906a-f94ea04289be" providerId="ADAL" clId="{151BE606-B840-41E3-8F3E-3DFE22B30A77}" dt="2025-05-14T13:19:25.220" v="286"/>
          <ac:spMkLst>
            <pc:docMk/>
            <pc:sldMk cId="13711896" sldId="2134805737"/>
            <ac:spMk id="27" creationId="{AA94569C-4469-1AEA-0520-A93011FF3804}"/>
          </ac:spMkLst>
        </pc:spChg>
      </pc:sldChg>
      <pc:sldChg chg="modSp">
        <pc:chgData name="Viviana Giannuzzi" userId="919ddae4-97ad-4542-906a-f94ea04289be" providerId="ADAL" clId="{151BE606-B840-41E3-8F3E-3DFE22B30A77}" dt="2025-05-14T13:19:25.220" v="286"/>
        <pc:sldMkLst>
          <pc:docMk/>
          <pc:sldMk cId="1189775189" sldId="2134805738"/>
        </pc:sldMkLst>
        <pc:spChg chg="mod">
          <ac:chgData name="Viviana Giannuzzi" userId="919ddae4-97ad-4542-906a-f94ea04289be" providerId="ADAL" clId="{151BE606-B840-41E3-8F3E-3DFE22B30A77}" dt="2025-05-14T13:19:25.220" v="286"/>
          <ac:spMkLst>
            <pc:docMk/>
            <pc:sldMk cId="1189775189" sldId="2134805738"/>
            <ac:spMk id="4" creationId="{9D8AB50F-0699-F44C-E120-ECBB13E15BD4}"/>
          </ac:spMkLst>
        </pc:spChg>
      </pc:sldChg>
    </pc:docChg>
  </pc:docChgLst>
  <pc:docChgLst>
    <pc:chgData name="Sabina Sblano" userId="9c895fe0-92af-4884-ba5b-805a67527ec9" providerId="ADAL" clId="{B1EDA3D3-43FA-486C-9D1E-3C589E3363B9}"/>
    <pc:docChg chg="undo redo custSel addSld delSld modSld sldOrd">
      <pc:chgData name="Sabina Sblano" userId="9c895fe0-92af-4884-ba5b-805a67527ec9" providerId="ADAL" clId="{B1EDA3D3-43FA-486C-9D1E-3C589E3363B9}" dt="2025-04-29T16:25:10.193" v="6496" actId="1076"/>
      <pc:docMkLst>
        <pc:docMk/>
      </pc:docMkLst>
      <pc:sldChg chg="addSp delSp modSp mod">
        <pc:chgData name="Sabina Sblano" userId="9c895fe0-92af-4884-ba5b-805a67527ec9" providerId="ADAL" clId="{B1EDA3D3-43FA-486C-9D1E-3C589E3363B9}" dt="2025-04-28T14:11:18.476" v="3625" actId="1035"/>
        <pc:sldMkLst>
          <pc:docMk/>
          <pc:sldMk cId="1973490102" sldId="280"/>
        </pc:sldMkLst>
        <pc:spChg chg="mod">
          <ac:chgData name="Sabina Sblano" userId="9c895fe0-92af-4884-ba5b-805a67527ec9" providerId="ADAL" clId="{B1EDA3D3-43FA-486C-9D1E-3C589E3363B9}" dt="2025-04-28T14:10:45.714" v="3552" actId="1035"/>
          <ac:spMkLst>
            <pc:docMk/>
            <pc:sldMk cId="1973490102" sldId="280"/>
            <ac:spMk id="3" creationId="{38FCC1BE-B15E-4160-8801-0B004B3B4A5E}"/>
          </ac:spMkLst>
        </pc:spChg>
        <pc:spChg chg="mod">
          <ac:chgData name="Sabina Sblano" userId="9c895fe0-92af-4884-ba5b-805a67527ec9" providerId="ADAL" clId="{B1EDA3D3-43FA-486C-9D1E-3C589E3363B9}" dt="2025-04-28T14:11:18.476" v="3625" actId="1035"/>
          <ac:spMkLst>
            <pc:docMk/>
            <pc:sldMk cId="1973490102" sldId="280"/>
            <ac:spMk id="5" creationId="{DDC4354C-C4C7-810F-4285-01D259DCA50E}"/>
          </ac:spMkLst>
        </pc:spChg>
        <pc:picChg chg="mod">
          <ac:chgData name="Sabina Sblano" userId="9c895fe0-92af-4884-ba5b-805a67527ec9" providerId="ADAL" clId="{B1EDA3D3-43FA-486C-9D1E-3C589E3363B9}" dt="2025-04-28T14:10:45.714" v="3552" actId="1035"/>
          <ac:picMkLst>
            <pc:docMk/>
            <pc:sldMk cId="1973490102" sldId="280"/>
            <ac:picMk id="7" creationId="{FDA915BC-B03A-B5A7-51FA-9DCF998CB203}"/>
          </ac:picMkLst>
        </pc:picChg>
        <pc:picChg chg="mod">
          <ac:chgData name="Sabina Sblano" userId="9c895fe0-92af-4884-ba5b-805a67527ec9" providerId="ADAL" clId="{B1EDA3D3-43FA-486C-9D1E-3C589E3363B9}" dt="2025-04-28T14:10:45.714" v="3552" actId="1035"/>
          <ac:picMkLst>
            <pc:docMk/>
            <pc:sldMk cId="1973490102" sldId="280"/>
            <ac:picMk id="8" creationId="{37BBDDF8-CCF2-5A48-59F5-A3CB64087C7E}"/>
          </ac:picMkLst>
        </pc:picChg>
        <pc:picChg chg="mod">
          <ac:chgData name="Sabina Sblano" userId="9c895fe0-92af-4884-ba5b-805a67527ec9" providerId="ADAL" clId="{B1EDA3D3-43FA-486C-9D1E-3C589E3363B9}" dt="2025-04-28T14:10:50.762" v="3567" actId="1036"/>
          <ac:picMkLst>
            <pc:docMk/>
            <pc:sldMk cId="1973490102" sldId="280"/>
            <ac:picMk id="13" creationId="{87B3ADBC-8682-7F8E-DD82-A674E2295BB0}"/>
          </ac:picMkLst>
        </pc:picChg>
        <pc:picChg chg="mod">
          <ac:chgData name="Sabina Sblano" userId="9c895fe0-92af-4884-ba5b-805a67527ec9" providerId="ADAL" clId="{B1EDA3D3-43FA-486C-9D1E-3C589E3363B9}" dt="2025-04-28T14:10:45.714" v="3552" actId="1035"/>
          <ac:picMkLst>
            <pc:docMk/>
            <pc:sldMk cId="1973490102" sldId="280"/>
            <ac:picMk id="15" creationId="{2870A122-0046-3DA2-0353-C2AB7E75A7D4}"/>
          </ac:picMkLst>
        </pc:picChg>
      </pc:sldChg>
      <pc:sldChg chg="addSp delSp modSp mod">
        <pc:chgData name="Sabina Sblano" userId="9c895fe0-92af-4884-ba5b-805a67527ec9" providerId="ADAL" clId="{B1EDA3D3-43FA-486C-9D1E-3C589E3363B9}" dt="2025-04-28T10:58:11.929" v="1729" actId="122"/>
        <pc:sldMkLst>
          <pc:docMk/>
          <pc:sldMk cId="2249330791" sldId="285"/>
        </pc:sldMkLst>
        <pc:spChg chg="mod">
          <ac:chgData name="Sabina Sblano" userId="9c895fe0-92af-4884-ba5b-805a67527ec9" providerId="ADAL" clId="{B1EDA3D3-43FA-486C-9D1E-3C589E3363B9}" dt="2025-04-28T10:58:11.929" v="1729" actId="122"/>
          <ac:spMkLst>
            <pc:docMk/>
            <pc:sldMk cId="2249330791" sldId="285"/>
            <ac:spMk id="2" creationId="{12206055-802E-993A-801F-500D9DD5EC69}"/>
          </ac:spMkLst>
        </pc:spChg>
        <pc:spChg chg="mod">
          <ac:chgData name="Sabina Sblano" userId="9c895fe0-92af-4884-ba5b-805a67527ec9" providerId="ADAL" clId="{B1EDA3D3-43FA-486C-9D1E-3C589E3363B9}" dt="2025-04-28T09:12:08.878" v="173" actId="1036"/>
          <ac:spMkLst>
            <pc:docMk/>
            <pc:sldMk cId="2249330791" sldId="285"/>
            <ac:spMk id="3" creationId="{43D17B4D-1EED-7B0F-0C16-7F7E834993F2}"/>
          </ac:spMkLst>
        </pc:spChg>
      </pc:sldChg>
      <pc:sldChg chg="modSp mod">
        <pc:chgData name="Sabina Sblano" userId="9c895fe0-92af-4884-ba5b-805a67527ec9" providerId="ADAL" clId="{B1EDA3D3-43FA-486C-9D1E-3C589E3363B9}" dt="2025-04-29T16:18:45.554" v="6434" actId="20577"/>
        <pc:sldMkLst>
          <pc:docMk/>
          <pc:sldMk cId="1309772149" sldId="286"/>
        </pc:sldMkLst>
        <pc:spChg chg="mod">
          <ac:chgData name="Sabina Sblano" userId="9c895fe0-92af-4884-ba5b-805a67527ec9" providerId="ADAL" clId="{B1EDA3D3-43FA-486C-9D1E-3C589E3363B9}" dt="2025-04-29T16:18:45.554" v="6434" actId="20577"/>
          <ac:spMkLst>
            <pc:docMk/>
            <pc:sldMk cId="1309772149" sldId="286"/>
            <ac:spMk id="2" creationId="{6A5FD65F-9E72-680B-14E0-889584A2AD95}"/>
          </ac:spMkLst>
        </pc:spChg>
      </pc:sldChg>
      <pc:sldChg chg="addSp delSp modSp del mod">
        <pc:chgData name="Sabina Sblano" userId="9c895fe0-92af-4884-ba5b-805a67527ec9" providerId="ADAL" clId="{B1EDA3D3-43FA-486C-9D1E-3C589E3363B9}" dt="2025-04-29T15:57:32.104" v="6176" actId="47"/>
        <pc:sldMkLst>
          <pc:docMk/>
          <pc:sldMk cId="190568774" sldId="288"/>
        </pc:sldMkLst>
      </pc:sldChg>
      <pc:sldChg chg="del">
        <pc:chgData name="Sabina Sblano" userId="9c895fe0-92af-4884-ba5b-805a67527ec9" providerId="ADAL" clId="{B1EDA3D3-43FA-486C-9D1E-3C589E3363B9}" dt="2025-04-29T13:10:05.437" v="5922" actId="47"/>
        <pc:sldMkLst>
          <pc:docMk/>
          <pc:sldMk cId="994038571" sldId="289"/>
        </pc:sldMkLst>
      </pc:sldChg>
      <pc:sldChg chg="del">
        <pc:chgData name="Sabina Sblano" userId="9c895fe0-92af-4884-ba5b-805a67527ec9" providerId="ADAL" clId="{B1EDA3D3-43FA-486C-9D1E-3C589E3363B9}" dt="2025-04-28T08:08:45.277" v="0" actId="47"/>
        <pc:sldMkLst>
          <pc:docMk/>
          <pc:sldMk cId="2257201060" sldId="415"/>
        </pc:sldMkLst>
      </pc:sldChg>
      <pc:sldChg chg="addSp delSp modSp del mod">
        <pc:chgData name="Sabina Sblano" userId="9c895fe0-92af-4884-ba5b-805a67527ec9" providerId="ADAL" clId="{B1EDA3D3-43FA-486C-9D1E-3C589E3363B9}" dt="2025-04-29T16:03:31.778" v="6329" actId="47"/>
        <pc:sldMkLst>
          <pc:docMk/>
          <pc:sldMk cId="1239816178" sldId="698"/>
        </pc:sldMkLst>
      </pc:sldChg>
      <pc:sldChg chg="del">
        <pc:chgData name="Sabina Sblano" userId="9c895fe0-92af-4884-ba5b-805a67527ec9" providerId="ADAL" clId="{B1EDA3D3-43FA-486C-9D1E-3C589E3363B9}" dt="2025-04-28T08:26:19.692" v="75" actId="47"/>
        <pc:sldMkLst>
          <pc:docMk/>
          <pc:sldMk cId="1367894240" sldId="2134805628"/>
        </pc:sldMkLst>
      </pc:sldChg>
      <pc:sldChg chg="del">
        <pc:chgData name="Sabina Sblano" userId="9c895fe0-92af-4884-ba5b-805a67527ec9" providerId="ADAL" clId="{B1EDA3D3-43FA-486C-9D1E-3C589E3363B9}" dt="2025-04-28T09:35:00.514" v="280" actId="47"/>
        <pc:sldMkLst>
          <pc:docMk/>
          <pc:sldMk cId="3660050619" sldId="2134805629"/>
        </pc:sldMkLst>
      </pc:sldChg>
      <pc:sldChg chg="add del ord">
        <pc:chgData name="Sabina Sblano" userId="9c895fe0-92af-4884-ba5b-805a67527ec9" providerId="ADAL" clId="{B1EDA3D3-43FA-486C-9D1E-3C589E3363B9}" dt="2025-04-29T12:51:59.934" v="5348" actId="47"/>
        <pc:sldMkLst>
          <pc:docMk/>
          <pc:sldMk cId="3280282392" sldId="2134805630"/>
        </pc:sldMkLst>
      </pc:sldChg>
      <pc:sldChg chg="del ord">
        <pc:chgData name="Sabina Sblano" userId="9c895fe0-92af-4884-ba5b-805a67527ec9" providerId="ADAL" clId="{B1EDA3D3-43FA-486C-9D1E-3C589E3363B9}" dt="2025-04-29T12:51:56.254" v="5346" actId="47"/>
        <pc:sldMkLst>
          <pc:docMk/>
          <pc:sldMk cId="3757351459" sldId="2134805633"/>
        </pc:sldMkLst>
      </pc:sldChg>
      <pc:sldChg chg="addSp delSp modSp mod modNotesTx">
        <pc:chgData name="Sabina Sblano" userId="9c895fe0-92af-4884-ba5b-805a67527ec9" providerId="ADAL" clId="{B1EDA3D3-43FA-486C-9D1E-3C589E3363B9}" dt="2025-04-29T12:44:00.842" v="5344" actId="20577"/>
        <pc:sldMkLst>
          <pc:docMk/>
          <pc:sldMk cId="2964960849" sldId="2134805635"/>
        </pc:sldMkLst>
      </pc:sldChg>
      <pc:sldChg chg="modSp mod">
        <pc:chgData name="Sabina Sblano" userId="9c895fe0-92af-4884-ba5b-805a67527ec9" providerId="ADAL" clId="{B1EDA3D3-43FA-486C-9D1E-3C589E3363B9}" dt="2025-04-28T11:14:45.289" v="1828" actId="1036"/>
        <pc:sldMkLst>
          <pc:docMk/>
          <pc:sldMk cId="1502188639" sldId="2134805636"/>
        </pc:sldMkLst>
        <pc:spChg chg="mod">
          <ac:chgData name="Sabina Sblano" userId="9c895fe0-92af-4884-ba5b-805a67527ec9" providerId="ADAL" clId="{B1EDA3D3-43FA-486C-9D1E-3C589E3363B9}" dt="2025-04-28T10:58:33.498" v="1731"/>
          <ac:spMkLst>
            <pc:docMk/>
            <pc:sldMk cId="1502188639" sldId="2134805636"/>
            <ac:spMk id="2" creationId="{03E2EC0E-B22E-8997-86CC-6896BBA109BE}"/>
          </ac:spMkLst>
        </pc:spChg>
        <pc:spChg chg="mod">
          <ac:chgData name="Sabina Sblano" userId="9c895fe0-92af-4884-ba5b-805a67527ec9" providerId="ADAL" clId="{B1EDA3D3-43FA-486C-9D1E-3C589E3363B9}" dt="2025-04-28T11:14:45.289" v="1828" actId="1036"/>
          <ac:spMkLst>
            <pc:docMk/>
            <pc:sldMk cId="1502188639" sldId="2134805636"/>
            <ac:spMk id="5" creationId="{071C7F1C-A526-9FB8-62D9-E42FAF9EF901}"/>
          </ac:spMkLst>
        </pc:spChg>
        <pc:picChg chg="mod">
          <ac:chgData name="Sabina Sblano" userId="9c895fe0-92af-4884-ba5b-805a67527ec9" providerId="ADAL" clId="{B1EDA3D3-43FA-486C-9D1E-3C589E3363B9}" dt="2025-04-28T11:14:12.345" v="1812" actId="11530"/>
          <ac:picMkLst>
            <pc:docMk/>
            <pc:sldMk cId="1502188639" sldId="2134805636"/>
            <ac:picMk id="1028" creationId="{FE7D9D5A-412C-922F-AAE5-6FFFE754FA78}"/>
          </ac:picMkLst>
        </pc:picChg>
      </pc:sldChg>
      <pc:sldChg chg="addSp delSp modSp new mod">
        <pc:chgData name="Sabina Sblano" userId="9c895fe0-92af-4884-ba5b-805a67527ec9" providerId="ADAL" clId="{B1EDA3D3-43FA-486C-9D1E-3C589E3363B9}" dt="2025-04-28T14:08:28.520" v="3472" actId="20577"/>
        <pc:sldMkLst>
          <pc:docMk/>
          <pc:sldMk cId="1772537428" sldId="2134805637"/>
        </pc:sldMkLst>
      </pc:sldChg>
      <pc:sldChg chg="addSp delSp modSp new mod">
        <pc:chgData name="Sabina Sblano" userId="9c895fe0-92af-4884-ba5b-805a67527ec9" providerId="ADAL" clId="{B1EDA3D3-43FA-486C-9D1E-3C589E3363B9}" dt="2025-04-28T13:08:17.850" v="2429" actId="1036"/>
        <pc:sldMkLst>
          <pc:docMk/>
          <pc:sldMk cId="1890881801" sldId="2134805638"/>
        </pc:sldMkLst>
        <pc:spChg chg="mod">
          <ac:chgData name="Sabina Sblano" userId="9c895fe0-92af-4884-ba5b-805a67527ec9" providerId="ADAL" clId="{B1EDA3D3-43FA-486C-9D1E-3C589E3363B9}" dt="2025-04-28T12:59:20.785" v="2114" actId="207"/>
          <ac:spMkLst>
            <pc:docMk/>
            <pc:sldMk cId="1890881801" sldId="2134805638"/>
            <ac:spMk id="2" creationId="{ED6F6546-3BEE-017B-933B-CD064524CFEF}"/>
          </ac:spMkLst>
        </pc:spChg>
        <pc:spChg chg="mod">
          <ac:chgData name="Sabina Sblano" userId="9c895fe0-92af-4884-ba5b-805a67527ec9" providerId="ADAL" clId="{B1EDA3D3-43FA-486C-9D1E-3C589E3363B9}" dt="2025-04-28T13:04:06.350" v="2209" actId="120"/>
          <ac:spMkLst>
            <pc:docMk/>
            <pc:sldMk cId="1890881801" sldId="2134805638"/>
            <ac:spMk id="3" creationId="{0A79550E-F080-4B2B-9EE6-6C5E47B544E9}"/>
          </ac:spMkLst>
        </pc:spChg>
        <pc:spChg chg="add mod">
          <ac:chgData name="Sabina Sblano" userId="9c895fe0-92af-4884-ba5b-805a67527ec9" providerId="ADAL" clId="{B1EDA3D3-43FA-486C-9D1E-3C589E3363B9}" dt="2025-04-28T13:06:00.203" v="2263" actId="1035"/>
          <ac:spMkLst>
            <pc:docMk/>
            <pc:sldMk cId="1890881801" sldId="2134805638"/>
            <ac:spMk id="5" creationId="{A04E6D05-52F6-5D6B-F7B5-35404EB8A27C}"/>
          </ac:spMkLst>
        </pc:spChg>
        <pc:picChg chg="add mod">
          <ac:chgData name="Sabina Sblano" userId="9c895fe0-92af-4884-ba5b-805a67527ec9" providerId="ADAL" clId="{B1EDA3D3-43FA-486C-9D1E-3C589E3363B9}" dt="2025-04-28T13:08:10.102" v="2412" actId="1037"/>
          <ac:picMkLst>
            <pc:docMk/>
            <pc:sldMk cId="1890881801" sldId="2134805638"/>
            <ac:picMk id="4098" creationId="{415AAD21-37CC-4694-764D-B71D8CBF8A32}"/>
          </ac:picMkLst>
        </pc:picChg>
        <pc:picChg chg="add mod">
          <ac:chgData name="Sabina Sblano" userId="9c895fe0-92af-4884-ba5b-805a67527ec9" providerId="ADAL" clId="{B1EDA3D3-43FA-486C-9D1E-3C589E3363B9}" dt="2025-04-28T13:07:22.340" v="2339" actId="1036"/>
          <ac:picMkLst>
            <pc:docMk/>
            <pc:sldMk cId="1890881801" sldId="2134805638"/>
            <ac:picMk id="4100" creationId="{8C2E0767-2339-F477-2BCB-61303A510F76}"/>
          </ac:picMkLst>
        </pc:picChg>
        <pc:picChg chg="add mod">
          <ac:chgData name="Sabina Sblano" userId="9c895fe0-92af-4884-ba5b-805a67527ec9" providerId="ADAL" clId="{B1EDA3D3-43FA-486C-9D1E-3C589E3363B9}" dt="2025-04-28T13:08:17.850" v="2429" actId="1036"/>
          <ac:picMkLst>
            <pc:docMk/>
            <pc:sldMk cId="1890881801" sldId="2134805638"/>
            <ac:picMk id="4104" creationId="{871B1231-FEC2-93A5-9CD5-99F920F5FA64}"/>
          </ac:picMkLst>
        </pc:picChg>
        <pc:picChg chg="add mod">
          <ac:chgData name="Sabina Sblano" userId="9c895fe0-92af-4884-ba5b-805a67527ec9" providerId="ADAL" clId="{B1EDA3D3-43FA-486C-9D1E-3C589E3363B9}" dt="2025-04-28T13:07:41.793" v="2379" actId="1037"/>
          <ac:picMkLst>
            <pc:docMk/>
            <pc:sldMk cId="1890881801" sldId="2134805638"/>
            <ac:picMk id="4106" creationId="{E836F2DB-161B-2517-71D9-BFDD8FAF5F12}"/>
          </ac:picMkLst>
        </pc:picChg>
      </pc:sldChg>
      <pc:sldChg chg="addSp delSp modSp new mod modCm modNotesTx">
        <pc:chgData name="Sabina Sblano" userId="9c895fe0-92af-4884-ba5b-805a67527ec9" providerId="ADAL" clId="{B1EDA3D3-43FA-486C-9D1E-3C589E3363B9}" dt="2025-04-28T13:33:15.507" v="2878" actId="1035"/>
        <pc:sldMkLst>
          <pc:docMk/>
          <pc:sldMk cId="3046945801" sldId="2134805639"/>
        </pc:sldMkLst>
        <pc:extLst>
          <p:ext xmlns:p="http://schemas.openxmlformats.org/presentationml/2006/main" uri="{D6D511B9-2390-475A-947B-AFAB55BFBCF1}">
            <pc226:cmChg xmlns:pc226="http://schemas.microsoft.com/office/powerpoint/2022/06/main/command" chg="mod">
              <pc226:chgData name="Sabina Sblano" userId="9c895fe0-92af-4884-ba5b-805a67527ec9" providerId="ADAL" clId="{B1EDA3D3-43FA-486C-9D1E-3C589E3363B9}" dt="2025-04-28T13:19:49.732" v="2634" actId="20577"/>
              <pc2:cmMkLst xmlns:pc2="http://schemas.microsoft.com/office/powerpoint/2019/9/main/command">
                <pc:docMk/>
                <pc:sldMk cId="3046945801" sldId="2134805639"/>
                <pc2:cmMk id="{E9D2C89D-DBEC-44BA-83AF-D178CD329959}"/>
              </pc2:cmMkLst>
            </pc226:cmChg>
          </p:ext>
        </pc:extLst>
      </pc:sldChg>
      <pc:sldChg chg="addSp modSp new del mod ord modNotesTx">
        <pc:chgData name="Sabina Sblano" userId="9c895fe0-92af-4884-ba5b-805a67527ec9" providerId="ADAL" clId="{B1EDA3D3-43FA-486C-9D1E-3C589E3363B9}" dt="2025-04-29T12:51:57.923" v="5347" actId="47"/>
        <pc:sldMkLst>
          <pc:docMk/>
          <pc:sldMk cId="2764423302" sldId="2134805640"/>
        </pc:sldMkLst>
      </pc:sldChg>
      <pc:sldChg chg="addSp delSp modSp new del mod modNotesTx">
        <pc:chgData name="Sabina Sblano" userId="9c895fe0-92af-4884-ba5b-805a67527ec9" providerId="ADAL" clId="{B1EDA3D3-43FA-486C-9D1E-3C589E3363B9}" dt="2025-04-28T10:34:40.850" v="1080" actId="47"/>
        <pc:sldMkLst>
          <pc:docMk/>
          <pc:sldMk cId="1509162893" sldId="2134805641"/>
        </pc:sldMkLst>
      </pc:sldChg>
      <pc:sldChg chg="addSp delSp modSp add mod">
        <pc:chgData name="Sabina Sblano" userId="9c895fe0-92af-4884-ba5b-805a67527ec9" providerId="ADAL" clId="{B1EDA3D3-43FA-486C-9D1E-3C589E3363B9}" dt="2025-04-28T14:05:03.835" v="3459" actId="20577"/>
        <pc:sldMkLst>
          <pc:docMk/>
          <pc:sldMk cId="2753904214" sldId="2134805642"/>
        </pc:sldMkLst>
        <pc:spChg chg="mod">
          <ac:chgData name="Sabina Sblano" userId="9c895fe0-92af-4884-ba5b-805a67527ec9" providerId="ADAL" clId="{B1EDA3D3-43FA-486C-9D1E-3C589E3363B9}" dt="2025-04-28T13:56:25.582" v="3051" actId="207"/>
          <ac:spMkLst>
            <pc:docMk/>
            <pc:sldMk cId="2753904214" sldId="2134805642"/>
            <ac:spMk id="2" creationId="{0E2B43CD-572F-7434-50B3-8B6CA4577086}"/>
          </ac:spMkLst>
        </pc:spChg>
        <pc:spChg chg="mod">
          <ac:chgData name="Sabina Sblano" userId="9c895fe0-92af-4884-ba5b-805a67527ec9" providerId="ADAL" clId="{B1EDA3D3-43FA-486C-9D1E-3C589E3363B9}" dt="2025-04-28T14:05:03.835" v="3459" actId="20577"/>
          <ac:spMkLst>
            <pc:docMk/>
            <pc:sldMk cId="2753904214" sldId="2134805642"/>
            <ac:spMk id="5" creationId="{11765697-7D72-E727-BBC0-901ED4FE9963}"/>
          </ac:spMkLst>
        </pc:spChg>
        <pc:spChg chg="add mod">
          <ac:chgData name="Sabina Sblano" userId="9c895fe0-92af-4884-ba5b-805a67527ec9" providerId="ADAL" clId="{B1EDA3D3-43FA-486C-9D1E-3C589E3363B9}" dt="2025-04-28T14:03:12.596" v="3355" actId="207"/>
          <ac:spMkLst>
            <pc:docMk/>
            <pc:sldMk cId="2753904214" sldId="2134805642"/>
            <ac:spMk id="6" creationId="{6386CD33-97CF-86FC-4621-A77898E03862}"/>
          </ac:spMkLst>
        </pc:spChg>
        <pc:picChg chg="mod">
          <ac:chgData name="Sabina Sblano" userId="9c895fe0-92af-4884-ba5b-805a67527ec9" providerId="ADAL" clId="{B1EDA3D3-43FA-486C-9D1E-3C589E3363B9}" dt="2025-04-28T14:04:34.323" v="3453" actId="1035"/>
          <ac:picMkLst>
            <pc:docMk/>
            <pc:sldMk cId="2753904214" sldId="2134805642"/>
            <ac:picMk id="7170" creationId="{7561DA21-7D2D-DAA6-0A7F-F9EB1719F384}"/>
          </ac:picMkLst>
        </pc:picChg>
        <pc:picChg chg="mod">
          <ac:chgData name="Sabina Sblano" userId="9c895fe0-92af-4884-ba5b-805a67527ec9" providerId="ADAL" clId="{B1EDA3D3-43FA-486C-9D1E-3C589E3363B9}" dt="2025-04-28T14:04:25.677" v="3428" actId="1036"/>
          <ac:picMkLst>
            <pc:docMk/>
            <pc:sldMk cId="2753904214" sldId="2134805642"/>
            <ac:picMk id="7172" creationId="{19890153-F758-028D-54EF-FC47DD35314B}"/>
          </ac:picMkLst>
        </pc:picChg>
        <pc:picChg chg="add mod">
          <ac:chgData name="Sabina Sblano" userId="9c895fe0-92af-4884-ba5b-805a67527ec9" providerId="ADAL" clId="{B1EDA3D3-43FA-486C-9D1E-3C589E3363B9}" dt="2025-04-28T14:00:58.393" v="3259" actId="1037"/>
          <ac:picMkLst>
            <pc:docMk/>
            <pc:sldMk cId="2753904214" sldId="2134805642"/>
            <ac:picMk id="9218" creationId="{BECB2AC0-3A5D-8E7D-4605-368CBF2BEC35}"/>
          </ac:picMkLst>
        </pc:picChg>
      </pc:sldChg>
      <pc:sldChg chg="addSp delSp modSp add mod modNotesTx">
        <pc:chgData name="Sabina Sblano" userId="9c895fe0-92af-4884-ba5b-805a67527ec9" providerId="ADAL" clId="{B1EDA3D3-43FA-486C-9D1E-3C589E3363B9}" dt="2025-04-28T14:34:06.071" v="3835" actId="113"/>
        <pc:sldMkLst>
          <pc:docMk/>
          <pc:sldMk cId="953978882" sldId="2134805643"/>
        </pc:sldMkLst>
        <pc:spChg chg="mod">
          <ac:chgData name="Sabina Sblano" userId="9c895fe0-92af-4884-ba5b-805a67527ec9" providerId="ADAL" clId="{B1EDA3D3-43FA-486C-9D1E-3C589E3363B9}" dt="2025-04-28T14:34:06.071" v="3835" actId="113"/>
          <ac:spMkLst>
            <pc:docMk/>
            <pc:sldMk cId="953978882" sldId="2134805643"/>
            <ac:spMk id="2" creationId="{67446B38-73F5-A857-8F62-80177C256DBE}"/>
          </ac:spMkLst>
        </pc:spChg>
        <pc:spChg chg="mod">
          <ac:chgData name="Sabina Sblano" userId="9c895fe0-92af-4884-ba5b-805a67527ec9" providerId="ADAL" clId="{B1EDA3D3-43FA-486C-9D1E-3C589E3363B9}" dt="2025-04-28T13:55:46.917" v="3034" actId="1035"/>
          <ac:spMkLst>
            <pc:docMk/>
            <pc:sldMk cId="953978882" sldId="2134805643"/>
            <ac:spMk id="5" creationId="{2B02BB4B-47B2-A318-F564-1684630F375B}"/>
          </ac:spMkLst>
        </pc:spChg>
        <pc:picChg chg="add mod">
          <ac:chgData name="Sabina Sblano" userId="9c895fe0-92af-4884-ba5b-805a67527ec9" providerId="ADAL" clId="{B1EDA3D3-43FA-486C-9D1E-3C589E3363B9}" dt="2025-04-28T13:53:22.756" v="2979" actId="1038"/>
          <ac:picMkLst>
            <pc:docMk/>
            <pc:sldMk cId="953978882" sldId="2134805643"/>
            <ac:picMk id="8194" creationId="{DBBDE902-0EDB-3A15-AD83-BC44A628C2B2}"/>
          </ac:picMkLst>
        </pc:picChg>
      </pc:sldChg>
      <pc:sldChg chg="add del ord">
        <pc:chgData name="Sabina Sblano" userId="9c895fe0-92af-4884-ba5b-805a67527ec9" providerId="ADAL" clId="{B1EDA3D3-43FA-486C-9D1E-3C589E3363B9}" dt="2025-04-29T12:52:00.540" v="5349" actId="47"/>
        <pc:sldMkLst>
          <pc:docMk/>
          <pc:sldMk cId="1451918022" sldId="2134805644"/>
        </pc:sldMkLst>
      </pc:sldChg>
      <pc:sldChg chg="addSp delSp modSp add mod">
        <pc:chgData name="Sabina Sblano" userId="9c895fe0-92af-4884-ba5b-805a67527ec9" providerId="ADAL" clId="{B1EDA3D3-43FA-486C-9D1E-3C589E3363B9}" dt="2025-04-28T13:29:34.895" v="2827" actId="732"/>
        <pc:sldMkLst>
          <pc:docMk/>
          <pc:sldMk cId="2686715074" sldId="2134805645"/>
        </pc:sldMkLst>
        <pc:spChg chg="mod">
          <ac:chgData name="Sabina Sblano" userId="9c895fe0-92af-4884-ba5b-805a67527ec9" providerId="ADAL" clId="{B1EDA3D3-43FA-486C-9D1E-3C589E3363B9}" dt="2025-04-28T13:21:58.683" v="2655" actId="122"/>
          <ac:spMkLst>
            <pc:docMk/>
            <pc:sldMk cId="2686715074" sldId="2134805645"/>
            <ac:spMk id="2" creationId="{185047D6-8191-F0D4-888E-79921F1A9C72}"/>
          </ac:spMkLst>
        </pc:spChg>
        <pc:spChg chg="add mod">
          <ac:chgData name="Sabina Sblano" userId="9c895fe0-92af-4884-ba5b-805a67527ec9" providerId="ADAL" clId="{B1EDA3D3-43FA-486C-9D1E-3C589E3363B9}" dt="2025-04-28T13:28:59.296" v="2814" actId="1036"/>
          <ac:spMkLst>
            <pc:docMk/>
            <pc:sldMk cId="2686715074" sldId="2134805645"/>
            <ac:spMk id="4" creationId="{3DEBD006-ACE6-227E-71AB-7BC2DD566FCA}"/>
          </ac:spMkLst>
        </pc:spChg>
        <pc:picChg chg="mod">
          <ac:chgData name="Sabina Sblano" userId="9c895fe0-92af-4884-ba5b-805a67527ec9" providerId="ADAL" clId="{B1EDA3D3-43FA-486C-9D1E-3C589E3363B9}" dt="2025-04-28T13:29:34.895" v="2827" actId="732"/>
          <ac:picMkLst>
            <pc:docMk/>
            <pc:sldMk cId="2686715074" sldId="2134805645"/>
            <ac:picMk id="6146" creationId="{78F8C460-8B02-AA11-62FF-E56FB1B31479}"/>
          </ac:picMkLst>
        </pc:picChg>
      </pc:sldChg>
      <pc:sldChg chg="addSp delSp modSp new mod">
        <pc:chgData name="Sabina Sblano" userId="9c895fe0-92af-4884-ba5b-805a67527ec9" providerId="ADAL" clId="{B1EDA3D3-43FA-486C-9D1E-3C589E3363B9}" dt="2025-04-29T16:00:04.893" v="6211" actId="1037"/>
        <pc:sldMkLst>
          <pc:docMk/>
          <pc:sldMk cId="999184626" sldId="2134805646"/>
        </pc:sldMkLst>
        <pc:spChg chg="mod">
          <ac:chgData name="Sabina Sblano" userId="9c895fe0-92af-4884-ba5b-805a67527ec9" providerId="ADAL" clId="{B1EDA3D3-43FA-486C-9D1E-3C589E3363B9}" dt="2025-04-29T13:10:01.040" v="5921" actId="20577"/>
          <ac:spMkLst>
            <pc:docMk/>
            <pc:sldMk cId="999184626" sldId="2134805646"/>
            <ac:spMk id="2" creationId="{9427D785-71EF-0EAA-8986-B9AE4670F38F}"/>
          </ac:spMkLst>
        </pc:spChg>
        <pc:spChg chg="add mod">
          <ac:chgData name="Sabina Sblano" userId="9c895fe0-92af-4884-ba5b-805a67527ec9" providerId="ADAL" clId="{B1EDA3D3-43FA-486C-9D1E-3C589E3363B9}" dt="2025-04-29T13:13:50.221" v="6035" actId="122"/>
          <ac:spMkLst>
            <pc:docMk/>
            <pc:sldMk cId="999184626" sldId="2134805646"/>
            <ac:spMk id="4" creationId="{62568B80-8337-3DD6-1196-331D0C8754D6}"/>
          </ac:spMkLst>
        </pc:spChg>
        <pc:spChg chg="add mod">
          <ac:chgData name="Sabina Sblano" userId="9c895fe0-92af-4884-ba5b-805a67527ec9" providerId="ADAL" clId="{B1EDA3D3-43FA-486C-9D1E-3C589E3363B9}" dt="2025-04-29T13:16:27.662" v="6056" actId="122"/>
          <ac:spMkLst>
            <pc:docMk/>
            <pc:sldMk cId="999184626" sldId="2134805646"/>
            <ac:spMk id="6" creationId="{B154C5B2-39D8-763C-EC4A-63CDED9D827B}"/>
          </ac:spMkLst>
        </pc:spChg>
      </pc:sldChg>
      <pc:sldChg chg="delSp add del ord">
        <pc:chgData name="Sabina Sblano" userId="9c895fe0-92af-4884-ba5b-805a67527ec9" providerId="ADAL" clId="{B1EDA3D3-43FA-486C-9D1E-3C589E3363B9}" dt="2025-04-29T12:51:55.502" v="5345" actId="47"/>
        <pc:sldMkLst>
          <pc:docMk/>
          <pc:sldMk cId="187706495" sldId="2134805647"/>
        </pc:sldMkLst>
      </pc:sldChg>
      <pc:sldChg chg="add del">
        <pc:chgData name="Sabina Sblano" userId="9c895fe0-92af-4884-ba5b-805a67527ec9" providerId="ADAL" clId="{B1EDA3D3-43FA-486C-9D1E-3C589E3363B9}" dt="2025-04-28T14:26:26.600" v="3727" actId="2890"/>
        <pc:sldMkLst>
          <pc:docMk/>
          <pc:sldMk cId="3024007788" sldId="2134805647"/>
        </pc:sldMkLst>
      </pc:sldChg>
      <pc:sldChg chg="addSp modSp new mod">
        <pc:chgData name="Sabina Sblano" userId="9c895fe0-92af-4884-ba5b-805a67527ec9" providerId="ADAL" clId="{B1EDA3D3-43FA-486C-9D1E-3C589E3363B9}" dt="2025-04-29T13:01:44.292" v="5602" actId="1035"/>
        <pc:sldMkLst>
          <pc:docMk/>
          <pc:sldMk cId="4287287735" sldId="2134805647"/>
        </pc:sldMkLst>
      </pc:sldChg>
      <pc:sldChg chg="addSp delSp modSp add mod">
        <pc:chgData name="Sabina Sblano" userId="9c895fe0-92af-4884-ba5b-805a67527ec9" providerId="ADAL" clId="{B1EDA3D3-43FA-486C-9D1E-3C589E3363B9}" dt="2025-04-29T16:00:54.449" v="6234" actId="1036"/>
        <pc:sldMkLst>
          <pc:docMk/>
          <pc:sldMk cId="1665938532" sldId="2134805648"/>
        </pc:sldMkLst>
      </pc:sldChg>
      <pc:sldChg chg="modSp add del mod">
        <pc:chgData name="Sabina Sblano" userId="9c895fe0-92af-4884-ba5b-805a67527ec9" providerId="ADAL" clId="{B1EDA3D3-43FA-486C-9D1E-3C589E3363B9}" dt="2025-04-29T16:15:27.454" v="6431" actId="47"/>
        <pc:sldMkLst>
          <pc:docMk/>
          <pc:sldMk cId="4477780" sldId="2134805649"/>
        </pc:sldMkLst>
      </pc:sldChg>
      <pc:sldChg chg="addSp delSp modSp add mod">
        <pc:chgData name="Sabina Sblano" userId="9c895fe0-92af-4884-ba5b-805a67527ec9" providerId="ADAL" clId="{B1EDA3D3-43FA-486C-9D1E-3C589E3363B9}" dt="2025-04-29T16:25:10.193" v="6496" actId="1076"/>
        <pc:sldMkLst>
          <pc:docMk/>
          <pc:sldMk cId="4290595837" sldId="2134805650"/>
        </pc:sldMkLst>
        <pc:spChg chg="add mod">
          <ac:chgData name="Sabina Sblano" userId="9c895fe0-92af-4884-ba5b-805a67527ec9" providerId="ADAL" clId="{B1EDA3D3-43FA-486C-9D1E-3C589E3363B9}" dt="2025-04-29T16:14:07.916" v="6368" actId="20577"/>
          <ac:spMkLst>
            <pc:docMk/>
            <pc:sldMk cId="4290595837" sldId="2134805650"/>
            <ac:spMk id="20" creationId="{EB7959C4-91F6-EB66-73ED-9DC6291C6F20}"/>
          </ac:spMkLst>
        </pc:spChg>
      </pc:sldChg>
    </pc:docChg>
  </pc:docChgLst>
  <pc:docChgLst>
    <pc:chgData name="Sabina Sblano" userId="9c895fe0-92af-4884-ba5b-805a67527ec9" providerId="ADAL" clId="{88C5B08A-1D0F-4C9F-87E6-E31023738952}"/>
    <pc:docChg chg="undo redo custSel addSld delSld modSld sldOrd">
      <pc:chgData name="Sabina Sblano" userId="9c895fe0-92af-4884-ba5b-805a67527ec9" providerId="ADAL" clId="{88C5B08A-1D0F-4C9F-87E6-E31023738952}" dt="2025-05-13T14:02:31.597" v="16887" actId="2711"/>
      <pc:docMkLst>
        <pc:docMk/>
      </pc:docMkLst>
      <pc:sldChg chg="modSp mod">
        <pc:chgData name="Sabina Sblano" userId="9c895fe0-92af-4884-ba5b-805a67527ec9" providerId="ADAL" clId="{88C5B08A-1D0F-4C9F-87E6-E31023738952}" dt="2025-05-02T15:15:51.281" v="9454" actId="1036"/>
        <pc:sldMkLst>
          <pc:docMk/>
          <pc:sldMk cId="744914530" sldId="257"/>
        </pc:sldMkLst>
        <pc:spChg chg="mod">
          <ac:chgData name="Sabina Sblano" userId="9c895fe0-92af-4884-ba5b-805a67527ec9" providerId="ADAL" clId="{88C5B08A-1D0F-4C9F-87E6-E31023738952}" dt="2025-05-02T15:15:43.688" v="9438" actId="2710"/>
          <ac:spMkLst>
            <pc:docMk/>
            <pc:sldMk cId="744914530" sldId="257"/>
            <ac:spMk id="4" creationId="{823FACC7-4F72-4A2E-B0A6-F1BDB9DC88B3}"/>
          </ac:spMkLst>
        </pc:spChg>
        <pc:spChg chg="mod">
          <ac:chgData name="Sabina Sblano" userId="9c895fe0-92af-4884-ba5b-805a67527ec9" providerId="ADAL" clId="{88C5B08A-1D0F-4C9F-87E6-E31023738952}" dt="2025-05-02T15:15:51.281" v="9454" actId="1036"/>
          <ac:spMkLst>
            <pc:docMk/>
            <pc:sldMk cId="744914530" sldId="257"/>
            <ac:spMk id="5" creationId="{7B215890-C91F-45E1-87C0-E08A8D194E34}"/>
          </ac:spMkLst>
        </pc:spChg>
      </pc:sldChg>
      <pc:sldChg chg="modSp mod">
        <pc:chgData name="Sabina Sblano" userId="9c895fe0-92af-4884-ba5b-805a67527ec9" providerId="ADAL" clId="{88C5B08A-1D0F-4C9F-87E6-E31023738952}" dt="2025-05-02T15:16:33.472" v="9463" actId="1037"/>
        <pc:sldMkLst>
          <pc:docMk/>
          <pc:sldMk cId="945513426" sldId="260"/>
        </pc:sldMkLst>
        <pc:spChg chg="mod">
          <ac:chgData name="Sabina Sblano" userId="9c895fe0-92af-4884-ba5b-805a67527ec9" providerId="ADAL" clId="{88C5B08A-1D0F-4C9F-87E6-E31023738952}" dt="2025-05-02T15:11:42.223" v="9380" actId="1035"/>
          <ac:spMkLst>
            <pc:docMk/>
            <pc:sldMk cId="945513426" sldId="260"/>
            <ac:spMk id="17" creationId="{3F5FF87F-6173-4CC9-B69B-DF36CDFAA5A7}"/>
          </ac:spMkLst>
        </pc:spChg>
        <pc:cxnChg chg="mod">
          <ac:chgData name="Sabina Sblano" userId="9c895fe0-92af-4884-ba5b-805a67527ec9" providerId="ADAL" clId="{88C5B08A-1D0F-4C9F-87E6-E31023738952}" dt="2025-05-02T15:16:33.472" v="9463" actId="1037"/>
          <ac:cxnSpMkLst>
            <pc:docMk/>
            <pc:sldMk cId="945513426" sldId="260"/>
            <ac:cxnSpMk id="18" creationId="{617E2EDC-892B-4D3E-BB01-26C8A7E77508}"/>
          </ac:cxnSpMkLst>
        </pc:cxnChg>
      </pc:sldChg>
      <pc:sldChg chg="addSp delSp modSp mod">
        <pc:chgData name="Sabina Sblano" userId="9c895fe0-92af-4884-ba5b-805a67527ec9" providerId="ADAL" clId="{88C5B08A-1D0F-4C9F-87E6-E31023738952}" dt="2025-05-02T15:36:03.186" v="9942" actId="1035"/>
        <pc:sldMkLst>
          <pc:docMk/>
          <pc:sldMk cId="2591035251" sldId="268"/>
        </pc:sldMkLst>
        <pc:spChg chg="mod">
          <ac:chgData name="Sabina Sblano" userId="9c895fe0-92af-4884-ba5b-805a67527ec9" providerId="ADAL" clId="{88C5B08A-1D0F-4C9F-87E6-E31023738952}" dt="2025-04-30T08:45:26.863" v="419" actId="692"/>
          <ac:spMkLst>
            <pc:docMk/>
            <pc:sldMk cId="2591035251" sldId="268"/>
            <ac:spMk id="2" creationId="{E1D7A69A-5064-44A6-B600-5787A3BB9BAD}"/>
          </ac:spMkLst>
        </pc:spChg>
        <pc:spChg chg="add mod">
          <ac:chgData name="Sabina Sblano" userId="9c895fe0-92af-4884-ba5b-805a67527ec9" providerId="ADAL" clId="{88C5B08A-1D0F-4C9F-87E6-E31023738952}" dt="2025-05-02T15:36:03.186" v="9942" actId="1035"/>
          <ac:spMkLst>
            <pc:docMk/>
            <pc:sldMk cId="2591035251" sldId="268"/>
            <ac:spMk id="3" creationId="{4C086DF8-47B1-3CA0-F9D2-C836C86F7266}"/>
          </ac:spMkLst>
        </pc:spChg>
        <pc:picChg chg="add mod">
          <ac:chgData name="Sabina Sblano" userId="9c895fe0-92af-4884-ba5b-805a67527ec9" providerId="ADAL" clId="{88C5B08A-1D0F-4C9F-87E6-E31023738952}" dt="2025-04-30T09:47:07.352" v="1152" actId="1036"/>
          <ac:picMkLst>
            <pc:docMk/>
            <pc:sldMk cId="2591035251" sldId="268"/>
            <ac:picMk id="4102" creationId="{8D5164DE-A0B2-B184-B557-DE5CBE0A9E97}"/>
          </ac:picMkLst>
        </pc:picChg>
      </pc:sldChg>
      <pc:sldChg chg="addSp modSp mod">
        <pc:chgData name="Sabina Sblano" userId="9c895fe0-92af-4884-ba5b-805a67527ec9" providerId="ADAL" clId="{88C5B08A-1D0F-4C9F-87E6-E31023738952}" dt="2025-05-02T15:36:26.143" v="9945" actId="207"/>
        <pc:sldMkLst>
          <pc:docMk/>
          <pc:sldMk cId="2317479790" sldId="269"/>
        </pc:sldMkLst>
      </pc:sldChg>
      <pc:sldChg chg="addSp modSp mod">
        <pc:chgData name="Sabina Sblano" userId="9c895fe0-92af-4884-ba5b-805a67527ec9" providerId="ADAL" clId="{88C5B08A-1D0F-4C9F-87E6-E31023738952}" dt="2025-05-07T10:53:29.359" v="16568" actId="1076"/>
        <pc:sldMkLst>
          <pc:docMk/>
          <pc:sldMk cId="1973490102" sldId="280"/>
        </pc:sldMkLst>
        <pc:spChg chg="mod">
          <ac:chgData name="Sabina Sblano" userId="9c895fe0-92af-4884-ba5b-805a67527ec9" providerId="ADAL" clId="{88C5B08A-1D0F-4C9F-87E6-E31023738952}" dt="2025-05-02T15:20:05.691" v="9544" actId="1035"/>
          <ac:spMkLst>
            <pc:docMk/>
            <pc:sldMk cId="1973490102" sldId="280"/>
            <ac:spMk id="3" creationId="{38FCC1BE-B15E-4160-8801-0B004B3B4A5E}"/>
          </ac:spMkLst>
        </pc:spChg>
        <pc:spChg chg="mod">
          <ac:chgData name="Sabina Sblano" userId="9c895fe0-92af-4884-ba5b-805a67527ec9" providerId="ADAL" clId="{88C5B08A-1D0F-4C9F-87E6-E31023738952}" dt="2025-05-07T10:46:41.116" v="16531" actId="1037"/>
          <ac:spMkLst>
            <pc:docMk/>
            <pc:sldMk cId="1973490102" sldId="280"/>
            <ac:spMk id="5" creationId="{DDC4354C-C4C7-810F-4285-01D259DCA50E}"/>
          </ac:spMkLst>
        </pc:spChg>
        <pc:picChg chg="mod">
          <ac:chgData name="Sabina Sblano" userId="9c895fe0-92af-4884-ba5b-805a67527ec9" providerId="ADAL" clId="{88C5B08A-1D0F-4C9F-87E6-E31023738952}" dt="2025-05-06T15:47:23.501" v="14163" actId="1036"/>
          <ac:picMkLst>
            <pc:docMk/>
            <pc:sldMk cId="1973490102" sldId="280"/>
            <ac:picMk id="7" creationId="{FDA915BC-B03A-B5A7-51FA-9DCF998CB203}"/>
          </ac:picMkLst>
        </pc:picChg>
        <pc:picChg chg="mod">
          <ac:chgData name="Sabina Sblano" userId="9c895fe0-92af-4884-ba5b-805a67527ec9" providerId="ADAL" clId="{88C5B08A-1D0F-4C9F-87E6-E31023738952}" dt="2025-05-06T15:47:23.501" v="14163" actId="1036"/>
          <ac:picMkLst>
            <pc:docMk/>
            <pc:sldMk cId="1973490102" sldId="280"/>
            <ac:picMk id="8" creationId="{37BBDDF8-CCF2-5A48-59F5-A3CB64087C7E}"/>
          </ac:picMkLst>
        </pc:picChg>
        <pc:picChg chg="mod">
          <ac:chgData name="Sabina Sblano" userId="9c895fe0-92af-4884-ba5b-805a67527ec9" providerId="ADAL" clId="{88C5B08A-1D0F-4C9F-87E6-E31023738952}" dt="2025-05-06T15:47:23.501" v="14163" actId="1036"/>
          <ac:picMkLst>
            <pc:docMk/>
            <pc:sldMk cId="1973490102" sldId="280"/>
            <ac:picMk id="13" creationId="{87B3ADBC-8682-7F8E-DD82-A674E2295BB0}"/>
          </ac:picMkLst>
        </pc:picChg>
        <pc:picChg chg="mod">
          <ac:chgData name="Sabina Sblano" userId="9c895fe0-92af-4884-ba5b-805a67527ec9" providerId="ADAL" clId="{88C5B08A-1D0F-4C9F-87E6-E31023738952}" dt="2025-05-06T15:47:36.558" v="14210" actId="1035"/>
          <ac:picMkLst>
            <pc:docMk/>
            <pc:sldMk cId="1973490102" sldId="280"/>
            <ac:picMk id="15" creationId="{2870A122-0046-3DA2-0353-C2AB7E75A7D4}"/>
          </ac:picMkLst>
        </pc:picChg>
      </pc:sldChg>
      <pc:sldChg chg="addSp modSp mod modNotesTx">
        <pc:chgData name="Sabina Sblano" userId="9c895fe0-92af-4884-ba5b-805a67527ec9" providerId="ADAL" clId="{88C5B08A-1D0F-4C9F-87E6-E31023738952}" dt="2025-05-02T15:43:04.268" v="9980" actId="207"/>
        <pc:sldMkLst>
          <pc:docMk/>
          <pc:sldMk cId="3015527485" sldId="283"/>
        </pc:sldMkLst>
        <pc:spChg chg="mod">
          <ac:chgData name="Sabina Sblano" userId="9c895fe0-92af-4884-ba5b-805a67527ec9" providerId="ADAL" clId="{88C5B08A-1D0F-4C9F-87E6-E31023738952}" dt="2025-04-30T13:28:43.358" v="3229" actId="122"/>
          <ac:spMkLst>
            <pc:docMk/>
            <pc:sldMk cId="3015527485" sldId="283"/>
            <ac:spMk id="2" creationId="{C0E23D7B-97ED-379D-ED8D-BB9F675C8C6D}"/>
          </ac:spMkLst>
        </pc:spChg>
        <pc:picChg chg="add mod">
          <ac:chgData name="Sabina Sblano" userId="9c895fe0-92af-4884-ba5b-805a67527ec9" providerId="ADAL" clId="{88C5B08A-1D0F-4C9F-87E6-E31023738952}" dt="2025-05-02T08:02:17.302" v="5745" actId="1036"/>
          <ac:picMkLst>
            <pc:docMk/>
            <pc:sldMk cId="3015527485" sldId="283"/>
            <ac:picMk id="13314" creationId="{4B7E0415-A457-5754-A4A7-D910F2028199}"/>
          </ac:picMkLst>
        </pc:picChg>
      </pc:sldChg>
      <pc:sldChg chg="del ord">
        <pc:chgData name="Sabina Sblano" userId="9c895fe0-92af-4884-ba5b-805a67527ec9" providerId="ADAL" clId="{88C5B08A-1D0F-4C9F-87E6-E31023738952}" dt="2025-05-02T14:48:10.611" v="8942" actId="47"/>
        <pc:sldMkLst>
          <pc:docMk/>
          <pc:sldMk cId="4274539891" sldId="284"/>
        </pc:sldMkLst>
      </pc:sldChg>
      <pc:sldChg chg="addSp delSp modSp mod modCm">
        <pc:chgData name="Sabina Sblano" userId="9c895fe0-92af-4884-ba5b-805a67527ec9" providerId="ADAL" clId="{88C5B08A-1D0F-4C9F-87E6-E31023738952}" dt="2025-05-12T09:55:17.766" v="16840" actId="20577"/>
        <pc:sldMkLst>
          <pc:docMk/>
          <pc:sldMk cId="2249330791" sldId="285"/>
        </pc:sldMkLst>
        <pc:spChg chg="mod">
          <ac:chgData name="Sabina Sblano" userId="9c895fe0-92af-4884-ba5b-805a67527ec9" providerId="ADAL" clId="{88C5B08A-1D0F-4C9F-87E6-E31023738952}" dt="2025-05-12T09:55:17.766" v="16840" actId="20577"/>
          <ac:spMkLst>
            <pc:docMk/>
            <pc:sldMk cId="2249330791" sldId="285"/>
            <ac:spMk id="3" creationId="{43D17B4D-1EED-7B0F-0C16-7F7E834993F2}"/>
          </ac:spMkLst>
        </pc:spChg>
        <pc:picChg chg="add mod">
          <ac:chgData name="Sabina Sblano" userId="9c895fe0-92af-4884-ba5b-805a67527ec9" providerId="ADAL" clId="{88C5B08A-1D0F-4C9F-87E6-E31023738952}" dt="2025-05-02T16:50:55.132" v="10857" actId="1037"/>
          <ac:picMkLst>
            <pc:docMk/>
            <pc:sldMk cId="2249330791" sldId="285"/>
            <ac:picMk id="14338" creationId="{00B8FC5F-4BB9-E3B8-CB0F-5C38D4490842}"/>
          </ac:picMkLst>
        </pc:picChg>
        <pc:extLst>
          <p:ext xmlns:p="http://schemas.openxmlformats.org/presentationml/2006/main" uri="{D6D511B9-2390-475A-947B-AFAB55BFBCF1}">
            <pc226:cmChg xmlns:pc226="http://schemas.microsoft.com/office/powerpoint/2022/06/main/command" chg="mod">
              <pc226:chgData name="Sabina Sblano" userId="9c895fe0-92af-4884-ba5b-805a67527ec9" providerId="ADAL" clId="{88C5B08A-1D0F-4C9F-87E6-E31023738952}" dt="2025-05-12T09:55:17.766" v="16840" actId="20577"/>
              <pc2:cmMkLst xmlns:pc2="http://schemas.microsoft.com/office/powerpoint/2019/9/main/command">
                <pc:docMk/>
                <pc:sldMk cId="2249330791" sldId="285"/>
                <pc2:cmMk id="{CEC65B4C-E94A-499F-9BC6-F9FBE2993F2E}"/>
              </pc2:cmMkLst>
            </pc226:cmChg>
          </p:ext>
        </pc:extLst>
      </pc:sldChg>
      <pc:sldChg chg="modSp mod">
        <pc:chgData name="Sabina Sblano" userId="9c895fe0-92af-4884-ba5b-805a67527ec9" providerId="ADAL" clId="{88C5B08A-1D0F-4C9F-87E6-E31023738952}" dt="2025-05-07T10:50:37.832" v="16553" actId="1038"/>
        <pc:sldMkLst>
          <pc:docMk/>
          <pc:sldMk cId="1309772149" sldId="286"/>
        </pc:sldMkLst>
        <pc:spChg chg="mod">
          <ac:chgData name="Sabina Sblano" userId="9c895fe0-92af-4884-ba5b-805a67527ec9" providerId="ADAL" clId="{88C5B08A-1D0F-4C9F-87E6-E31023738952}" dt="2025-04-30T07:39:46.241" v="186" actId="20577"/>
          <ac:spMkLst>
            <pc:docMk/>
            <pc:sldMk cId="1309772149" sldId="286"/>
            <ac:spMk id="2" creationId="{6A5FD65F-9E72-680B-14E0-889584A2AD95}"/>
          </ac:spMkLst>
        </pc:spChg>
        <pc:picChg chg="mod">
          <ac:chgData name="Sabina Sblano" userId="9c895fe0-92af-4884-ba5b-805a67527ec9" providerId="ADAL" clId="{88C5B08A-1D0F-4C9F-87E6-E31023738952}" dt="2025-05-07T10:50:37.832" v="16553" actId="1038"/>
          <ac:picMkLst>
            <pc:docMk/>
            <pc:sldMk cId="1309772149" sldId="286"/>
            <ac:picMk id="5" creationId="{754D8751-B38E-14F0-1ECD-209773D0F890}"/>
          </ac:picMkLst>
        </pc:picChg>
      </pc:sldChg>
      <pc:sldChg chg="addSp modSp del">
        <pc:chgData name="Sabina Sblano" userId="9c895fe0-92af-4884-ba5b-805a67527ec9" providerId="ADAL" clId="{88C5B08A-1D0F-4C9F-87E6-E31023738952}" dt="2025-04-30T08:36:39.425" v="389" actId="47"/>
        <pc:sldMkLst>
          <pc:docMk/>
          <pc:sldMk cId="3689363350" sldId="290"/>
        </pc:sldMkLst>
      </pc:sldChg>
      <pc:sldChg chg="del">
        <pc:chgData name="Sabina Sblano" userId="9c895fe0-92af-4884-ba5b-805a67527ec9" providerId="ADAL" clId="{88C5B08A-1D0F-4C9F-87E6-E31023738952}" dt="2025-04-30T11:21:42.131" v="2600" actId="47"/>
        <pc:sldMkLst>
          <pc:docMk/>
          <pc:sldMk cId="2595814323" sldId="291"/>
        </pc:sldMkLst>
      </pc:sldChg>
      <pc:sldChg chg="addSp delSp modSp del">
        <pc:chgData name="Sabina Sblano" userId="9c895fe0-92af-4884-ba5b-805a67527ec9" providerId="ADAL" clId="{88C5B08A-1D0F-4C9F-87E6-E31023738952}" dt="2025-04-30T10:52:54.494" v="2120" actId="47"/>
        <pc:sldMkLst>
          <pc:docMk/>
          <pc:sldMk cId="2428805060" sldId="292"/>
        </pc:sldMkLst>
      </pc:sldChg>
      <pc:sldChg chg="del">
        <pc:chgData name="Sabina Sblano" userId="9c895fe0-92af-4884-ba5b-805a67527ec9" providerId="ADAL" clId="{88C5B08A-1D0F-4C9F-87E6-E31023738952}" dt="2025-04-30T13:01:46.291" v="2845" actId="47"/>
        <pc:sldMkLst>
          <pc:docMk/>
          <pc:sldMk cId="2590151827" sldId="293"/>
        </pc:sldMkLst>
      </pc:sldChg>
      <pc:sldChg chg="modSp del mod">
        <pc:chgData name="Sabina Sblano" userId="9c895fe0-92af-4884-ba5b-805a67527ec9" providerId="ADAL" clId="{88C5B08A-1D0F-4C9F-87E6-E31023738952}" dt="2025-04-30T13:43:04.393" v="3563" actId="47"/>
        <pc:sldMkLst>
          <pc:docMk/>
          <pc:sldMk cId="3705811496" sldId="294"/>
        </pc:sldMkLst>
      </pc:sldChg>
      <pc:sldChg chg="del">
        <pc:chgData name="Sabina Sblano" userId="9c895fe0-92af-4884-ba5b-805a67527ec9" providerId="ADAL" clId="{88C5B08A-1D0F-4C9F-87E6-E31023738952}" dt="2025-04-30T13:34:07.842" v="3257" actId="47"/>
        <pc:sldMkLst>
          <pc:docMk/>
          <pc:sldMk cId="1146782304" sldId="295"/>
        </pc:sldMkLst>
      </pc:sldChg>
      <pc:sldChg chg="del">
        <pc:chgData name="Sabina Sblano" userId="9c895fe0-92af-4884-ba5b-805a67527ec9" providerId="ADAL" clId="{88C5B08A-1D0F-4C9F-87E6-E31023738952}" dt="2025-05-02T14:04:51.180" v="8313" actId="47"/>
        <pc:sldMkLst>
          <pc:docMk/>
          <pc:sldMk cId="2836789283" sldId="296"/>
        </pc:sldMkLst>
      </pc:sldChg>
      <pc:sldChg chg="modSp del mod">
        <pc:chgData name="Sabina Sblano" userId="9c895fe0-92af-4884-ba5b-805a67527ec9" providerId="ADAL" clId="{88C5B08A-1D0F-4C9F-87E6-E31023738952}" dt="2025-05-02T14:22:44.985" v="8421" actId="47"/>
        <pc:sldMkLst>
          <pc:docMk/>
          <pc:sldMk cId="452706480" sldId="297"/>
        </pc:sldMkLst>
      </pc:sldChg>
      <pc:sldChg chg="del">
        <pc:chgData name="Sabina Sblano" userId="9c895fe0-92af-4884-ba5b-805a67527ec9" providerId="ADAL" clId="{88C5B08A-1D0F-4C9F-87E6-E31023738952}" dt="2025-05-02T09:57:04.623" v="6345" actId="47"/>
        <pc:sldMkLst>
          <pc:docMk/>
          <pc:sldMk cId="1245485684" sldId="298"/>
        </pc:sldMkLst>
      </pc:sldChg>
      <pc:sldChg chg="modSp del mod">
        <pc:chgData name="Sabina Sblano" userId="9c895fe0-92af-4884-ba5b-805a67527ec9" providerId="ADAL" clId="{88C5B08A-1D0F-4C9F-87E6-E31023738952}" dt="2025-05-02T08:30:35.356" v="5975" actId="47"/>
        <pc:sldMkLst>
          <pc:docMk/>
          <pc:sldMk cId="4099374799" sldId="299"/>
        </pc:sldMkLst>
      </pc:sldChg>
      <pc:sldChg chg="del">
        <pc:chgData name="Sabina Sblano" userId="9c895fe0-92af-4884-ba5b-805a67527ec9" providerId="ADAL" clId="{88C5B08A-1D0F-4C9F-87E6-E31023738952}" dt="2025-05-02T08:26:41.809" v="5919" actId="47"/>
        <pc:sldMkLst>
          <pc:docMk/>
          <pc:sldMk cId="1886262897" sldId="300"/>
        </pc:sldMkLst>
      </pc:sldChg>
      <pc:sldChg chg="addSp modSp del mod">
        <pc:chgData name="Sabina Sblano" userId="9c895fe0-92af-4884-ba5b-805a67527ec9" providerId="ADAL" clId="{88C5B08A-1D0F-4C9F-87E6-E31023738952}" dt="2025-05-02T08:18:04.549" v="5831" actId="47"/>
        <pc:sldMkLst>
          <pc:docMk/>
          <pc:sldMk cId="1571684408" sldId="301"/>
        </pc:sldMkLst>
      </pc:sldChg>
      <pc:sldChg chg="del">
        <pc:chgData name="Sabina Sblano" userId="9c895fe0-92af-4884-ba5b-805a67527ec9" providerId="ADAL" clId="{88C5B08A-1D0F-4C9F-87E6-E31023738952}" dt="2025-04-30T09:41:01.978" v="1083" actId="47"/>
        <pc:sldMkLst>
          <pc:docMk/>
          <pc:sldMk cId="2889570139" sldId="302"/>
        </pc:sldMkLst>
      </pc:sldChg>
      <pc:sldChg chg="del">
        <pc:chgData name="Sabina Sblano" userId="9c895fe0-92af-4884-ba5b-805a67527ec9" providerId="ADAL" clId="{88C5B08A-1D0F-4C9F-87E6-E31023738952}" dt="2025-04-30T10:47:37.515" v="1994" actId="47"/>
        <pc:sldMkLst>
          <pc:docMk/>
          <pc:sldMk cId="2720449101" sldId="303"/>
        </pc:sldMkLst>
      </pc:sldChg>
      <pc:sldChg chg="addSp delSp modSp del mod">
        <pc:chgData name="Sabina Sblano" userId="9c895fe0-92af-4884-ba5b-805a67527ec9" providerId="ADAL" clId="{88C5B08A-1D0F-4C9F-87E6-E31023738952}" dt="2025-04-30T14:07:47.031" v="3884" actId="47"/>
        <pc:sldMkLst>
          <pc:docMk/>
          <pc:sldMk cId="1294597712" sldId="304"/>
        </pc:sldMkLst>
      </pc:sldChg>
      <pc:sldChg chg="del">
        <pc:chgData name="Sabina Sblano" userId="9c895fe0-92af-4884-ba5b-805a67527ec9" providerId="ADAL" clId="{88C5B08A-1D0F-4C9F-87E6-E31023738952}" dt="2025-04-30T15:12:22.574" v="4977" actId="47"/>
        <pc:sldMkLst>
          <pc:docMk/>
          <pc:sldMk cId="1075834444" sldId="305"/>
        </pc:sldMkLst>
      </pc:sldChg>
      <pc:sldChg chg="modSp del mod">
        <pc:chgData name="Sabina Sblano" userId="9c895fe0-92af-4884-ba5b-805a67527ec9" providerId="ADAL" clId="{88C5B08A-1D0F-4C9F-87E6-E31023738952}" dt="2025-04-30T10:33:11.349" v="1788" actId="47"/>
        <pc:sldMkLst>
          <pc:docMk/>
          <pc:sldMk cId="3446968481" sldId="306"/>
        </pc:sldMkLst>
      </pc:sldChg>
      <pc:sldChg chg="del">
        <pc:chgData name="Sabina Sblano" userId="9c895fe0-92af-4884-ba5b-805a67527ec9" providerId="ADAL" clId="{88C5B08A-1D0F-4C9F-87E6-E31023738952}" dt="2025-04-30T14:43:57.250" v="4731" actId="47"/>
        <pc:sldMkLst>
          <pc:docMk/>
          <pc:sldMk cId="1193676522" sldId="308"/>
        </pc:sldMkLst>
      </pc:sldChg>
      <pc:sldChg chg="add del">
        <pc:chgData name="Sabina Sblano" userId="9c895fe0-92af-4884-ba5b-805a67527ec9" providerId="ADAL" clId="{88C5B08A-1D0F-4C9F-87E6-E31023738952}" dt="2025-04-30T13:28:15.526" v="3227" actId="47"/>
        <pc:sldMkLst>
          <pc:docMk/>
          <pc:sldMk cId="1341629399" sldId="311"/>
        </pc:sldMkLst>
      </pc:sldChg>
      <pc:sldChg chg="del">
        <pc:chgData name="Sabina Sblano" userId="9c895fe0-92af-4884-ba5b-805a67527ec9" providerId="ADAL" clId="{88C5B08A-1D0F-4C9F-87E6-E31023738952}" dt="2025-04-30T11:18:47.140" v="2436" actId="47"/>
        <pc:sldMkLst>
          <pc:docMk/>
          <pc:sldMk cId="486206471" sldId="312"/>
        </pc:sldMkLst>
      </pc:sldChg>
      <pc:sldChg chg="del">
        <pc:chgData name="Sabina Sblano" userId="9c895fe0-92af-4884-ba5b-805a67527ec9" providerId="ADAL" clId="{88C5B08A-1D0F-4C9F-87E6-E31023738952}" dt="2025-05-02T08:33:43.710" v="6026" actId="47"/>
        <pc:sldMkLst>
          <pc:docMk/>
          <pc:sldMk cId="1721209419" sldId="313"/>
        </pc:sldMkLst>
      </pc:sldChg>
      <pc:sldChg chg="addSp delSp modSp del mod">
        <pc:chgData name="Sabina Sblano" userId="9c895fe0-92af-4884-ba5b-805a67527ec9" providerId="ADAL" clId="{88C5B08A-1D0F-4C9F-87E6-E31023738952}" dt="2025-05-06T13:30:14.741" v="12271" actId="47"/>
        <pc:sldMkLst>
          <pc:docMk/>
          <pc:sldMk cId="2648337046" sldId="364"/>
        </pc:sldMkLst>
      </pc:sldChg>
      <pc:sldChg chg="del">
        <pc:chgData name="Sabina Sblano" userId="9c895fe0-92af-4884-ba5b-805a67527ec9" providerId="ADAL" clId="{88C5B08A-1D0F-4C9F-87E6-E31023738952}" dt="2025-05-02T12:54:54.924" v="7632" actId="47"/>
        <pc:sldMkLst>
          <pc:docMk/>
          <pc:sldMk cId="2841718014" sldId="668"/>
        </pc:sldMkLst>
      </pc:sldChg>
      <pc:sldChg chg="del">
        <pc:chgData name="Sabina Sblano" userId="9c895fe0-92af-4884-ba5b-805a67527ec9" providerId="ADAL" clId="{88C5B08A-1D0F-4C9F-87E6-E31023738952}" dt="2025-04-30T13:50:20.527" v="3673" actId="47"/>
        <pc:sldMkLst>
          <pc:docMk/>
          <pc:sldMk cId="1718342831" sldId="697"/>
        </pc:sldMkLst>
      </pc:sldChg>
      <pc:sldChg chg="del">
        <pc:chgData name="Sabina Sblano" userId="9c895fe0-92af-4884-ba5b-805a67527ec9" providerId="ADAL" clId="{88C5B08A-1D0F-4C9F-87E6-E31023738952}" dt="2025-05-02T13:40:00.974" v="8032" actId="47"/>
        <pc:sldMkLst>
          <pc:docMk/>
          <pc:sldMk cId="1186867003" sldId="726"/>
        </pc:sldMkLst>
      </pc:sldChg>
      <pc:sldChg chg="del">
        <pc:chgData name="Sabina Sblano" userId="9c895fe0-92af-4884-ba5b-805a67527ec9" providerId="ADAL" clId="{88C5B08A-1D0F-4C9F-87E6-E31023738952}" dt="2025-05-02T07:13:59.960" v="5717" actId="47"/>
        <pc:sldMkLst>
          <pc:docMk/>
          <pc:sldMk cId="3479480055" sldId="727"/>
        </pc:sldMkLst>
      </pc:sldChg>
      <pc:sldChg chg="modSp del mod">
        <pc:chgData name="Sabina Sblano" userId="9c895fe0-92af-4884-ba5b-805a67527ec9" providerId="ADAL" clId="{88C5B08A-1D0F-4C9F-87E6-E31023738952}" dt="2025-05-02T06:37:50.881" v="5395" actId="47"/>
        <pc:sldMkLst>
          <pc:docMk/>
          <pc:sldMk cId="2220335953" sldId="728"/>
        </pc:sldMkLst>
      </pc:sldChg>
      <pc:sldChg chg="modSp">
        <pc:chgData name="Sabina Sblano" userId="9c895fe0-92af-4884-ba5b-805a67527ec9" providerId="ADAL" clId="{88C5B08A-1D0F-4C9F-87E6-E31023738952}" dt="2025-05-13T14:02:03.061" v="16886" actId="2711"/>
        <pc:sldMkLst>
          <pc:docMk/>
          <pc:sldMk cId="213596262" sldId="2134805593"/>
        </pc:sldMkLst>
        <pc:graphicFrameChg chg="mod">
          <ac:chgData name="Sabina Sblano" userId="9c895fe0-92af-4884-ba5b-805a67527ec9" providerId="ADAL" clId="{88C5B08A-1D0F-4C9F-87E6-E31023738952}" dt="2025-05-13T14:02:03.061" v="16886" actId="2711"/>
          <ac:graphicFrameMkLst>
            <pc:docMk/>
            <pc:sldMk cId="213596262" sldId="2134805593"/>
            <ac:graphicFrameMk id="4" creationId="{11B99160-584E-B8F2-E644-D2206CCE7933}"/>
          </ac:graphicFrameMkLst>
        </pc:graphicFrameChg>
      </pc:sldChg>
      <pc:sldChg chg="modSp mod">
        <pc:chgData name="Sabina Sblano" userId="9c895fe0-92af-4884-ba5b-805a67527ec9" providerId="ADAL" clId="{88C5B08A-1D0F-4C9F-87E6-E31023738952}" dt="2025-05-13T14:01:16.118" v="16885" actId="1037"/>
        <pc:sldMkLst>
          <pc:docMk/>
          <pc:sldMk cId="3304933149" sldId="2134805594"/>
        </pc:sldMkLst>
        <pc:spChg chg="mod">
          <ac:chgData name="Sabina Sblano" userId="9c895fe0-92af-4884-ba5b-805a67527ec9" providerId="ADAL" clId="{88C5B08A-1D0F-4C9F-87E6-E31023738952}" dt="2025-05-13T14:00:59.900" v="16878" actId="14100"/>
          <ac:spMkLst>
            <pc:docMk/>
            <pc:sldMk cId="3304933149" sldId="2134805594"/>
            <ac:spMk id="14" creationId="{8D443D88-1136-4A84-2454-3BD3D9CE5C18}"/>
          </ac:spMkLst>
        </pc:spChg>
        <pc:spChg chg="mod">
          <ac:chgData name="Sabina Sblano" userId="9c895fe0-92af-4884-ba5b-805a67527ec9" providerId="ADAL" clId="{88C5B08A-1D0F-4C9F-87E6-E31023738952}" dt="2025-05-13T14:00:45.441" v="16876" actId="2711"/>
          <ac:spMkLst>
            <pc:docMk/>
            <pc:sldMk cId="3304933149" sldId="2134805594"/>
            <ac:spMk id="15" creationId="{956FA0CC-6968-3414-2C49-42E464D32557}"/>
          </ac:spMkLst>
        </pc:spChg>
        <pc:picChg chg="mod">
          <ac:chgData name="Sabina Sblano" userId="9c895fe0-92af-4884-ba5b-805a67527ec9" providerId="ADAL" clId="{88C5B08A-1D0F-4C9F-87E6-E31023738952}" dt="2025-05-13T14:01:16.118" v="16885" actId="1037"/>
          <ac:picMkLst>
            <pc:docMk/>
            <pc:sldMk cId="3304933149" sldId="2134805594"/>
            <ac:picMk id="4" creationId="{3EEB7489-4FA9-5E9B-4C13-DA76285F8F95}"/>
          </ac:picMkLst>
        </pc:picChg>
      </pc:sldChg>
      <pc:sldChg chg="modSp">
        <pc:chgData name="Sabina Sblano" userId="9c895fe0-92af-4884-ba5b-805a67527ec9" providerId="ADAL" clId="{88C5B08A-1D0F-4C9F-87E6-E31023738952}" dt="2025-05-13T14:02:31.597" v="16887" actId="2711"/>
        <pc:sldMkLst>
          <pc:docMk/>
          <pc:sldMk cId="3000977268" sldId="2134805619"/>
        </pc:sldMkLst>
        <pc:graphicFrameChg chg="mod">
          <ac:chgData name="Sabina Sblano" userId="9c895fe0-92af-4884-ba5b-805a67527ec9" providerId="ADAL" clId="{88C5B08A-1D0F-4C9F-87E6-E31023738952}" dt="2025-05-13T14:02:31.597" v="16887" actId="2711"/>
          <ac:graphicFrameMkLst>
            <pc:docMk/>
            <pc:sldMk cId="3000977268" sldId="2134805619"/>
            <ac:graphicFrameMk id="6" creationId="{D0781476-07D1-0A21-0575-B9C42C7F0E87}"/>
          </ac:graphicFrameMkLst>
        </pc:graphicFrameChg>
      </pc:sldChg>
      <pc:sldChg chg="delSp modSp del mod">
        <pc:chgData name="Sabina Sblano" userId="9c895fe0-92af-4884-ba5b-805a67527ec9" providerId="ADAL" clId="{88C5B08A-1D0F-4C9F-87E6-E31023738952}" dt="2025-05-06T13:30:31.665" v="12272" actId="47"/>
        <pc:sldMkLst>
          <pc:docMk/>
          <pc:sldMk cId="2964960849" sldId="2134805635"/>
        </pc:sldMkLst>
      </pc:sldChg>
      <pc:sldChg chg="modSp mod modNotesTx">
        <pc:chgData name="Sabina Sblano" userId="9c895fe0-92af-4884-ba5b-805a67527ec9" providerId="ADAL" clId="{88C5B08A-1D0F-4C9F-87E6-E31023738952}" dt="2025-05-06T12:58:41.455" v="11875" actId="1037"/>
        <pc:sldMkLst>
          <pc:docMk/>
          <pc:sldMk cId="1502188639" sldId="2134805636"/>
        </pc:sldMkLst>
        <pc:spChg chg="mod">
          <ac:chgData name="Sabina Sblano" userId="9c895fe0-92af-4884-ba5b-805a67527ec9" providerId="ADAL" clId="{88C5B08A-1D0F-4C9F-87E6-E31023738952}" dt="2025-05-06T12:58:41.455" v="11875" actId="1037"/>
          <ac:spMkLst>
            <pc:docMk/>
            <pc:sldMk cId="1502188639" sldId="2134805636"/>
            <ac:spMk id="5" creationId="{071C7F1C-A526-9FB8-62D9-E42FAF9EF901}"/>
          </ac:spMkLst>
        </pc:spChg>
        <pc:picChg chg="mod">
          <ac:chgData name="Sabina Sblano" userId="9c895fe0-92af-4884-ba5b-805a67527ec9" providerId="ADAL" clId="{88C5B08A-1D0F-4C9F-87E6-E31023738952}" dt="2025-05-06T12:58:35.477" v="11867" actId="1037"/>
          <ac:picMkLst>
            <pc:docMk/>
            <pc:sldMk cId="1502188639" sldId="2134805636"/>
            <ac:picMk id="1028" creationId="{FE7D9D5A-412C-922F-AAE5-6FFFE754FA78}"/>
          </ac:picMkLst>
        </pc:picChg>
      </pc:sldChg>
      <pc:sldChg chg="modSp">
        <pc:chgData name="Sabina Sblano" userId="9c895fe0-92af-4884-ba5b-805a67527ec9" providerId="ADAL" clId="{88C5B08A-1D0F-4C9F-87E6-E31023738952}" dt="2025-05-02T09:33:44.445" v="6144" actId="1036"/>
        <pc:sldMkLst>
          <pc:docMk/>
          <pc:sldMk cId="1772537428" sldId="2134805637"/>
        </pc:sldMkLst>
      </pc:sldChg>
      <pc:sldChg chg="modSp mod">
        <pc:chgData name="Sabina Sblano" userId="9c895fe0-92af-4884-ba5b-805a67527ec9" providerId="ADAL" clId="{88C5B08A-1D0F-4C9F-87E6-E31023738952}" dt="2025-05-06T12:59:24.723" v="11884" actId="1036"/>
        <pc:sldMkLst>
          <pc:docMk/>
          <pc:sldMk cId="1890881801" sldId="2134805638"/>
        </pc:sldMkLst>
        <pc:spChg chg="mod">
          <ac:chgData name="Sabina Sblano" userId="9c895fe0-92af-4884-ba5b-805a67527ec9" providerId="ADAL" clId="{88C5B08A-1D0F-4C9F-87E6-E31023738952}" dt="2025-05-06T12:59:24.723" v="11884" actId="1036"/>
          <ac:spMkLst>
            <pc:docMk/>
            <pc:sldMk cId="1890881801" sldId="2134805638"/>
            <ac:spMk id="5" creationId="{A04E6D05-52F6-5D6B-F7B5-35404EB8A27C}"/>
          </ac:spMkLst>
        </pc:spChg>
      </pc:sldChg>
      <pc:sldChg chg="modSp mod">
        <pc:chgData name="Sabina Sblano" userId="9c895fe0-92af-4884-ba5b-805a67527ec9" providerId="ADAL" clId="{88C5B08A-1D0F-4C9F-87E6-E31023738952}" dt="2025-04-30T13:05:35.830" v="2927" actId="113"/>
        <pc:sldMkLst>
          <pc:docMk/>
          <pc:sldMk cId="2753904214" sldId="2134805642"/>
        </pc:sldMkLst>
        <pc:spChg chg="mod">
          <ac:chgData name="Sabina Sblano" userId="9c895fe0-92af-4884-ba5b-805a67527ec9" providerId="ADAL" clId="{88C5B08A-1D0F-4C9F-87E6-E31023738952}" dt="2025-04-30T13:05:35.830" v="2927" actId="113"/>
          <ac:spMkLst>
            <pc:docMk/>
            <pc:sldMk cId="2753904214" sldId="2134805642"/>
            <ac:spMk id="2" creationId="{0E2B43CD-572F-7434-50B3-8B6CA4577086}"/>
          </ac:spMkLst>
        </pc:spChg>
      </pc:sldChg>
      <pc:sldChg chg="modSp modNotesTx">
        <pc:chgData name="Sabina Sblano" userId="9c895fe0-92af-4884-ba5b-805a67527ec9" providerId="ADAL" clId="{88C5B08A-1D0F-4C9F-87E6-E31023738952}" dt="2025-05-02T14:30:19.447" v="8649" actId="1440"/>
        <pc:sldMkLst>
          <pc:docMk/>
          <pc:sldMk cId="953978882" sldId="2134805643"/>
        </pc:sldMkLst>
        <pc:picChg chg="mod">
          <ac:chgData name="Sabina Sblano" userId="9c895fe0-92af-4884-ba5b-805a67527ec9" providerId="ADAL" clId="{88C5B08A-1D0F-4C9F-87E6-E31023738952}" dt="2025-05-02T14:30:19.447" v="8649" actId="1440"/>
          <ac:picMkLst>
            <pc:docMk/>
            <pc:sldMk cId="953978882" sldId="2134805643"/>
            <ac:picMk id="8194" creationId="{DBBDE902-0EDB-3A15-AD83-BC44A628C2B2}"/>
          </ac:picMkLst>
        </pc:picChg>
      </pc:sldChg>
      <pc:sldChg chg="addSp modSp mod">
        <pc:chgData name="Sabina Sblano" userId="9c895fe0-92af-4884-ba5b-805a67527ec9" providerId="ADAL" clId="{88C5B08A-1D0F-4C9F-87E6-E31023738952}" dt="2025-05-07T07:51:21.164" v="14345" actId="404"/>
        <pc:sldMkLst>
          <pc:docMk/>
          <pc:sldMk cId="999184626" sldId="2134805646"/>
        </pc:sldMkLst>
        <pc:spChg chg="mod">
          <ac:chgData name="Sabina Sblano" userId="9c895fe0-92af-4884-ba5b-805a67527ec9" providerId="ADAL" clId="{88C5B08A-1D0F-4C9F-87E6-E31023738952}" dt="2025-05-07T07:51:21.164" v="14345" actId="404"/>
          <ac:spMkLst>
            <pc:docMk/>
            <pc:sldMk cId="999184626" sldId="2134805646"/>
            <ac:spMk id="4" creationId="{62568B80-8337-3DD6-1196-331D0C8754D6}"/>
          </ac:spMkLst>
        </pc:spChg>
        <pc:spChg chg="mod">
          <ac:chgData name="Sabina Sblano" userId="9c895fe0-92af-4884-ba5b-805a67527ec9" providerId="ADAL" clId="{88C5B08A-1D0F-4C9F-87E6-E31023738952}" dt="2025-05-07T07:51:19.192" v="14343" actId="255"/>
          <ac:spMkLst>
            <pc:docMk/>
            <pc:sldMk cId="999184626" sldId="2134805646"/>
            <ac:spMk id="6" creationId="{B154C5B2-39D8-763C-EC4A-63CDED9D827B}"/>
          </ac:spMkLst>
        </pc:spChg>
        <pc:picChg chg="add mod modCrop">
          <ac:chgData name="Sabina Sblano" userId="9c895fe0-92af-4884-ba5b-805a67527ec9" providerId="ADAL" clId="{88C5B08A-1D0F-4C9F-87E6-E31023738952}" dt="2025-05-06T14:09:43.999" v="12870" actId="1076"/>
          <ac:picMkLst>
            <pc:docMk/>
            <pc:sldMk cId="999184626" sldId="2134805646"/>
            <ac:picMk id="5" creationId="{24A368DD-6FE1-00F8-1D00-4712E65C3B4D}"/>
          </ac:picMkLst>
        </pc:picChg>
      </pc:sldChg>
      <pc:sldChg chg="modSp mod">
        <pc:chgData name="Sabina Sblano" userId="9c895fe0-92af-4884-ba5b-805a67527ec9" providerId="ADAL" clId="{88C5B08A-1D0F-4C9F-87E6-E31023738952}" dt="2025-05-06T14:13:22.462" v="12987" actId="1036"/>
        <pc:sldMkLst>
          <pc:docMk/>
          <pc:sldMk cId="1665938532" sldId="2134805648"/>
        </pc:sldMkLst>
      </pc:sldChg>
      <pc:sldChg chg="addSp delSp modSp mod modCm">
        <pc:chgData name="Sabina Sblano" userId="9c895fe0-92af-4884-ba5b-805a67527ec9" providerId="ADAL" clId="{88C5B08A-1D0F-4C9F-87E6-E31023738952}" dt="2025-05-07T07:52:36.831" v="14366" actId="1038"/>
        <pc:sldMkLst>
          <pc:docMk/>
          <pc:sldMk cId="4290595837" sldId="2134805650"/>
        </pc:sldMkLst>
        <pc:spChg chg="mod">
          <ac:chgData name="Sabina Sblano" userId="9c895fe0-92af-4884-ba5b-805a67527ec9" providerId="ADAL" clId="{88C5B08A-1D0F-4C9F-87E6-E31023738952}" dt="2025-05-07T07:52:36.831" v="14366" actId="1038"/>
          <ac:spMkLst>
            <pc:docMk/>
            <pc:sldMk cId="4290595837" sldId="2134805650"/>
            <ac:spMk id="20" creationId="{EB7959C4-91F6-EB66-73ED-9DC6291C6F20}"/>
          </ac:spMkLst>
        </pc:spChg>
        <pc:extLst>
          <p:ext xmlns:p="http://schemas.openxmlformats.org/presentationml/2006/main" uri="{D6D511B9-2390-475A-947B-AFAB55BFBCF1}">
            <pc226:cmChg xmlns:pc226="http://schemas.microsoft.com/office/powerpoint/2022/06/main/command" chg="mod">
              <pc226:chgData name="Sabina Sblano" userId="9c895fe0-92af-4884-ba5b-805a67527ec9" providerId="ADAL" clId="{88C5B08A-1D0F-4C9F-87E6-E31023738952}" dt="2025-05-02T14:31:21.461" v="8711" actId="20577"/>
              <pc2:cmMkLst xmlns:pc2="http://schemas.microsoft.com/office/powerpoint/2019/9/main/command">
                <pc:docMk/>
                <pc:sldMk cId="4290595837" sldId="2134805650"/>
                <pc2:cmMk id="{F5E0E971-6C35-4B25-B545-B441E3AB996B}"/>
              </pc2:cmMkLst>
            </pc226:cmChg>
          </p:ext>
        </pc:extLst>
      </pc:sldChg>
      <pc:sldChg chg="modSp mod">
        <pc:chgData name="Sabina Sblano" userId="9c895fe0-92af-4884-ba5b-805a67527ec9" providerId="ADAL" clId="{88C5B08A-1D0F-4C9F-87E6-E31023738952}" dt="2025-05-02T15:32:53.625" v="9900" actId="1076"/>
        <pc:sldMkLst>
          <pc:docMk/>
          <pc:sldMk cId="4037736483" sldId="2134805651"/>
        </pc:sldMkLst>
      </pc:sldChg>
      <pc:sldChg chg="modSp mod modCm">
        <pc:chgData name="Sabina Sblano" userId="9c895fe0-92af-4884-ba5b-805a67527ec9" providerId="ADAL" clId="{88C5B08A-1D0F-4C9F-87E6-E31023738952}" dt="2025-05-07T07:53:04.674" v="14369" actId="20577"/>
        <pc:sldMkLst>
          <pc:docMk/>
          <pc:sldMk cId="1658678480" sldId="2134805652"/>
        </pc:sldMkLst>
        <pc:spChg chg="mod">
          <ac:chgData name="Sabina Sblano" userId="9c895fe0-92af-4884-ba5b-805a67527ec9" providerId="ADAL" clId="{88C5B08A-1D0F-4C9F-87E6-E31023738952}" dt="2025-05-07T07:53:04.674" v="14369" actId="20577"/>
          <ac:spMkLst>
            <pc:docMk/>
            <pc:sldMk cId="1658678480" sldId="2134805652"/>
            <ac:spMk id="22" creationId="{038256BF-C8C9-6F12-4B9A-12F581BED644}"/>
          </ac:spMkLst>
        </pc:spChg>
        <pc:picChg chg="mod">
          <ac:chgData name="Sabina Sblano" userId="9c895fe0-92af-4884-ba5b-805a67527ec9" providerId="ADAL" clId="{88C5B08A-1D0F-4C9F-87E6-E31023738952}" dt="2025-05-02T14:32:07.859" v="8755" actId="1440"/>
          <ac:picMkLst>
            <pc:docMk/>
            <pc:sldMk cId="1658678480" sldId="2134805652"/>
            <ac:picMk id="3" creationId="{DEF965B4-0FD0-4AFD-8827-47450384F8C1}"/>
          </ac:picMkLst>
        </pc:picChg>
        <pc:extLst>
          <p:ext xmlns:p="http://schemas.openxmlformats.org/presentationml/2006/main" uri="{D6D511B9-2390-475A-947B-AFAB55BFBCF1}">
            <pc226:cmChg xmlns:pc226="http://schemas.microsoft.com/office/powerpoint/2022/06/main/command" chg="mod">
              <pc226:chgData name="Sabina Sblano" userId="9c895fe0-92af-4884-ba5b-805a67527ec9" providerId="ADAL" clId="{88C5B08A-1D0F-4C9F-87E6-E31023738952}" dt="2025-05-06T15:07:53.216" v="13262" actId="20577"/>
              <pc2:cmMkLst xmlns:pc2="http://schemas.microsoft.com/office/powerpoint/2019/9/main/command">
                <pc:docMk/>
                <pc:sldMk cId="1658678480" sldId="2134805652"/>
                <pc2:cmMk id="{F5E0E971-6C35-4B25-B545-B441E3AB996B}"/>
              </pc2:cmMkLst>
            </pc226:cmChg>
          </p:ext>
        </pc:extLst>
      </pc:sldChg>
      <pc:sldChg chg="modSp mod modCm">
        <pc:chgData name="Sabina Sblano" userId="9c895fe0-92af-4884-ba5b-805a67527ec9" providerId="ADAL" clId="{88C5B08A-1D0F-4C9F-87E6-E31023738952}" dt="2025-05-02T15:34:31.887" v="9915" actId="403"/>
        <pc:sldMkLst>
          <pc:docMk/>
          <pc:sldMk cId="993396425" sldId="2134805653"/>
        </pc:sldMkLst>
        <pc:spChg chg="mod">
          <ac:chgData name="Sabina Sblano" userId="9c895fe0-92af-4884-ba5b-805a67527ec9" providerId="ADAL" clId="{88C5B08A-1D0F-4C9F-87E6-E31023738952}" dt="2025-05-02T15:34:31.887" v="9915" actId="403"/>
          <ac:spMkLst>
            <pc:docMk/>
            <pc:sldMk cId="993396425" sldId="2134805653"/>
            <ac:spMk id="20" creationId="{EB7959C4-91F6-EB66-73ED-9DC6291C6F20}"/>
          </ac:spMkLst>
        </pc:spChg>
        <pc:extLst>
          <p:ext xmlns:p="http://schemas.openxmlformats.org/presentationml/2006/main" uri="{D6D511B9-2390-475A-947B-AFAB55BFBCF1}">
            <pc226:cmChg xmlns:pc226="http://schemas.microsoft.com/office/powerpoint/2022/06/main/command" chg="mod">
              <pc226:chgData name="Sabina Sblano" userId="9c895fe0-92af-4884-ba5b-805a67527ec9" providerId="ADAL" clId="{88C5B08A-1D0F-4C9F-87E6-E31023738952}" dt="2025-05-02T14:33:13.863" v="8760" actId="20577"/>
              <pc2:cmMkLst xmlns:pc2="http://schemas.microsoft.com/office/powerpoint/2019/9/main/command">
                <pc:docMk/>
                <pc:sldMk cId="993396425" sldId="2134805653"/>
                <pc2:cmMk id="{F5E0E971-6C35-4B25-B545-B441E3AB996B}"/>
              </pc2:cmMkLst>
            </pc226:cmChg>
          </p:ext>
        </pc:extLst>
      </pc:sldChg>
      <pc:sldChg chg="addSp delSp modSp mod">
        <pc:chgData name="Sabina Sblano" userId="9c895fe0-92af-4884-ba5b-805a67527ec9" providerId="ADAL" clId="{88C5B08A-1D0F-4C9F-87E6-E31023738952}" dt="2025-05-02T16:31:12.440" v="10642" actId="11530"/>
        <pc:sldMkLst>
          <pc:docMk/>
          <pc:sldMk cId="4158372406" sldId="2134805654"/>
        </pc:sldMkLst>
        <pc:spChg chg="mod">
          <ac:chgData name="Sabina Sblano" userId="9c895fe0-92af-4884-ba5b-805a67527ec9" providerId="ADAL" clId="{88C5B08A-1D0F-4C9F-87E6-E31023738952}" dt="2025-05-02T15:31:21.782" v="9887" actId="1036"/>
          <ac:spMkLst>
            <pc:docMk/>
            <pc:sldMk cId="4158372406" sldId="2134805654"/>
            <ac:spMk id="2" creationId="{C1BBB219-583B-42FE-8752-5F9B44947249}"/>
          </ac:spMkLst>
        </pc:spChg>
        <pc:spChg chg="add del mod">
          <ac:chgData name="Sabina Sblano" userId="9c895fe0-92af-4884-ba5b-805a67527ec9" providerId="ADAL" clId="{88C5B08A-1D0F-4C9F-87E6-E31023738952}" dt="2025-05-02T15:29:52.899" v="9828" actId="122"/>
          <ac:spMkLst>
            <pc:docMk/>
            <pc:sldMk cId="4158372406" sldId="2134805654"/>
            <ac:spMk id="9" creationId="{2A8696A1-93F6-4904-800F-9F0BD752FD18}"/>
          </ac:spMkLst>
        </pc:spChg>
        <pc:spChg chg="mod">
          <ac:chgData name="Sabina Sblano" userId="9c895fe0-92af-4884-ba5b-805a67527ec9" providerId="ADAL" clId="{88C5B08A-1D0F-4C9F-87E6-E31023738952}" dt="2025-05-02T15:31:07.248" v="9870" actId="1038"/>
          <ac:spMkLst>
            <pc:docMk/>
            <pc:sldMk cId="4158372406" sldId="2134805654"/>
            <ac:spMk id="12" creationId="{C0235128-9C8E-4675-8A68-DB6BF7D7932C}"/>
          </ac:spMkLst>
        </pc:spChg>
        <pc:spChg chg="mod">
          <ac:chgData name="Sabina Sblano" userId="9c895fe0-92af-4884-ba5b-805a67527ec9" providerId="ADAL" clId="{88C5B08A-1D0F-4C9F-87E6-E31023738952}" dt="2025-05-02T15:30:03.321" v="9841" actId="1037"/>
          <ac:spMkLst>
            <pc:docMk/>
            <pc:sldMk cId="4158372406" sldId="2134805654"/>
            <ac:spMk id="13" creationId="{91AEC39E-5E3D-4C3E-9814-10BFC606741E}"/>
          </ac:spMkLst>
        </pc:spChg>
        <pc:spChg chg="mod">
          <ac:chgData name="Sabina Sblano" userId="9c895fe0-92af-4884-ba5b-805a67527ec9" providerId="ADAL" clId="{88C5B08A-1D0F-4C9F-87E6-E31023738952}" dt="2025-05-02T15:31:02.124" v="9867" actId="1037"/>
          <ac:spMkLst>
            <pc:docMk/>
            <pc:sldMk cId="4158372406" sldId="2134805654"/>
            <ac:spMk id="14" creationId="{51DC776A-12A4-4CD3-B0BF-DCBFB10E4886}"/>
          </ac:spMkLst>
        </pc:spChg>
        <pc:grpChg chg="add del mod">
          <ac:chgData name="Sabina Sblano" userId="9c895fe0-92af-4884-ba5b-805a67527ec9" providerId="ADAL" clId="{88C5B08A-1D0F-4C9F-87E6-E31023738952}" dt="2025-05-02T15:29:02.102" v="9761" actId="1038"/>
          <ac:grpSpMkLst>
            <pc:docMk/>
            <pc:sldMk cId="4158372406" sldId="2134805654"/>
            <ac:grpSpMk id="10" creationId="{FA6C5B16-AA62-490D-A62A-6139780EA6A1}"/>
          </ac:grpSpMkLst>
        </pc:grpChg>
        <pc:graphicFrameChg chg="add mod ord modGraphic">
          <ac:chgData name="Sabina Sblano" userId="9c895fe0-92af-4884-ba5b-805a67527ec9" providerId="ADAL" clId="{88C5B08A-1D0F-4C9F-87E6-E31023738952}" dt="2025-05-02T15:32:09.305" v="9898" actId="14100"/>
          <ac:graphicFrameMkLst>
            <pc:docMk/>
            <pc:sldMk cId="4158372406" sldId="2134805654"/>
            <ac:graphicFrameMk id="6" creationId="{7AB712C5-24E8-79C4-E07D-84F8259537B0}"/>
          </ac:graphicFrameMkLst>
        </pc:graphicFrameChg>
        <pc:picChg chg="add mod">
          <ac:chgData name="Sabina Sblano" userId="9c895fe0-92af-4884-ba5b-805a67527ec9" providerId="ADAL" clId="{88C5B08A-1D0F-4C9F-87E6-E31023738952}" dt="2025-05-02T15:30:13.306" v="9843" actId="14100"/>
          <ac:picMkLst>
            <pc:docMk/>
            <pc:sldMk cId="4158372406" sldId="2134805654"/>
            <ac:picMk id="3" creationId="{613EEE85-9C0B-3938-5B6D-6C2CC658E61E}"/>
          </ac:picMkLst>
        </pc:picChg>
        <pc:picChg chg="mod">
          <ac:chgData name="Sabina Sblano" userId="9c895fe0-92af-4884-ba5b-805a67527ec9" providerId="ADAL" clId="{88C5B08A-1D0F-4C9F-87E6-E31023738952}" dt="2025-05-02T16:31:12.440" v="10642" actId="11530"/>
          <ac:picMkLst>
            <pc:docMk/>
            <pc:sldMk cId="4158372406" sldId="2134805654"/>
            <ac:picMk id="5" creationId="{908B527D-2FD2-4750-B282-CF6A0F7D96C8}"/>
          </ac:picMkLst>
        </pc:picChg>
      </pc:sldChg>
      <pc:sldChg chg="modSp mod">
        <pc:chgData name="Sabina Sblano" userId="9c895fe0-92af-4884-ba5b-805a67527ec9" providerId="ADAL" clId="{88C5B08A-1D0F-4C9F-87E6-E31023738952}" dt="2025-05-07T10:50:28.966" v="16534" actId="207"/>
        <pc:sldMkLst>
          <pc:docMk/>
          <pc:sldMk cId="2070907568" sldId="2134805655"/>
        </pc:sldMkLst>
        <pc:spChg chg="mod">
          <ac:chgData name="Sabina Sblano" userId="9c895fe0-92af-4884-ba5b-805a67527ec9" providerId="ADAL" clId="{88C5B08A-1D0F-4C9F-87E6-E31023738952}" dt="2025-04-30T07:36:05.583" v="105" actId="1035"/>
          <ac:spMkLst>
            <pc:docMk/>
            <pc:sldMk cId="2070907568" sldId="2134805655"/>
            <ac:spMk id="2" creationId="{5B014480-8B9F-DCA1-0E02-D2E4FA42F008}"/>
          </ac:spMkLst>
        </pc:spChg>
        <pc:spChg chg="mod">
          <ac:chgData name="Sabina Sblano" userId="9c895fe0-92af-4884-ba5b-805a67527ec9" providerId="ADAL" clId="{88C5B08A-1D0F-4C9F-87E6-E31023738952}" dt="2025-05-07T10:50:28.966" v="16534" actId="207"/>
          <ac:spMkLst>
            <pc:docMk/>
            <pc:sldMk cId="2070907568" sldId="2134805655"/>
            <ac:spMk id="6" creationId="{1CD1D425-3947-4713-B4E0-754112AE11F1}"/>
          </ac:spMkLst>
        </pc:spChg>
        <pc:picChg chg="ord">
          <ac:chgData name="Sabina Sblano" userId="9c895fe0-92af-4884-ba5b-805a67527ec9" providerId="ADAL" clId="{88C5B08A-1D0F-4C9F-87E6-E31023738952}" dt="2025-04-30T07:30:47.845" v="65" actId="171"/>
          <ac:picMkLst>
            <pc:docMk/>
            <pc:sldMk cId="2070907568" sldId="2134805655"/>
            <ac:picMk id="5" creationId="{4A24906D-43FA-45A6-B08A-33D73C317E38}"/>
          </ac:picMkLst>
        </pc:picChg>
        <pc:picChg chg="mod ord">
          <ac:chgData name="Sabina Sblano" userId="9c895fe0-92af-4884-ba5b-805a67527ec9" providerId="ADAL" clId="{88C5B08A-1D0F-4C9F-87E6-E31023738952}" dt="2025-04-30T07:31:05.660" v="81" actId="1038"/>
          <ac:picMkLst>
            <pc:docMk/>
            <pc:sldMk cId="2070907568" sldId="2134805655"/>
            <ac:picMk id="7" creationId="{80226405-0F83-4E28-B58D-CD2F4FC14BA8}"/>
          </ac:picMkLst>
        </pc:picChg>
        <pc:picChg chg="mod">
          <ac:chgData name="Sabina Sblano" userId="9c895fe0-92af-4884-ba5b-805a67527ec9" providerId="ADAL" clId="{88C5B08A-1D0F-4C9F-87E6-E31023738952}" dt="2025-04-30T07:31:22.796" v="86" actId="1038"/>
          <ac:picMkLst>
            <pc:docMk/>
            <pc:sldMk cId="2070907568" sldId="2134805655"/>
            <ac:picMk id="8" creationId="{C793D0AE-9117-4188-8E09-7650E871F8C1}"/>
          </ac:picMkLst>
        </pc:picChg>
      </pc:sldChg>
      <pc:sldChg chg="addSp delSp modSp new mod">
        <pc:chgData name="Sabina Sblano" userId="9c895fe0-92af-4884-ba5b-805a67527ec9" providerId="ADAL" clId="{88C5B08A-1D0F-4C9F-87E6-E31023738952}" dt="2025-05-06T14:13:46.898" v="13007" actId="1035"/>
        <pc:sldMkLst>
          <pc:docMk/>
          <pc:sldMk cId="1000802997" sldId="2134805656"/>
        </pc:sldMkLst>
        <pc:spChg chg="mod">
          <ac:chgData name="Sabina Sblano" userId="9c895fe0-92af-4884-ba5b-805a67527ec9" providerId="ADAL" clId="{88C5B08A-1D0F-4C9F-87E6-E31023738952}" dt="2025-04-30T08:07:32.894" v="239" actId="1035"/>
          <ac:spMkLst>
            <pc:docMk/>
            <pc:sldMk cId="1000802997" sldId="2134805656"/>
            <ac:spMk id="2" creationId="{51A3A2F7-BAE6-3836-7E74-E7F777FC6643}"/>
          </ac:spMkLst>
        </pc:spChg>
        <pc:spChg chg="add mod">
          <ac:chgData name="Sabina Sblano" userId="9c895fe0-92af-4884-ba5b-805a67527ec9" providerId="ADAL" clId="{88C5B08A-1D0F-4C9F-87E6-E31023738952}" dt="2025-05-06T14:13:43.040" v="13001" actId="1035"/>
          <ac:spMkLst>
            <pc:docMk/>
            <pc:sldMk cId="1000802997" sldId="2134805656"/>
            <ac:spMk id="2129" creationId="{2E95C957-4BFF-42CF-A6F1-AA04781D3D7C}"/>
          </ac:spMkLst>
        </pc:spChg>
        <pc:picChg chg="add mod">
          <ac:chgData name="Sabina Sblano" userId="9c895fe0-92af-4884-ba5b-805a67527ec9" providerId="ADAL" clId="{88C5B08A-1D0F-4C9F-87E6-E31023738952}" dt="2025-05-06T14:13:46.898" v="13007" actId="1035"/>
          <ac:picMkLst>
            <pc:docMk/>
            <pc:sldMk cId="1000802997" sldId="2134805656"/>
            <ac:picMk id="2127" creationId="{6F06C212-0C25-F886-F66D-5A29098893BB}"/>
          </ac:picMkLst>
        </pc:picChg>
      </pc:sldChg>
      <pc:sldChg chg="addSp delSp modSp add mod ord">
        <pc:chgData name="Sabina Sblano" userId="9c895fe0-92af-4884-ba5b-805a67527ec9" providerId="ADAL" clId="{88C5B08A-1D0F-4C9F-87E6-E31023738952}" dt="2025-05-07T07:53:45.514" v="14389" actId="1036"/>
        <pc:sldMkLst>
          <pc:docMk/>
          <pc:sldMk cId="2297567940" sldId="2134805657"/>
        </pc:sldMkLst>
      </pc:sldChg>
      <pc:sldChg chg="addSp delSp modSp add mod">
        <pc:chgData name="Sabina Sblano" userId="9c895fe0-92af-4884-ba5b-805a67527ec9" providerId="ADAL" clId="{88C5B08A-1D0F-4C9F-87E6-E31023738952}" dt="2025-05-07T09:09:34.097" v="15098" actId="1037"/>
        <pc:sldMkLst>
          <pc:docMk/>
          <pc:sldMk cId="2608317693" sldId="2134805658"/>
        </pc:sldMkLst>
        <pc:spChg chg="mod">
          <ac:chgData name="Sabina Sblano" userId="9c895fe0-92af-4884-ba5b-805a67527ec9" providerId="ADAL" clId="{88C5B08A-1D0F-4C9F-87E6-E31023738952}" dt="2025-05-07T09:09:34.097" v="15098" actId="1037"/>
          <ac:spMkLst>
            <pc:docMk/>
            <pc:sldMk cId="2608317693" sldId="2134805658"/>
            <ac:spMk id="2" creationId="{19ED6B31-93F3-D106-67AE-1EBDD92A5375}"/>
          </ac:spMkLst>
        </pc:spChg>
        <pc:spChg chg="add mod">
          <ac:chgData name="Sabina Sblano" userId="9c895fe0-92af-4884-ba5b-805a67527ec9" providerId="ADAL" clId="{88C5B08A-1D0F-4C9F-87E6-E31023738952}" dt="2025-05-02T15:36:46.096" v="9946" actId="207"/>
          <ac:spMkLst>
            <pc:docMk/>
            <pc:sldMk cId="2608317693" sldId="2134805658"/>
            <ac:spMk id="3" creationId="{DD072C3B-9412-C38E-5D09-E0FE4CA44B14}"/>
          </ac:spMkLst>
        </pc:spChg>
        <pc:spChg chg="add mod">
          <ac:chgData name="Sabina Sblano" userId="9c895fe0-92af-4884-ba5b-805a67527ec9" providerId="ADAL" clId="{88C5B08A-1D0F-4C9F-87E6-E31023738952}" dt="2025-04-30T10:32:09.845" v="1786"/>
          <ac:spMkLst>
            <pc:docMk/>
            <pc:sldMk cId="2608317693" sldId="2134805658"/>
            <ac:spMk id="9" creationId="{17532F98-CA1D-007C-24FB-9DEF248515A6}"/>
          </ac:spMkLst>
        </pc:spChg>
        <pc:spChg chg="add mod">
          <ac:chgData name="Sabina Sblano" userId="9c895fe0-92af-4884-ba5b-805a67527ec9" providerId="ADAL" clId="{88C5B08A-1D0F-4C9F-87E6-E31023738952}" dt="2025-05-02T15:37:14.116" v="9949" actId="207"/>
          <ac:spMkLst>
            <pc:docMk/>
            <pc:sldMk cId="2608317693" sldId="2134805658"/>
            <ac:spMk id="10" creationId="{8D3F4257-FD22-099D-33F8-7B5C8D76B031}"/>
          </ac:spMkLst>
        </pc:spChg>
      </pc:sldChg>
      <pc:sldChg chg="delSp add del">
        <pc:chgData name="Sabina Sblano" userId="9c895fe0-92af-4884-ba5b-805a67527ec9" providerId="ADAL" clId="{88C5B08A-1D0F-4C9F-87E6-E31023738952}" dt="2025-04-30T09:59:42.189" v="1247" actId="47"/>
        <pc:sldMkLst>
          <pc:docMk/>
          <pc:sldMk cId="2767977261" sldId="2134805658"/>
        </pc:sldMkLst>
      </pc:sldChg>
      <pc:sldChg chg="addSp delSp modSp add mod">
        <pc:chgData name="Sabina Sblano" userId="9c895fe0-92af-4884-ba5b-805a67527ec9" providerId="ADAL" clId="{88C5B08A-1D0F-4C9F-87E6-E31023738952}" dt="2025-05-07T10:56:16.696" v="16652" actId="1036"/>
        <pc:sldMkLst>
          <pc:docMk/>
          <pc:sldMk cId="1975508822" sldId="2134805659"/>
        </pc:sldMkLst>
      </pc:sldChg>
      <pc:sldChg chg="new del">
        <pc:chgData name="Sabina Sblano" userId="9c895fe0-92af-4884-ba5b-805a67527ec9" providerId="ADAL" clId="{88C5B08A-1D0F-4C9F-87E6-E31023738952}" dt="2025-04-30T10:35:35.979" v="1790" actId="680"/>
        <pc:sldMkLst>
          <pc:docMk/>
          <pc:sldMk cId="2565377216" sldId="2134805659"/>
        </pc:sldMkLst>
      </pc:sldChg>
      <pc:sldChg chg="addSp delSp modSp add mod">
        <pc:chgData name="Sabina Sblano" userId="9c895fe0-92af-4884-ba5b-805a67527ec9" providerId="ADAL" clId="{88C5B08A-1D0F-4C9F-87E6-E31023738952}" dt="2025-05-02T15:38:35.969" v="9967" actId="207"/>
        <pc:sldMkLst>
          <pc:docMk/>
          <pc:sldMk cId="3094377478" sldId="2134805660"/>
        </pc:sldMkLst>
      </pc:sldChg>
      <pc:sldChg chg="addSp delSp modSp add mod ord">
        <pc:chgData name="Sabina Sblano" userId="9c895fe0-92af-4884-ba5b-805a67527ec9" providerId="ADAL" clId="{88C5B08A-1D0F-4C9F-87E6-E31023738952}" dt="2025-05-07T10:32:39.146" v="16247"/>
        <pc:sldMkLst>
          <pc:docMk/>
          <pc:sldMk cId="448822365" sldId="2134805661"/>
        </pc:sldMkLst>
      </pc:sldChg>
      <pc:sldChg chg="addSp delSp modSp add mod">
        <pc:chgData name="Sabina Sblano" userId="9c895fe0-92af-4884-ba5b-805a67527ec9" providerId="ADAL" clId="{88C5B08A-1D0F-4C9F-87E6-E31023738952}" dt="2025-05-02T15:42:21.498" v="9975" actId="207"/>
        <pc:sldMkLst>
          <pc:docMk/>
          <pc:sldMk cId="172683439" sldId="2134805662"/>
        </pc:sldMkLst>
        <pc:spChg chg="add mod">
          <ac:chgData name="Sabina Sblano" userId="9c895fe0-92af-4884-ba5b-805a67527ec9" providerId="ADAL" clId="{88C5B08A-1D0F-4C9F-87E6-E31023738952}" dt="2025-05-02T15:42:21.498" v="9975" actId="207"/>
          <ac:spMkLst>
            <pc:docMk/>
            <pc:sldMk cId="172683439" sldId="2134805662"/>
            <ac:spMk id="4" creationId="{1A058192-B64E-92AB-F858-45564C418623}"/>
          </ac:spMkLst>
        </pc:spChg>
        <pc:spChg chg="add mod">
          <ac:chgData name="Sabina Sblano" userId="9c895fe0-92af-4884-ba5b-805a67527ec9" providerId="ADAL" clId="{88C5B08A-1D0F-4C9F-87E6-E31023738952}" dt="2025-05-02T15:42:08.362" v="9973" actId="207"/>
          <ac:spMkLst>
            <pc:docMk/>
            <pc:sldMk cId="172683439" sldId="2134805662"/>
            <ac:spMk id="8" creationId="{F912F39F-6E80-1E6C-5C45-93DBEFA97FB8}"/>
          </ac:spMkLst>
        </pc:spChg>
        <pc:picChg chg="add mod">
          <ac:chgData name="Sabina Sblano" userId="9c895fe0-92af-4884-ba5b-805a67527ec9" providerId="ADAL" clId="{88C5B08A-1D0F-4C9F-87E6-E31023738952}" dt="2025-04-30T11:20:07.562" v="2516" actId="1035"/>
          <ac:picMkLst>
            <pc:docMk/>
            <pc:sldMk cId="172683439" sldId="2134805662"/>
            <ac:picMk id="5" creationId="{09E1F0A5-5EA1-9E7C-ABA1-0A3064EE8C43}"/>
          </ac:picMkLst>
        </pc:picChg>
      </pc:sldChg>
      <pc:sldChg chg="addSp delSp modSp add mod">
        <pc:chgData name="Sabina Sblano" userId="9c895fe0-92af-4884-ba5b-805a67527ec9" providerId="ADAL" clId="{88C5B08A-1D0F-4C9F-87E6-E31023738952}" dt="2025-05-02T15:42:29.571" v="9976" actId="207"/>
        <pc:sldMkLst>
          <pc:docMk/>
          <pc:sldMk cId="1583891701" sldId="2134805663"/>
        </pc:sldMkLst>
      </pc:sldChg>
      <pc:sldChg chg="addSp delSp modSp add mod">
        <pc:chgData name="Sabina Sblano" userId="9c895fe0-92af-4884-ba5b-805a67527ec9" providerId="ADAL" clId="{88C5B08A-1D0F-4C9F-87E6-E31023738952}" dt="2025-05-02T17:42:02.950" v="11180" actId="1038"/>
        <pc:sldMkLst>
          <pc:docMk/>
          <pc:sldMk cId="1612411903" sldId="2134805664"/>
        </pc:sldMkLst>
      </pc:sldChg>
      <pc:sldChg chg="addSp delSp modSp add mod">
        <pc:chgData name="Sabina Sblano" userId="9c895fe0-92af-4884-ba5b-805a67527ec9" providerId="ADAL" clId="{88C5B08A-1D0F-4C9F-87E6-E31023738952}" dt="2025-05-02T15:46:42.634" v="10091" actId="207"/>
        <pc:sldMkLst>
          <pc:docMk/>
          <pc:sldMk cId="829563012" sldId="2134805665"/>
        </pc:sldMkLst>
      </pc:sldChg>
      <pc:sldChg chg="add del">
        <pc:chgData name="Sabina Sblano" userId="9c895fe0-92af-4884-ba5b-805a67527ec9" providerId="ADAL" clId="{88C5B08A-1D0F-4C9F-87E6-E31023738952}" dt="2025-04-30T13:28:12.375" v="3226" actId="47"/>
        <pc:sldMkLst>
          <pc:docMk/>
          <pc:sldMk cId="2696843586" sldId="2134805665"/>
        </pc:sldMkLst>
      </pc:sldChg>
      <pc:sldChg chg="addSp delSp modSp add mod">
        <pc:chgData name="Sabina Sblano" userId="9c895fe0-92af-4884-ba5b-805a67527ec9" providerId="ADAL" clId="{88C5B08A-1D0F-4C9F-87E6-E31023738952}" dt="2025-05-02T15:45:29.325" v="10087" actId="1035"/>
        <pc:sldMkLst>
          <pc:docMk/>
          <pc:sldMk cId="2254369194" sldId="2134805666"/>
        </pc:sldMkLst>
      </pc:sldChg>
      <pc:sldChg chg="addSp delSp modSp new del mod">
        <pc:chgData name="Sabina Sblano" userId="9c895fe0-92af-4884-ba5b-805a67527ec9" providerId="ADAL" clId="{88C5B08A-1D0F-4C9F-87E6-E31023738952}" dt="2025-05-02T16:44:37.822" v="10798" actId="47"/>
        <pc:sldMkLst>
          <pc:docMk/>
          <pc:sldMk cId="1531304892" sldId="2134805667"/>
        </pc:sldMkLst>
      </pc:sldChg>
      <pc:sldChg chg="addSp delSp modSp add mod">
        <pc:chgData name="Sabina Sblano" userId="9c895fe0-92af-4884-ba5b-805a67527ec9" providerId="ADAL" clId="{88C5B08A-1D0F-4C9F-87E6-E31023738952}" dt="2025-05-02T15:52:58.649" v="10264" actId="1037"/>
        <pc:sldMkLst>
          <pc:docMk/>
          <pc:sldMk cId="620320815" sldId="2134805668"/>
        </pc:sldMkLst>
      </pc:sldChg>
      <pc:sldChg chg="add del">
        <pc:chgData name="Sabina Sblano" userId="9c895fe0-92af-4884-ba5b-805a67527ec9" providerId="ADAL" clId="{88C5B08A-1D0F-4C9F-87E6-E31023738952}" dt="2025-04-30T14:36:49.313" v="4231" actId="2890"/>
        <pc:sldMkLst>
          <pc:docMk/>
          <pc:sldMk cId="1924011194" sldId="2134805669"/>
        </pc:sldMkLst>
      </pc:sldChg>
      <pc:sldChg chg="addSp delSp modSp add mod">
        <pc:chgData name="Sabina Sblano" userId="9c895fe0-92af-4884-ba5b-805a67527ec9" providerId="ADAL" clId="{88C5B08A-1D0F-4C9F-87E6-E31023738952}" dt="2025-05-06T10:56:47.590" v="11454" actId="113"/>
        <pc:sldMkLst>
          <pc:docMk/>
          <pc:sldMk cId="3162638124" sldId="2134805669"/>
        </pc:sldMkLst>
      </pc:sldChg>
      <pc:sldChg chg="addSp delSp modSp add mod">
        <pc:chgData name="Sabina Sblano" userId="9c895fe0-92af-4884-ba5b-805a67527ec9" providerId="ADAL" clId="{88C5B08A-1D0F-4C9F-87E6-E31023738952}" dt="2025-05-06T10:58:05.034" v="11466" actId="13926"/>
        <pc:sldMkLst>
          <pc:docMk/>
          <pc:sldMk cId="1435881243" sldId="2134805670"/>
        </pc:sldMkLst>
      </pc:sldChg>
      <pc:sldChg chg="addSp delSp modSp add mod">
        <pc:chgData name="Sabina Sblano" userId="9c895fe0-92af-4884-ba5b-805a67527ec9" providerId="ADAL" clId="{88C5B08A-1D0F-4C9F-87E6-E31023738952}" dt="2025-05-02T15:54:03.340" v="10329" actId="255"/>
        <pc:sldMkLst>
          <pc:docMk/>
          <pc:sldMk cId="3021358434" sldId="2134805671"/>
        </pc:sldMkLst>
      </pc:sldChg>
      <pc:sldChg chg="addSp delSp modSp add del mod">
        <pc:chgData name="Sabina Sblano" userId="9c895fe0-92af-4884-ba5b-805a67527ec9" providerId="ADAL" clId="{88C5B08A-1D0F-4C9F-87E6-E31023738952}" dt="2025-05-02T16:51:16.671" v="10889" actId="47"/>
        <pc:sldMkLst>
          <pc:docMk/>
          <pc:sldMk cId="3287802018" sldId="2134805672"/>
        </pc:sldMkLst>
      </pc:sldChg>
      <pc:sldChg chg="addSp delSp modSp new mod">
        <pc:chgData name="Sabina Sblano" userId="9c895fe0-92af-4884-ba5b-805a67527ec9" providerId="ADAL" clId="{88C5B08A-1D0F-4C9F-87E6-E31023738952}" dt="2025-05-02T16:12:44.382" v="10640" actId="113"/>
        <pc:sldMkLst>
          <pc:docMk/>
          <pc:sldMk cId="1189491923" sldId="2134805673"/>
        </pc:sldMkLst>
      </pc:sldChg>
      <pc:sldChg chg="addSp delSp modSp new mod">
        <pc:chgData name="Sabina Sblano" userId="9c895fe0-92af-4884-ba5b-805a67527ec9" providerId="ADAL" clId="{88C5B08A-1D0F-4C9F-87E6-E31023738952}" dt="2025-05-02T16:12:06.602" v="10635" actId="1036"/>
        <pc:sldMkLst>
          <pc:docMk/>
          <pc:sldMk cId="1415060999" sldId="2134805674"/>
        </pc:sldMkLst>
      </pc:sldChg>
      <pc:sldChg chg="addSp modSp new mod">
        <pc:chgData name="Sabina Sblano" userId="9c895fe0-92af-4884-ba5b-805a67527ec9" providerId="ADAL" clId="{88C5B08A-1D0F-4C9F-87E6-E31023738952}" dt="2025-05-02T15:57:33.489" v="10434" actId="1035"/>
        <pc:sldMkLst>
          <pc:docMk/>
          <pc:sldMk cId="1563582994" sldId="2134805675"/>
        </pc:sldMkLst>
      </pc:sldChg>
      <pc:sldChg chg="addSp delSp modSp new mod">
        <pc:chgData name="Sabina Sblano" userId="9c895fe0-92af-4884-ba5b-805a67527ec9" providerId="ADAL" clId="{88C5B08A-1D0F-4C9F-87E6-E31023738952}" dt="2025-05-02T15:56:33.104" v="10357" actId="207"/>
        <pc:sldMkLst>
          <pc:docMk/>
          <pc:sldMk cId="170460048" sldId="2134805676"/>
        </pc:sldMkLst>
      </pc:sldChg>
      <pc:sldChg chg="addSp delSp modSp new mod">
        <pc:chgData name="Sabina Sblano" userId="9c895fe0-92af-4884-ba5b-805a67527ec9" providerId="ADAL" clId="{88C5B08A-1D0F-4C9F-87E6-E31023738952}" dt="2025-05-02T15:56:17.422" v="10355" actId="1036"/>
        <pc:sldMkLst>
          <pc:docMk/>
          <pc:sldMk cId="2548627795" sldId="2134805677"/>
        </pc:sldMkLst>
      </pc:sldChg>
      <pc:sldChg chg="new del">
        <pc:chgData name="Sabina Sblano" userId="9c895fe0-92af-4884-ba5b-805a67527ec9" providerId="ADAL" clId="{88C5B08A-1D0F-4C9F-87E6-E31023738952}" dt="2025-05-02T08:32:33.615" v="6006" actId="680"/>
        <pc:sldMkLst>
          <pc:docMk/>
          <pc:sldMk cId="457968272" sldId="2134805678"/>
        </pc:sldMkLst>
      </pc:sldChg>
      <pc:sldChg chg="addSp modSp new mod">
        <pc:chgData name="Sabina Sblano" userId="9c895fe0-92af-4884-ba5b-805a67527ec9" providerId="ADAL" clId="{88C5B08A-1D0F-4C9F-87E6-E31023738952}" dt="2025-05-02T15:55:47.568" v="10334" actId="207"/>
        <pc:sldMkLst>
          <pc:docMk/>
          <pc:sldMk cId="2380479480" sldId="2134805678"/>
        </pc:sldMkLst>
      </pc:sldChg>
      <pc:sldChg chg="addSp delSp modSp new del mod">
        <pc:chgData name="Sabina Sblano" userId="9c895fe0-92af-4884-ba5b-805a67527ec9" providerId="ADAL" clId="{88C5B08A-1D0F-4C9F-87E6-E31023738952}" dt="2025-05-02T09:56:53.018" v="6344" actId="47"/>
        <pc:sldMkLst>
          <pc:docMk/>
          <pc:sldMk cId="796849723" sldId="2134805679"/>
        </pc:sldMkLst>
      </pc:sldChg>
      <pc:sldChg chg="addSp delSp modSp new del mod">
        <pc:chgData name="Sabina Sblano" userId="9c895fe0-92af-4884-ba5b-805a67527ec9" providerId="ADAL" clId="{88C5B08A-1D0F-4C9F-87E6-E31023738952}" dt="2025-05-02T12:07:11.598" v="7347" actId="47"/>
        <pc:sldMkLst>
          <pc:docMk/>
          <pc:sldMk cId="1863638956" sldId="2134805680"/>
        </pc:sldMkLst>
      </pc:sldChg>
      <pc:sldChg chg="addSp delSp modSp new mod">
        <pc:chgData name="Sabina Sblano" userId="9c895fe0-92af-4884-ba5b-805a67527ec9" providerId="ADAL" clId="{88C5B08A-1D0F-4C9F-87E6-E31023738952}" dt="2025-05-02T13:41:41.513" v="8037" actId="207"/>
        <pc:sldMkLst>
          <pc:docMk/>
          <pc:sldMk cId="758678771" sldId="2134805681"/>
        </pc:sldMkLst>
      </pc:sldChg>
      <pc:sldChg chg="add del">
        <pc:chgData name="Sabina Sblano" userId="9c895fe0-92af-4884-ba5b-805a67527ec9" providerId="ADAL" clId="{88C5B08A-1D0F-4C9F-87E6-E31023738952}" dt="2025-05-02T10:47:56.038" v="6516" actId="47"/>
        <pc:sldMkLst>
          <pc:docMk/>
          <pc:sldMk cId="3523399317" sldId="2134805681"/>
        </pc:sldMkLst>
      </pc:sldChg>
      <pc:sldChg chg="add del">
        <pc:chgData name="Sabina Sblano" userId="9c895fe0-92af-4884-ba5b-805a67527ec9" providerId="ADAL" clId="{88C5B08A-1D0F-4C9F-87E6-E31023738952}" dt="2025-05-02T12:08:24.610" v="7349" actId="2890"/>
        <pc:sldMkLst>
          <pc:docMk/>
          <pc:sldMk cId="671913815" sldId="2134805682"/>
        </pc:sldMkLst>
      </pc:sldChg>
      <pc:sldChg chg="addSp delSp modSp new del mod">
        <pc:chgData name="Sabina Sblano" userId="9c895fe0-92af-4884-ba5b-805a67527ec9" providerId="ADAL" clId="{88C5B08A-1D0F-4C9F-87E6-E31023738952}" dt="2025-05-02T10:44:41.831" v="6490" actId="47"/>
        <pc:sldMkLst>
          <pc:docMk/>
          <pc:sldMk cId="1827187412" sldId="2134805682"/>
        </pc:sldMkLst>
      </pc:sldChg>
      <pc:sldChg chg="addSp delSp modSp add del mod">
        <pc:chgData name="Sabina Sblano" userId="9c895fe0-92af-4884-ba5b-805a67527ec9" providerId="ADAL" clId="{88C5B08A-1D0F-4C9F-87E6-E31023738952}" dt="2025-05-02T13:40:04.824" v="8033" actId="47"/>
        <pc:sldMkLst>
          <pc:docMk/>
          <pc:sldMk cId="2691849477" sldId="2134805682"/>
        </pc:sldMkLst>
      </pc:sldChg>
      <pc:sldChg chg="addSp delSp modSp add mod">
        <pc:chgData name="Sabina Sblano" userId="9c895fe0-92af-4884-ba5b-805a67527ec9" providerId="ADAL" clId="{88C5B08A-1D0F-4C9F-87E6-E31023738952}" dt="2025-05-07T09:10:52.082" v="15101" actId="1037"/>
        <pc:sldMkLst>
          <pc:docMk/>
          <pc:sldMk cId="2816281987" sldId="2134805683"/>
        </pc:sldMkLst>
      </pc:sldChg>
      <pc:sldChg chg="addSp delSp modSp new del mod">
        <pc:chgData name="Sabina Sblano" userId="9c895fe0-92af-4884-ba5b-805a67527ec9" providerId="ADAL" clId="{88C5B08A-1D0F-4C9F-87E6-E31023738952}" dt="2025-05-02T14:58:49.191" v="9074" actId="47"/>
        <pc:sldMkLst>
          <pc:docMk/>
          <pc:sldMk cId="1634340101" sldId="2134805684"/>
        </pc:sldMkLst>
      </pc:sldChg>
      <pc:sldChg chg="addSp delSp modSp add mod ord">
        <pc:chgData name="Sabina Sblano" userId="9c895fe0-92af-4884-ba5b-805a67527ec9" providerId="ADAL" clId="{88C5B08A-1D0F-4C9F-87E6-E31023738952}" dt="2025-05-02T14:35:45.552" v="8798" actId="1038"/>
        <pc:sldMkLst>
          <pc:docMk/>
          <pc:sldMk cId="3615589583" sldId="2134805685"/>
        </pc:sldMkLst>
      </pc:sldChg>
      <pc:sldChg chg="addSp delSp modSp add mod">
        <pc:chgData name="Sabina Sblano" userId="9c895fe0-92af-4884-ba5b-805a67527ec9" providerId="ADAL" clId="{88C5B08A-1D0F-4C9F-87E6-E31023738952}" dt="2025-05-07T09:38:15.886" v="15363"/>
        <pc:sldMkLst>
          <pc:docMk/>
          <pc:sldMk cId="934939414" sldId="2134805686"/>
        </pc:sldMkLst>
      </pc:sldChg>
      <pc:sldChg chg="addSp delSp modSp add del mod">
        <pc:chgData name="Sabina Sblano" userId="9c895fe0-92af-4884-ba5b-805a67527ec9" providerId="ADAL" clId="{88C5B08A-1D0F-4C9F-87E6-E31023738952}" dt="2025-05-02T14:58:50.342" v="9075" actId="47"/>
        <pc:sldMkLst>
          <pc:docMk/>
          <pc:sldMk cId="2189069840" sldId="2134805687"/>
        </pc:sldMkLst>
      </pc:sldChg>
      <pc:sldChg chg="addSp modSp add mod">
        <pc:chgData name="Sabina Sblano" userId="9c895fe0-92af-4884-ba5b-805a67527ec9" providerId="ADAL" clId="{88C5B08A-1D0F-4C9F-87E6-E31023738952}" dt="2025-05-02T15:11:38.850" v="9378" actId="1036"/>
        <pc:sldMkLst>
          <pc:docMk/>
          <pc:sldMk cId="121597885" sldId="2134805688"/>
        </pc:sldMkLst>
      </pc:sldChg>
      <pc:sldChg chg="addSp delSp modSp add del mod">
        <pc:chgData name="Sabina Sblano" userId="9c895fe0-92af-4884-ba5b-805a67527ec9" providerId="ADAL" clId="{88C5B08A-1D0F-4C9F-87E6-E31023738952}" dt="2025-05-02T15:14:45.180" v="9429" actId="47"/>
        <pc:sldMkLst>
          <pc:docMk/>
          <pc:sldMk cId="918447116" sldId="2134805689"/>
        </pc:sldMkLst>
      </pc:sldChg>
      <pc:sldChg chg="addSp delSp modSp add mod">
        <pc:chgData name="Sabina Sblano" userId="9c895fe0-92af-4884-ba5b-805a67527ec9" providerId="ADAL" clId="{88C5B08A-1D0F-4C9F-87E6-E31023738952}" dt="2025-05-02T17:42:36.873" v="11182" actId="20577"/>
        <pc:sldMkLst>
          <pc:docMk/>
          <pc:sldMk cId="1157532849" sldId="2134805689"/>
        </pc:sldMkLst>
      </pc:sldChg>
      <pc:sldChg chg="add del ord">
        <pc:chgData name="Sabina Sblano" userId="9c895fe0-92af-4884-ba5b-805a67527ec9" providerId="ADAL" clId="{88C5B08A-1D0F-4C9F-87E6-E31023738952}" dt="2025-05-02T14:58:40.363" v="9073" actId="47"/>
        <pc:sldMkLst>
          <pc:docMk/>
          <pc:sldMk cId="3135002739" sldId="2134805689"/>
        </pc:sldMkLst>
      </pc:sldChg>
      <pc:sldChg chg="addSp delSp modSp new del mod">
        <pc:chgData name="Sabina Sblano" userId="9c895fe0-92af-4884-ba5b-805a67527ec9" providerId="ADAL" clId="{88C5B08A-1D0F-4C9F-87E6-E31023738952}" dt="2025-05-02T17:31:56.474" v="10907" actId="47"/>
        <pc:sldMkLst>
          <pc:docMk/>
          <pc:sldMk cId="332214305" sldId="2134805690"/>
        </pc:sldMkLst>
      </pc:sldChg>
      <pc:sldChg chg="addSp delSp modSp new mod">
        <pc:chgData name="Sabina Sblano" userId="9c895fe0-92af-4884-ba5b-805a67527ec9" providerId="ADAL" clId="{88C5B08A-1D0F-4C9F-87E6-E31023738952}" dt="2025-05-02T17:40:57.019" v="11170"/>
        <pc:sldMkLst>
          <pc:docMk/>
          <pc:sldMk cId="481437852" sldId="2134805691"/>
        </pc:sldMkLst>
        <pc:spChg chg="add mod">
          <ac:chgData name="Sabina Sblano" userId="9c895fe0-92af-4884-ba5b-805a67527ec9" providerId="ADAL" clId="{88C5B08A-1D0F-4C9F-87E6-E31023738952}" dt="2025-05-02T17:40:57.019" v="11170"/>
          <ac:spMkLst>
            <pc:docMk/>
            <pc:sldMk cId="481437852" sldId="2134805691"/>
            <ac:spMk id="7" creationId="{0DB0B7C2-9C41-402F-D34A-BBE399001796}"/>
          </ac:spMkLst>
        </pc:spChg>
        <pc:spChg chg="add mod">
          <ac:chgData name="Sabina Sblano" userId="9c895fe0-92af-4884-ba5b-805a67527ec9" providerId="ADAL" clId="{88C5B08A-1D0F-4C9F-87E6-E31023738952}" dt="2025-05-02T17:40:43.796" v="11169" actId="207"/>
          <ac:spMkLst>
            <pc:docMk/>
            <pc:sldMk cId="481437852" sldId="2134805691"/>
            <ac:spMk id="9" creationId="{2689A329-DA79-39FE-7AAA-7DCC8E1B72F8}"/>
          </ac:spMkLst>
        </pc:spChg>
        <pc:picChg chg="add mod">
          <ac:chgData name="Sabina Sblano" userId="9c895fe0-92af-4884-ba5b-805a67527ec9" providerId="ADAL" clId="{88C5B08A-1D0F-4C9F-87E6-E31023738952}" dt="2025-05-02T17:40:11.993" v="11138" actId="14100"/>
          <ac:picMkLst>
            <pc:docMk/>
            <pc:sldMk cId="481437852" sldId="2134805691"/>
            <ac:picMk id="6" creationId="{4D74E138-5BA0-4BA1-8FBF-E1E03D5DACFF}"/>
          </ac:picMkLst>
        </pc:picChg>
      </pc:sldChg>
      <pc:sldChg chg="del">
        <pc:chgData name="Sabina Sblano" userId="9c895fe0-92af-4884-ba5b-805a67527ec9" providerId="ADAL" clId="{88C5B08A-1D0F-4C9F-87E6-E31023738952}" dt="2025-05-06T14:10:02.443" v="12871" actId="47"/>
        <pc:sldMkLst>
          <pc:docMk/>
          <pc:sldMk cId="715223825" sldId="2134805692"/>
        </pc:sldMkLst>
      </pc:sldChg>
      <pc:sldChg chg="add del">
        <pc:chgData name="Sabina Sblano" userId="9c895fe0-92af-4884-ba5b-805a67527ec9" providerId="ADAL" clId="{88C5B08A-1D0F-4C9F-87E6-E31023738952}" dt="2025-05-06T15:00:21.565" v="13023" actId="47"/>
        <pc:sldMkLst>
          <pc:docMk/>
          <pc:sldMk cId="3405211009" sldId="2134805693"/>
        </pc:sldMkLst>
      </pc:sldChg>
      <pc:sldChg chg="addSp modSp mod">
        <pc:chgData name="Sabina Sblano" userId="9c895fe0-92af-4884-ba5b-805a67527ec9" providerId="ADAL" clId="{88C5B08A-1D0F-4C9F-87E6-E31023738952}" dt="2025-05-06T13:51:56.975" v="12572" actId="1038"/>
        <pc:sldMkLst>
          <pc:docMk/>
          <pc:sldMk cId="3815948285" sldId="2134805698"/>
        </pc:sldMkLst>
      </pc:sldChg>
      <pc:sldChg chg="addSp delSp modSp mod">
        <pc:chgData name="Sabina Sblano" userId="9c895fe0-92af-4884-ba5b-805a67527ec9" providerId="ADAL" clId="{88C5B08A-1D0F-4C9F-87E6-E31023738952}" dt="2025-05-07T10:53:33.979" v="16570" actId="20577"/>
        <pc:sldMkLst>
          <pc:docMk/>
          <pc:sldMk cId="3905324149" sldId="2134805699"/>
        </pc:sldMkLst>
      </pc:sldChg>
      <pc:sldChg chg="addSp delSp modSp del mod modNotesTx">
        <pc:chgData name="Sabina Sblano" userId="9c895fe0-92af-4884-ba5b-805a67527ec9" providerId="ADAL" clId="{88C5B08A-1D0F-4C9F-87E6-E31023738952}" dt="2025-05-07T09:05:42.317" v="14934" actId="47"/>
        <pc:sldMkLst>
          <pc:docMk/>
          <pc:sldMk cId="1673092415" sldId="2134805700"/>
        </pc:sldMkLst>
      </pc:sldChg>
      <pc:sldChg chg="addSp delSp modSp del mod">
        <pc:chgData name="Sabina Sblano" userId="9c895fe0-92af-4884-ba5b-805a67527ec9" providerId="ADAL" clId="{88C5B08A-1D0F-4C9F-87E6-E31023738952}" dt="2025-05-06T14:03:18.051" v="12696" actId="47"/>
        <pc:sldMkLst>
          <pc:docMk/>
          <pc:sldMk cId="2990538298" sldId="2134805701"/>
        </pc:sldMkLst>
      </pc:sldChg>
      <pc:sldChg chg="addSp delSp modSp mod ord modClrScheme chgLayout">
        <pc:chgData name="Sabina Sblano" userId="9c895fe0-92af-4884-ba5b-805a67527ec9" providerId="ADAL" clId="{88C5B08A-1D0F-4C9F-87E6-E31023738952}" dt="2025-05-07T11:01:52.400" v="16675" actId="255"/>
        <pc:sldMkLst>
          <pc:docMk/>
          <pc:sldMk cId="1359543806" sldId="2134805702"/>
        </pc:sldMkLst>
      </pc:sldChg>
      <pc:sldChg chg="new del">
        <pc:chgData name="Sabina Sblano" userId="9c895fe0-92af-4884-ba5b-805a67527ec9" providerId="ADAL" clId="{88C5B08A-1D0F-4C9F-87E6-E31023738952}" dt="2025-05-06T10:15:52.155" v="11185" actId="47"/>
        <pc:sldMkLst>
          <pc:docMk/>
          <pc:sldMk cId="3294777681" sldId="2134805703"/>
        </pc:sldMkLst>
      </pc:sldChg>
      <pc:sldChg chg="addSp delSp modSp new mod">
        <pc:chgData name="Sabina Sblano" userId="9c895fe0-92af-4884-ba5b-805a67527ec9" providerId="ADAL" clId="{88C5B08A-1D0F-4C9F-87E6-E31023738952}" dt="2025-05-07T11:04:21.486" v="16783" actId="1036"/>
        <pc:sldMkLst>
          <pc:docMk/>
          <pc:sldMk cId="299588770" sldId="2134805704"/>
        </pc:sldMkLst>
      </pc:sldChg>
      <pc:sldChg chg="addSp delSp modSp new mod">
        <pc:chgData name="Sabina Sblano" userId="9c895fe0-92af-4884-ba5b-805a67527ec9" providerId="ADAL" clId="{88C5B08A-1D0F-4C9F-87E6-E31023738952}" dt="2025-05-06T13:29:56.341" v="12270" actId="1076"/>
        <pc:sldMkLst>
          <pc:docMk/>
          <pc:sldMk cId="1676433800" sldId="2134805705"/>
        </pc:sldMkLst>
        <pc:graphicFrameChg chg="add del mod">
          <ac:chgData name="Sabina Sblano" userId="9c895fe0-92af-4884-ba5b-805a67527ec9" providerId="ADAL" clId="{88C5B08A-1D0F-4C9F-87E6-E31023738952}" dt="2025-05-06T13:29:43.678" v="12267" actId="1038"/>
          <ac:graphicFrameMkLst>
            <pc:docMk/>
            <pc:sldMk cId="1676433800" sldId="2134805705"/>
            <ac:graphicFrameMk id="5" creationId="{09766392-E1D7-C69F-881C-FDC89AEC1E1D}"/>
          </ac:graphicFrameMkLst>
        </pc:graphicFrameChg>
        <pc:picChg chg="add mod">
          <ac:chgData name="Sabina Sblano" userId="9c895fe0-92af-4884-ba5b-805a67527ec9" providerId="ADAL" clId="{88C5B08A-1D0F-4C9F-87E6-E31023738952}" dt="2025-05-06T13:29:56.341" v="12270" actId="1076"/>
          <ac:picMkLst>
            <pc:docMk/>
            <pc:sldMk cId="1676433800" sldId="2134805705"/>
            <ac:picMk id="7" creationId="{24D759E2-7954-C7FC-72C0-7FA3BB27A293}"/>
          </ac:picMkLst>
        </pc:picChg>
      </pc:sldChg>
      <pc:sldChg chg="addSp delSp modSp new mod">
        <pc:chgData name="Sabina Sblano" userId="9c895fe0-92af-4884-ba5b-805a67527ec9" providerId="ADAL" clId="{88C5B08A-1D0F-4C9F-87E6-E31023738952}" dt="2025-05-07T14:03:46.041" v="16786" actId="20577"/>
        <pc:sldMkLst>
          <pc:docMk/>
          <pc:sldMk cId="3335052078" sldId="2134805706"/>
        </pc:sldMkLst>
        <pc:spChg chg="mod">
          <ac:chgData name="Sabina Sblano" userId="9c895fe0-92af-4884-ba5b-805a67527ec9" providerId="ADAL" clId="{88C5B08A-1D0F-4C9F-87E6-E31023738952}" dt="2025-05-07T14:03:42.475" v="16784" actId="113"/>
          <ac:spMkLst>
            <pc:docMk/>
            <pc:sldMk cId="3335052078" sldId="2134805706"/>
            <ac:spMk id="2" creationId="{19D27E81-96A5-BA61-F0D7-4ADAFDD52990}"/>
          </ac:spMkLst>
        </pc:spChg>
        <pc:spChg chg="add del mod">
          <ac:chgData name="Sabina Sblano" userId="9c895fe0-92af-4884-ba5b-805a67527ec9" providerId="ADAL" clId="{88C5B08A-1D0F-4C9F-87E6-E31023738952}" dt="2025-05-07T14:03:46.041" v="16786" actId="20577"/>
          <ac:spMkLst>
            <pc:docMk/>
            <pc:sldMk cId="3335052078" sldId="2134805706"/>
            <ac:spMk id="3" creationId="{55D0690E-C528-F90D-AB15-A6A0D0148AE1}"/>
          </ac:spMkLst>
        </pc:spChg>
        <pc:spChg chg="mod">
          <ac:chgData name="Sabina Sblano" userId="9c895fe0-92af-4884-ba5b-805a67527ec9" providerId="ADAL" clId="{88C5B08A-1D0F-4C9F-87E6-E31023738952}" dt="2025-05-06T14:01:59.102" v="12687" actId="122"/>
          <ac:spMkLst>
            <pc:docMk/>
            <pc:sldMk cId="3335052078" sldId="2134805706"/>
            <ac:spMk id="6" creationId="{81C4FDE8-6624-627D-BAB1-41DE3B501563}"/>
          </ac:spMkLst>
        </pc:spChg>
      </pc:sldChg>
      <pc:sldChg chg="addSp modSp new del">
        <pc:chgData name="Sabina Sblano" userId="9c895fe0-92af-4884-ba5b-805a67527ec9" providerId="ADAL" clId="{88C5B08A-1D0F-4C9F-87E6-E31023738952}" dt="2025-05-07T09:40:57.523" v="15364" actId="47"/>
        <pc:sldMkLst>
          <pc:docMk/>
          <pc:sldMk cId="1869290243" sldId="2134805707"/>
        </pc:sldMkLst>
      </pc:sldChg>
      <pc:sldChg chg="addSp delSp modSp new del mod">
        <pc:chgData name="Sabina Sblano" userId="9c895fe0-92af-4884-ba5b-805a67527ec9" providerId="ADAL" clId="{88C5B08A-1D0F-4C9F-87E6-E31023738952}" dt="2025-05-07T09:05:37.966" v="14933" actId="47"/>
        <pc:sldMkLst>
          <pc:docMk/>
          <pc:sldMk cId="401683520" sldId="2134805708"/>
        </pc:sldMkLst>
      </pc:sldChg>
      <pc:sldChg chg="new del">
        <pc:chgData name="Sabina Sblano" userId="9c895fe0-92af-4884-ba5b-805a67527ec9" providerId="ADAL" clId="{88C5B08A-1D0F-4C9F-87E6-E31023738952}" dt="2025-05-07T08:02:59.004" v="14476" actId="680"/>
        <pc:sldMkLst>
          <pc:docMk/>
          <pc:sldMk cId="431968038" sldId="2134805708"/>
        </pc:sldMkLst>
      </pc:sldChg>
      <pc:sldChg chg="addSp delSp modSp new mod">
        <pc:chgData name="Sabina Sblano" userId="9c895fe0-92af-4884-ba5b-805a67527ec9" providerId="ADAL" clId="{88C5B08A-1D0F-4C9F-87E6-E31023738952}" dt="2025-05-07T10:51:39.133" v="16557" actId="12084"/>
        <pc:sldMkLst>
          <pc:docMk/>
          <pc:sldMk cId="1280569673" sldId="2134805709"/>
        </pc:sldMkLst>
        <pc:spChg chg="add mod">
          <ac:chgData name="Sabina Sblano" userId="9c895fe0-92af-4884-ba5b-805a67527ec9" providerId="ADAL" clId="{88C5B08A-1D0F-4C9F-87E6-E31023738952}" dt="2025-05-07T09:06:15.715" v="14956" actId="1035"/>
          <ac:spMkLst>
            <pc:docMk/>
            <pc:sldMk cId="1280569673" sldId="2134805709"/>
            <ac:spMk id="3" creationId="{CE3EC135-679E-FB88-1A67-4A1955257DC6}"/>
          </ac:spMkLst>
        </pc:spChg>
        <pc:spChg chg="add mod">
          <ac:chgData name="Sabina Sblano" userId="9c895fe0-92af-4884-ba5b-805a67527ec9" providerId="ADAL" clId="{88C5B08A-1D0F-4C9F-87E6-E31023738952}" dt="2025-05-07T09:06:48.278" v="15029" actId="1035"/>
          <ac:spMkLst>
            <pc:docMk/>
            <pc:sldMk cId="1280569673" sldId="2134805709"/>
            <ac:spMk id="4" creationId="{65A63990-10C9-09F6-1C91-891096A90BC7}"/>
          </ac:spMkLst>
        </pc:spChg>
        <pc:spChg chg="add del mod">
          <ac:chgData name="Sabina Sblano" userId="9c895fe0-92af-4884-ba5b-805a67527ec9" providerId="ADAL" clId="{88C5B08A-1D0F-4C9F-87E6-E31023738952}" dt="2025-05-07T10:51:39.133" v="16557" actId="12084"/>
          <ac:spMkLst>
            <pc:docMk/>
            <pc:sldMk cId="1280569673" sldId="2134805709"/>
            <ac:spMk id="5" creationId="{0D1ED1C4-E0EB-7EEC-281F-F4C420C5AC27}"/>
          </ac:spMkLst>
        </pc:spChg>
        <pc:spChg chg="mod">
          <ac:chgData name="Sabina Sblano" userId="9c895fe0-92af-4884-ba5b-805a67527ec9" providerId="ADAL" clId="{88C5B08A-1D0F-4C9F-87E6-E31023738952}" dt="2025-05-07T09:07:10.263" v="15038" actId="1037"/>
          <ac:spMkLst>
            <pc:docMk/>
            <pc:sldMk cId="1280569673" sldId="2134805709"/>
            <ac:spMk id="9" creationId="{15E3CD44-53F4-0B77-AAF0-88516BC8D7C1}"/>
          </ac:spMkLst>
        </pc:spChg>
        <pc:grpChg chg="add mod">
          <ac:chgData name="Sabina Sblano" userId="9c895fe0-92af-4884-ba5b-805a67527ec9" providerId="ADAL" clId="{88C5B08A-1D0F-4C9F-87E6-E31023738952}" dt="2025-05-07T09:06:57.456" v="15031" actId="14100"/>
          <ac:grpSpMkLst>
            <pc:docMk/>
            <pc:sldMk cId="1280569673" sldId="2134805709"/>
            <ac:grpSpMk id="7" creationId="{7479ABE5-F9B9-DE2E-B6A8-423B52602213}"/>
          </ac:grpSpMkLst>
        </pc:grpChg>
        <pc:picChg chg="add mod">
          <ac:chgData name="Sabina Sblano" userId="9c895fe0-92af-4884-ba5b-805a67527ec9" providerId="ADAL" clId="{88C5B08A-1D0F-4C9F-87E6-E31023738952}" dt="2025-05-07T09:07:32.754" v="15046" actId="1036"/>
          <ac:picMkLst>
            <pc:docMk/>
            <pc:sldMk cId="1280569673" sldId="2134805709"/>
            <ac:picMk id="6" creationId="{B94A314B-1105-F91A-BF36-E3AE0070DF97}"/>
          </ac:picMkLst>
        </pc:picChg>
        <pc:picChg chg="mod">
          <ac:chgData name="Sabina Sblano" userId="9c895fe0-92af-4884-ba5b-805a67527ec9" providerId="ADAL" clId="{88C5B08A-1D0F-4C9F-87E6-E31023738952}" dt="2025-05-07T09:06:57.456" v="15031" actId="14100"/>
          <ac:picMkLst>
            <pc:docMk/>
            <pc:sldMk cId="1280569673" sldId="2134805709"/>
            <ac:picMk id="8" creationId="{F406C49D-43DE-C9B9-C56B-686DBFCC3C68}"/>
          </ac:picMkLst>
        </pc:picChg>
      </pc:sldChg>
      <pc:sldChg chg="addSp delSp modSp new del">
        <pc:chgData name="Sabina Sblano" userId="9c895fe0-92af-4884-ba5b-805a67527ec9" providerId="ADAL" clId="{88C5B08A-1D0F-4C9F-87E6-E31023738952}" dt="2025-05-07T09:55:09.763" v="15429" actId="47"/>
        <pc:sldMkLst>
          <pc:docMk/>
          <pc:sldMk cId="3164514412" sldId="2134805710"/>
        </pc:sldMkLst>
      </pc:sldChg>
      <pc:sldChg chg="addSp delSp modSp new mod ord">
        <pc:chgData name="Sabina Sblano" userId="9c895fe0-92af-4884-ba5b-805a67527ec9" providerId="ADAL" clId="{88C5B08A-1D0F-4C9F-87E6-E31023738952}" dt="2025-05-07T10:54:11.226" v="16575" actId="20577"/>
        <pc:sldMkLst>
          <pc:docMk/>
          <pc:sldMk cId="3708299368" sldId="2134805711"/>
        </pc:sldMkLst>
      </pc:sldChg>
      <pc:sldChg chg="addSp delSp modSp new mod">
        <pc:chgData name="Sabina Sblano" userId="9c895fe0-92af-4884-ba5b-805a67527ec9" providerId="ADAL" clId="{88C5B08A-1D0F-4C9F-87E6-E31023738952}" dt="2025-05-07T10:58:44.761" v="16659" actId="207"/>
        <pc:sldMkLst>
          <pc:docMk/>
          <pc:sldMk cId="303441027" sldId="2134805712"/>
        </pc:sldMkLst>
      </pc:sldChg>
      <pc:sldChg chg="modSp add">
        <pc:chgData name="Sabina Sblano" userId="9c895fe0-92af-4884-ba5b-805a67527ec9" providerId="ADAL" clId="{88C5B08A-1D0F-4C9F-87E6-E31023738952}" dt="2025-05-08T14:57:09.990" v="16789"/>
        <pc:sldMkLst>
          <pc:docMk/>
          <pc:sldMk cId="1746880494" sldId="2134805718"/>
        </pc:sldMkLst>
        <pc:graphicFrameChg chg="mod">
          <ac:chgData name="Sabina Sblano" userId="9c895fe0-92af-4884-ba5b-805a67527ec9" providerId="ADAL" clId="{88C5B08A-1D0F-4C9F-87E6-E31023738952}" dt="2025-05-08T14:57:09.990" v="16789"/>
          <ac:graphicFrameMkLst>
            <pc:docMk/>
            <pc:sldMk cId="1746880494" sldId="2134805718"/>
            <ac:graphicFrameMk id="5" creationId="{44497290-A49B-7C32-26C5-7BD209070333}"/>
          </ac:graphicFrameMkLst>
        </pc:graphicFrameChg>
      </pc:sldChg>
      <pc:sldChg chg="modSp mod">
        <pc:chgData name="Sabina Sblano" userId="9c895fe0-92af-4884-ba5b-805a67527ec9" providerId="ADAL" clId="{88C5B08A-1D0F-4C9F-87E6-E31023738952}" dt="2025-05-13T13:54:58.399" v="16845" actId="2711"/>
        <pc:sldMkLst>
          <pc:docMk/>
          <pc:sldMk cId="25500101" sldId="2134805725"/>
        </pc:sldMkLst>
        <pc:spChg chg="mod">
          <ac:chgData name="Sabina Sblano" userId="9c895fe0-92af-4884-ba5b-805a67527ec9" providerId="ADAL" clId="{88C5B08A-1D0F-4C9F-87E6-E31023738952}" dt="2025-05-13T13:54:23.774" v="16843" actId="207"/>
          <ac:spMkLst>
            <pc:docMk/>
            <pc:sldMk cId="25500101" sldId="2134805725"/>
            <ac:spMk id="5" creationId="{B37370A5-56A6-85C8-1E98-C3CC4FA09304}"/>
          </ac:spMkLst>
        </pc:spChg>
        <pc:spChg chg="mod">
          <ac:chgData name="Sabina Sblano" userId="9c895fe0-92af-4884-ba5b-805a67527ec9" providerId="ADAL" clId="{88C5B08A-1D0F-4C9F-87E6-E31023738952}" dt="2025-05-13T13:54:58.399" v="16845" actId="2711"/>
          <ac:spMkLst>
            <pc:docMk/>
            <pc:sldMk cId="25500101" sldId="2134805725"/>
            <ac:spMk id="10" creationId="{0F2799C9-0D7F-2DBF-B1C0-4758587966C8}"/>
          </ac:spMkLst>
        </pc:spChg>
        <pc:spChg chg="mod">
          <ac:chgData name="Sabina Sblano" userId="9c895fe0-92af-4884-ba5b-805a67527ec9" providerId="ADAL" clId="{88C5B08A-1D0F-4C9F-87E6-E31023738952}" dt="2025-05-13T13:54:58.399" v="16845" actId="2711"/>
          <ac:spMkLst>
            <pc:docMk/>
            <pc:sldMk cId="25500101" sldId="2134805725"/>
            <ac:spMk id="11" creationId="{A4277FF8-BFC2-27AA-14B5-F03FEDAB6777}"/>
          </ac:spMkLst>
        </pc:spChg>
        <pc:spChg chg="mod">
          <ac:chgData name="Sabina Sblano" userId="9c895fe0-92af-4884-ba5b-805a67527ec9" providerId="ADAL" clId="{88C5B08A-1D0F-4C9F-87E6-E31023738952}" dt="2025-05-13T13:54:58.399" v="16845" actId="2711"/>
          <ac:spMkLst>
            <pc:docMk/>
            <pc:sldMk cId="25500101" sldId="2134805725"/>
            <ac:spMk id="12" creationId="{6CB84C5E-F0CA-58A0-DED3-528241079167}"/>
          </ac:spMkLst>
        </pc:spChg>
        <pc:spChg chg="mod">
          <ac:chgData name="Sabina Sblano" userId="9c895fe0-92af-4884-ba5b-805a67527ec9" providerId="ADAL" clId="{88C5B08A-1D0F-4C9F-87E6-E31023738952}" dt="2025-05-13T13:54:58.399" v="16845" actId="2711"/>
          <ac:spMkLst>
            <pc:docMk/>
            <pc:sldMk cId="25500101" sldId="2134805725"/>
            <ac:spMk id="13" creationId="{23E3242B-5D90-64CE-52B8-F0AB3260A040}"/>
          </ac:spMkLst>
        </pc:spChg>
        <pc:spChg chg="mod">
          <ac:chgData name="Sabina Sblano" userId="9c895fe0-92af-4884-ba5b-805a67527ec9" providerId="ADAL" clId="{88C5B08A-1D0F-4C9F-87E6-E31023738952}" dt="2025-05-13T13:54:58.399" v="16845" actId="2711"/>
          <ac:spMkLst>
            <pc:docMk/>
            <pc:sldMk cId="25500101" sldId="2134805725"/>
            <ac:spMk id="14" creationId="{6F76444C-14FC-AF2C-699C-86CE6F932924}"/>
          </ac:spMkLst>
        </pc:spChg>
        <pc:spChg chg="mod">
          <ac:chgData name="Sabina Sblano" userId="9c895fe0-92af-4884-ba5b-805a67527ec9" providerId="ADAL" clId="{88C5B08A-1D0F-4C9F-87E6-E31023738952}" dt="2025-05-13T13:54:58.399" v="16845" actId="2711"/>
          <ac:spMkLst>
            <pc:docMk/>
            <pc:sldMk cId="25500101" sldId="2134805725"/>
            <ac:spMk id="15" creationId="{06B6AF2E-27F5-C178-4285-06BE796459D9}"/>
          </ac:spMkLst>
        </pc:spChg>
        <pc:spChg chg="mod">
          <ac:chgData name="Sabina Sblano" userId="9c895fe0-92af-4884-ba5b-805a67527ec9" providerId="ADAL" clId="{88C5B08A-1D0F-4C9F-87E6-E31023738952}" dt="2025-05-13T13:54:58.399" v="16845" actId="2711"/>
          <ac:spMkLst>
            <pc:docMk/>
            <pc:sldMk cId="25500101" sldId="2134805725"/>
            <ac:spMk id="17" creationId="{E688552C-3395-16C4-F311-19FFD1244D56}"/>
          </ac:spMkLst>
        </pc:spChg>
        <pc:spChg chg="mod">
          <ac:chgData name="Sabina Sblano" userId="9c895fe0-92af-4884-ba5b-805a67527ec9" providerId="ADAL" clId="{88C5B08A-1D0F-4C9F-87E6-E31023738952}" dt="2025-05-13T13:54:58.399" v="16845" actId="2711"/>
          <ac:spMkLst>
            <pc:docMk/>
            <pc:sldMk cId="25500101" sldId="2134805725"/>
            <ac:spMk id="18" creationId="{9469CF5E-40B6-9A71-188E-26D7AB3B402D}"/>
          </ac:spMkLst>
        </pc:spChg>
        <pc:spChg chg="mod">
          <ac:chgData name="Sabina Sblano" userId="9c895fe0-92af-4884-ba5b-805a67527ec9" providerId="ADAL" clId="{88C5B08A-1D0F-4C9F-87E6-E31023738952}" dt="2025-05-13T13:54:58.399" v="16845" actId="2711"/>
          <ac:spMkLst>
            <pc:docMk/>
            <pc:sldMk cId="25500101" sldId="2134805725"/>
            <ac:spMk id="19" creationId="{22F22181-3153-93D8-F128-B930B013E1EC}"/>
          </ac:spMkLst>
        </pc:spChg>
      </pc:sldChg>
      <pc:sldChg chg="modSp mod">
        <pc:chgData name="Sabina Sblano" userId="9c895fe0-92af-4884-ba5b-805a67527ec9" providerId="ADAL" clId="{88C5B08A-1D0F-4C9F-87E6-E31023738952}" dt="2025-05-13T13:52:44.602" v="16841" actId="207"/>
        <pc:sldMkLst>
          <pc:docMk/>
          <pc:sldMk cId="3618450821" sldId="2134805727"/>
        </pc:sldMkLst>
        <pc:spChg chg="mod">
          <ac:chgData name="Sabina Sblano" userId="9c895fe0-92af-4884-ba5b-805a67527ec9" providerId="ADAL" clId="{88C5B08A-1D0F-4C9F-87E6-E31023738952}" dt="2025-05-13T13:52:44.602" v="16841" actId="207"/>
          <ac:spMkLst>
            <pc:docMk/>
            <pc:sldMk cId="3618450821" sldId="2134805727"/>
            <ac:spMk id="3" creationId="{7EA69479-F33F-6A4C-3A3D-AC1D3C24D9FA}"/>
          </ac:spMkLst>
        </pc:spChg>
      </pc:sldChg>
      <pc:sldChg chg="modSp mod">
        <pc:chgData name="Sabina Sblano" userId="9c895fe0-92af-4884-ba5b-805a67527ec9" providerId="ADAL" clId="{88C5B08A-1D0F-4C9F-87E6-E31023738952}" dt="2025-05-13T13:59:30.002" v="16875" actId="1036"/>
        <pc:sldMkLst>
          <pc:docMk/>
          <pc:sldMk cId="2878908622" sldId="2134805729"/>
        </pc:sldMkLst>
        <pc:graphicFrameChg chg="mod">
          <ac:chgData name="Sabina Sblano" userId="9c895fe0-92af-4884-ba5b-805a67527ec9" providerId="ADAL" clId="{88C5B08A-1D0F-4C9F-87E6-E31023738952}" dt="2025-05-13T13:59:30.002" v="16875" actId="1036"/>
          <ac:graphicFrameMkLst>
            <pc:docMk/>
            <pc:sldMk cId="2878908622" sldId="2134805729"/>
            <ac:graphicFrameMk id="7" creationId="{6F8A67BD-4C8A-755B-A3EB-1D7BBBF0A4D6}"/>
          </ac:graphicFrameMkLst>
        </pc:graphicFrameChg>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110638-65F9-4C7F-AFD4-A0B77F23696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GB"/>
        </a:p>
      </dgm:t>
    </dgm:pt>
    <dgm:pt modelId="{089B8929-83F1-47F2-ABB3-FC0C3E1DCFE3}">
      <dgm:prSet custT="1"/>
      <dgm:spPr/>
      <dgm:t>
        <a:bodyPr/>
        <a:lstStyle/>
        <a:p>
          <a:r>
            <a:rPr lang="en-US" sz="2600" b="1"/>
            <a:t>Human embryos &amp; </a:t>
          </a:r>
          <a:r>
            <a:rPr lang="en-US" sz="2600" b="1" err="1"/>
            <a:t>foetuses</a:t>
          </a:r>
          <a:endParaRPr lang="en-GB" sz="2600" b="1"/>
        </a:p>
      </dgm:t>
    </dgm:pt>
    <dgm:pt modelId="{366E8325-2CCE-4380-9AAE-30B7270ACAF7}" type="parTrans" cxnId="{5C5B9F85-5BD7-4D55-A7F4-4A5A749E2611}">
      <dgm:prSet/>
      <dgm:spPr/>
      <dgm:t>
        <a:bodyPr/>
        <a:lstStyle/>
        <a:p>
          <a:endParaRPr lang="en-GB" sz="2600" b="1">
            <a:solidFill>
              <a:schemeClr val="tx2"/>
            </a:solidFill>
          </a:endParaRPr>
        </a:p>
      </dgm:t>
    </dgm:pt>
    <dgm:pt modelId="{FA634767-0A3D-4FB3-8100-03ED0CA81618}" type="sibTrans" cxnId="{5C5B9F85-5BD7-4D55-A7F4-4A5A749E2611}">
      <dgm:prSet/>
      <dgm:spPr/>
      <dgm:t>
        <a:bodyPr/>
        <a:lstStyle/>
        <a:p>
          <a:endParaRPr lang="en-GB" sz="2600" b="1">
            <a:solidFill>
              <a:schemeClr val="tx2"/>
            </a:solidFill>
          </a:endParaRPr>
        </a:p>
      </dgm:t>
    </dgm:pt>
    <dgm:pt modelId="{3E880FC4-5783-47D8-8F19-1FA3353DB74E}">
      <dgm:prSet custT="1"/>
      <dgm:spPr/>
      <dgm:t>
        <a:bodyPr/>
        <a:lstStyle/>
        <a:p>
          <a:r>
            <a:rPr lang="en-US" sz="2600" b="1"/>
            <a:t>Human beings</a:t>
          </a:r>
          <a:endParaRPr lang="en-GB" sz="2600" b="1"/>
        </a:p>
      </dgm:t>
    </dgm:pt>
    <dgm:pt modelId="{29620F2E-8EC9-4912-A542-C91811E731C9}" type="parTrans" cxnId="{BA6334BA-E32A-49A4-8B43-06980BCAC840}">
      <dgm:prSet/>
      <dgm:spPr/>
      <dgm:t>
        <a:bodyPr/>
        <a:lstStyle/>
        <a:p>
          <a:endParaRPr lang="en-GB" sz="2600" b="1">
            <a:solidFill>
              <a:schemeClr val="tx2"/>
            </a:solidFill>
          </a:endParaRPr>
        </a:p>
      </dgm:t>
    </dgm:pt>
    <dgm:pt modelId="{00058BA7-3B22-49D5-9DEC-71356F8AE696}" type="sibTrans" cxnId="{BA6334BA-E32A-49A4-8B43-06980BCAC840}">
      <dgm:prSet/>
      <dgm:spPr/>
      <dgm:t>
        <a:bodyPr/>
        <a:lstStyle/>
        <a:p>
          <a:endParaRPr lang="en-GB" sz="2600" b="1">
            <a:solidFill>
              <a:schemeClr val="tx2"/>
            </a:solidFill>
          </a:endParaRPr>
        </a:p>
      </dgm:t>
    </dgm:pt>
    <dgm:pt modelId="{1BB72648-0E6C-47D6-8162-733EB038FA18}">
      <dgm:prSet custT="1"/>
      <dgm:spPr/>
      <dgm:t>
        <a:bodyPr/>
        <a:lstStyle/>
        <a:p>
          <a:r>
            <a:rPr lang="en-US" sz="2600" b="1"/>
            <a:t>Human cells or tissues</a:t>
          </a:r>
          <a:endParaRPr lang="en-GB" sz="2600" b="1"/>
        </a:p>
      </dgm:t>
    </dgm:pt>
    <dgm:pt modelId="{D5938B44-5936-4DB5-89A6-05A8AE923ADF}" type="parTrans" cxnId="{F0CEE553-6E13-4FC9-B862-AFE56C494F60}">
      <dgm:prSet/>
      <dgm:spPr/>
      <dgm:t>
        <a:bodyPr/>
        <a:lstStyle/>
        <a:p>
          <a:endParaRPr lang="en-GB" sz="2600" b="1">
            <a:solidFill>
              <a:schemeClr val="tx2"/>
            </a:solidFill>
          </a:endParaRPr>
        </a:p>
      </dgm:t>
    </dgm:pt>
    <dgm:pt modelId="{9F4DDAE4-5F92-46E0-92CD-CED2ED372B4B}" type="sibTrans" cxnId="{F0CEE553-6E13-4FC9-B862-AFE56C494F60}">
      <dgm:prSet/>
      <dgm:spPr/>
      <dgm:t>
        <a:bodyPr/>
        <a:lstStyle/>
        <a:p>
          <a:endParaRPr lang="en-GB" sz="2600" b="1">
            <a:solidFill>
              <a:schemeClr val="tx2"/>
            </a:solidFill>
          </a:endParaRPr>
        </a:p>
      </dgm:t>
    </dgm:pt>
    <dgm:pt modelId="{7EF68E4F-B28C-4AD6-9A24-6A7DA377170F}">
      <dgm:prSet custT="1"/>
      <dgm:spPr/>
      <dgm:t>
        <a:bodyPr/>
        <a:lstStyle/>
        <a:p>
          <a:pPr algn="ctr">
            <a:buFontTx/>
            <a:buNone/>
          </a:pPr>
          <a:r>
            <a:rPr lang="en-US" sz="2600" b="1" i="1">
              <a:solidFill>
                <a:srgbClr val="2C54A3"/>
              </a:solidFill>
            </a:rPr>
            <a:t>- Genetic data</a:t>
          </a:r>
          <a:endParaRPr lang="en-GB" sz="2600" b="1" i="1">
            <a:solidFill>
              <a:srgbClr val="2C54A3"/>
            </a:solidFill>
          </a:endParaRPr>
        </a:p>
      </dgm:t>
    </dgm:pt>
    <dgm:pt modelId="{8ADA316C-B57B-4963-9CE7-C4056932B6E1}" type="parTrans" cxnId="{DD72058F-B71A-4D30-8527-504BDAE45D97}">
      <dgm:prSet/>
      <dgm:spPr/>
      <dgm:t>
        <a:bodyPr/>
        <a:lstStyle/>
        <a:p>
          <a:endParaRPr lang="en-GB" sz="2600" b="1">
            <a:solidFill>
              <a:schemeClr val="tx2"/>
            </a:solidFill>
          </a:endParaRPr>
        </a:p>
      </dgm:t>
    </dgm:pt>
    <dgm:pt modelId="{C73ED86C-1EC1-4874-B61F-2C8A4C179691}" type="sibTrans" cxnId="{DD72058F-B71A-4D30-8527-504BDAE45D97}">
      <dgm:prSet/>
      <dgm:spPr/>
      <dgm:t>
        <a:bodyPr/>
        <a:lstStyle/>
        <a:p>
          <a:endParaRPr lang="en-GB" sz="2600" b="1">
            <a:solidFill>
              <a:schemeClr val="tx2"/>
            </a:solidFill>
          </a:endParaRPr>
        </a:p>
      </dgm:t>
    </dgm:pt>
    <dgm:pt modelId="{B25FC6ED-20D7-419B-BCF0-57BCC28262F4}">
      <dgm:prSet custT="1"/>
      <dgm:spPr/>
      <dgm:t>
        <a:bodyPr/>
        <a:lstStyle/>
        <a:p>
          <a:r>
            <a:rPr lang="en-US" sz="2600" b="1"/>
            <a:t>Animals</a:t>
          </a:r>
          <a:endParaRPr lang="en-GB" sz="2600" b="1"/>
        </a:p>
      </dgm:t>
    </dgm:pt>
    <dgm:pt modelId="{0AACEA2B-E00C-4AF8-B3FD-ECCD9B9AED63}" type="parTrans" cxnId="{DFA41833-833A-4C68-A475-F8E8EDDEE2AF}">
      <dgm:prSet/>
      <dgm:spPr/>
      <dgm:t>
        <a:bodyPr/>
        <a:lstStyle/>
        <a:p>
          <a:endParaRPr lang="en-GB" sz="2600" b="1">
            <a:solidFill>
              <a:schemeClr val="tx2"/>
            </a:solidFill>
          </a:endParaRPr>
        </a:p>
      </dgm:t>
    </dgm:pt>
    <dgm:pt modelId="{79412601-A88C-4FE4-9ACD-E39E3C156206}" type="sibTrans" cxnId="{DFA41833-833A-4C68-A475-F8E8EDDEE2AF}">
      <dgm:prSet/>
      <dgm:spPr/>
      <dgm:t>
        <a:bodyPr/>
        <a:lstStyle/>
        <a:p>
          <a:endParaRPr lang="en-GB" sz="2600" b="1">
            <a:solidFill>
              <a:schemeClr val="tx2"/>
            </a:solidFill>
          </a:endParaRPr>
        </a:p>
      </dgm:t>
    </dgm:pt>
    <dgm:pt modelId="{47644B2F-7829-49A0-A5EC-12172A4DE1DC}">
      <dgm:prSet custT="1"/>
      <dgm:spPr/>
      <dgm:t>
        <a:bodyPr/>
        <a:lstStyle/>
        <a:p>
          <a:r>
            <a:rPr lang="en-US" sz="2600" b="1"/>
            <a:t>Non-EU countries</a:t>
          </a:r>
          <a:endParaRPr lang="en-GB" sz="2600" b="1"/>
        </a:p>
      </dgm:t>
    </dgm:pt>
    <dgm:pt modelId="{FED27255-2347-4041-AB86-4FB478085D78}" type="parTrans" cxnId="{2900443F-2344-4911-927A-1074C08EEFDA}">
      <dgm:prSet/>
      <dgm:spPr/>
      <dgm:t>
        <a:bodyPr/>
        <a:lstStyle/>
        <a:p>
          <a:endParaRPr lang="en-GB" sz="2600" b="1">
            <a:solidFill>
              <a:schemeClr val="tx2"/>
            </a:solidFill>
          </a:endParaRPr>
        </a:p>
      </dgm:t>
    </dgm:pt>
    <dgm:pt modelId="{2057DE57-CA6F-464C-A625-76107BAB1786}" type="sibTrans" cxnId="{2900443F-2344-4911-927A-1074C08EEFDA}">
      <dgm:prSet/>
      <dgm:spPr/>
      <dgm:t>
        <a:bodyPr/>
        <a:lstStyle/>
        <a:p>
          <a:endParaRPr lang="en-GB" sz="2600" b="1">
            <a:solidFill>
              <a:schemeClr val="tx2"/>
            </a:solidFill>
          </a:endParaRPr>
        </a:p>
      </dgm:t>
    </dgm:pt>
    <dgm:pt modelId="{4447A695-F36E-463C-84D1-469D094AB9AD}">
      <dgm:prSet custT="1"/>
      <dgm:spPr/>
      <dgm:t>
        <a:bodyPr/>
        <a:lstStyle/>
        <a:p>
          <a:r>
            <a:rPr lang="en-US" sz="2600" b="1"/>
            <a:t>Environment, health &amp; safety</a:t>
          </a:r>
          <a:endParaRPr lang="en-GB" sz="2600" b="1"/>
        </a:p>
      </dgm:t>
    </dgm:pt>
    <dgm:pt modelId="{BFEA4602-1038-43FE-9F9C-51A82BEE8294}" type="parTrans" cxnId="{C6F35253-9534-4313-8E7F-201BE415FA71}">
      <dgm:prSet/>
      <dgm:spPr/>
      <dgm:t>
        <a:bodyPr/>
        <a:lstStyle/>
        <a:p>
          <a:endParaRPr lang="en-GB" sz="2600" b="1">
            <a:solidFill>
              <a:schemeClr val="tx2"/>
            </a:solidFill>
          </a:endParaRPr>
        </a:p>
      </dgm:t>
    </dgm:pt>
    <dgm:pt modelId="{83211C09-3FDB-41A6-8E22-0F1D4C8273C7}" type="sibTrans" cxnId="{C6F35253-9534-4313-8E7F-201BE415FA71}">
      <dgm:prSet/>
      <dgm:spPr/>
      <dgm:t>
        <a:bodyPr/>
        <a:lstStyle/>
        <a:p>
          <a:endParaRPr lang="en-GB" sz="2600" b="1">
            <a:solidFill>
              <a:schemeClr val="tx2"/>
            </a:solidFill>
          </a:endParaRPr>
        </a:p>
      </dgm:t>
    </dgm:pt>
    <dgm:pt modelId="{E073662E-A1C0-405D-AD9D-1426EF145F4A}">
      <dgm:prSet custT="1"/>
      <dgm:spPr/>
      <dgm:t>
        <a:bodyPr/>
        <a:lstStyle/>
        <a:p>
          <a:r>
            <a:rPr lang="en-US" sz="2600" b="1"/>
            <a:t>Personal data</a:t>
          </a:r>
          <a:endParaRPr lang="en-GB" sz="2600" b="1"/>
        </a:p>
      </dgm:t>
    </dgm:pt>
    <dgm:pt modelId="{C11FD736-3C2E-460F-83FE-4E76051F2E7C}" type="parTrans" cxnId="{C4137DFE-51FF-4AA5-8A29-B4CC54CFA673}">
      <dgm:prSet/>
      <dgm:spPr/>
      <dgm:t>
        <a:bodyPr/>
        <a:lstStyle/>
        <a:p>
          <a:endParaRPr lang="en-GB" sz="2600" b="1">
            <a:solidFill>
              <a:schemeClr val="tx2"/>
            </a:solidFill>
          </a:endParaRPr>
        </a:p>
      </dgm:t>
    </dgm:pt>
    <dgm:pt modelId="{442BF1D2-EFAD-479B-B623-8EC9E8C01990}" type="sibTrans" cxnId="{C4137DFE-51FF-4AA5-8A29-B4CC54CFA673}">
      <dgm:prSet/>
      <dgm:spPr/>
      <dgm:t>
        <a:bodyPr/>
        <a:lstStyle/>
        <a:p>
          <a:endParaRPr lang="en-GB" sz="2600" b="1">
            <a:solidFill>
              <a:schemeClr val="tx2"/>
            </a:solidFill>
          </a:endParaRPr>
        </a:p>
      </dgm:t>
    </dgm:pt>
    <dgm:pt modelId="{655F4ECC-E8C5-46E2-B36A-DF5ED6EE2B2E}">
      <dgm:prSet custT="1"/>
      <dgm:spPr/>
      <dgm:t>
        <a:bodyPr/>
        <a:lstStyle/>
        <a:p>
          <a:pPr algn="ctr">
            <a:buNone/>
          </a:pPr>
          <a:r>
            <a:rPr lang="en-US" sz="2600" b="1" i="1">
              <a:solidFill>
                <a:srgbClr val="752BA1"/>
              </a:solidFill>
            </a:rPr>
            <a:t>- Special populations</a:t>
          </a:r>
          <a:endParaRPr lang="en-GB" sz="2600" b="1" i="1">
            <a:solidFill>
              <a:srgbClr val="752BA1"/>
            </a:solidFill>
          </a:endParaRPr>
        </a:p>
      </dgm:t>
    </dgm:pt>
    <dgm:pt modelId="{8FD8226D-0A8D-413D-9223-BB8EC0F3A751}" type="parTrans" cxnId="{ACF42DCB-A4A6-4C5A-BAD2-EAAE4A6A796B}">
      <dgm:prSet/>
      <dgm:spPr/>
      <dgm:t>
        <a:bodyPr/>
        <a:lstStyle/>
        <a:p>
          <a:endParaRPr lang="en-GB" sz="2600" b="1">
            <a:solidFill>
              <a:schemeClr val="tx2"/>
            </a:solidFill>
          </a:endParaRPr>
        </a:p>
      </dgm:t>
    </dgm:pt>
    <dgm:pt modelId="{D1396EE0-296F-4952-80CC-673B901B25D4}" type="sibTrans" cxnId="{ACF42DCB-A4A6-4C5A-BAD2-EAAE4A6A796B}">
      <dgm:prSet/>
      <dgm:spPr/>
      <dgm:t>
        <a:bodyPr/>
        <a:lstStyle/>
        <a:p>
          <a:endParaRPr lang="en-GB" sz="2600" b="1">
            <a:solidFill>
              <a:schemeClr val="tx2"/>
            </a:solidFill>
          </a:endParaRPr>
        </a:p>
      </dgm:t>
    </dgm:pt>
    <dgm:pt modelId="{141A5581-22E3-47E3-BD32-BD01A713355B}">
      <dgm:prSet custT="1"/>
      <dgm:spPr/>
      <dgm:t>
        <a:bodyPr/>
        <a:lstStyle/>
        <a:p>
          <a:r>
            <a:rPr lang="en-GB" sz="2600" b="1"/>
            <a:t>Artificial Intelligence</a:t>
          </a:r>
        </a:p>
      </dgm:t>
    </dgm:pt>
    <dgm:pt modelId="{AFAF8EAE-AB08-43FC-AF21-ABDC304410BE}" type="parTrans" cxnId="{DA4BA653-98BA-40E9-BE02-AC2CCA1DE24D}">
      <dgm:prSet/>
      <dgm:spPr/>
      <dgm:t>
        <a:bodyPr/>
        <a:lstStyle/>
        <a:p>
          <a:endParaRPr lang="it-IT" sz="2600"/>
        </a:p>
      </dgm:t>
    </dgm:pt>
    <dgm:pt modelId="{A76C6FEC-562A-45DB-8CB5-378C0288A4E5}" type="sibTrans" cxnId="{DA4BA653-98BA-40E9-BE02-AC2CCA1DE24D}">
      <dgm:prSet/>
      <dgm:spPr/>
      <dgm:t>
        <a:bodyPr/>
        <a:lstStyle/>
        <a:p>
          <a:endParaRPr lang="it-IT" sz="2600"/>
        </a:p>
      </dgm:t>
    </dgm:pt>
    <dgm:pt modelId="{8369306F-4E60-4560-ACAD-43904877259D}" type="pres">
      <dgm:prSet presAssocID="{BE110638-65F9-4C7F-AFD4-A0B77F23696B}" presName="linear" presStyleCnt="0">
        <dgm:presLayoutVars>
          <dgm:animLvl val="lvl"/>
          <dgm:resizeHandles val="exact"/>
        </dgm:presLayoutVars>
      </dgm:prSet>
      <dgm:spPr/>
    </dgm:pt>
    <dgm:pt modelId="{BF78B473-90A1-4598-B480-482F3FA9F5AA}" type="pres">
      <dgm:prSet presAssocID="{089B8929-83F1-47F2-ABB3-FC0C3E1DCFE3}" presName="parentText" presStyleLbl="node1" presStyleIdx="0" presStyleCnt="8" custLinFactNeighborY="-94038">
        <dgm:presLayoutVars>
          <dgm:chMax val="0"/>
          <dgm:bulletEnabled val="1"/>
        </dgm:presLayoutVars>
      </dgm:prSet>
      <dgm:spPr/>
    </dgm:pt>
    <dgm:pt modelId="{AFBAF212-3A0D-41D4-B2D1-BA5976FF165C}" type="pres">
      <dgm:prSet presAssocID="{FA634767-0A3D-4FB3-8100-03ED0CA81618}" presName="spacer" presStyleCnt="0"/>
      <dgm:spPr/>
    </dgm:pt>
    <dgm:pt modelId="{243B5727-996F-4914-9F3A-AA69CCA1B309}" type="pres">
      <dgm:prSet presAssocID="{3E880FC4-5783-47D8-8F19-1FA3353DB74E}" presName="parentText" presStyleLbl="node1" presStyleIdx="1" presStyleCnt="8">
        <dgm:presLayoutVars>
          <dgm:chMax val="0"/>
          <dgm:bulletEnabled val="1"/>
        </dgm:presLayoutVars>
      </dgm:prSet>
      <dgm:spPr/>
    </dgm:pt>
    <dgm:pt modelId="{CBEB3C73-2BBF-40EF-A1E3-B7788BE7BE7B}" type="pres">
      <dgm:prSet presAssocID="{3E880FC4-5783-47D8-8F19-1FA3353DB74E}" presName="childText" presStyleLbl="revTx" presStyleIdx="0" presStyleCnt="2">
        <dgm:presLayoutVars>
          <dgm:bulletEnabled val="1"/>
        </dgm:presLayoutVars>
      </dgm:prSet>
      <dgm:spPr/>
    </dgm:pt>
    <dgm:pt modelId="{9993205C-B47B-42A8-A98B-7B17088E2A8D}" type="pres">
      <dgm:prSet presAssocID="{1BB72648-0E6C-47D6-8162-733EB038FA18}" presName="parentText" presStyleLbl="node1" presStyleIdx="2" presStyleCnt="8">
        <dgm:presLayoutVars>
          <dgm:chMax val="0"/>
          <dgm:bulletEnabled val="1"/>
        </dgm:presLayoutVars>
      </dgm:prSet>
      <dgm:spPr/>
    </dgm:pt>
    <dgm:pt modelId="{77FE3B5B-3CFB-4503-A33D-9BA232C8B884}" type="pres">
      <dgm:prSet presAssocID="{9F4DDAE4-5F92-46E0-92CD-CED2ED372B4B}" presName="spacer" presStyleCnt="0"/>
      <dgm:spPr/>
    </dgm:pt>
    <dgm:pt modelId="{200EAF8A-5610-4640-A1C0-E112FBB69B60}" type="pres">
      <dgm:prSet presAssocID="{E073662E-A1C0-405D-AD9D-1426EF145F4A}" presName="parentText" presStyleLbl="node1" presStyleIdx="3" presStyleCnt="8">
        <dgm:presLayoutVars>
          <dgm:chMax val="0"/>
          <dgm:bulletEnabled val="1"/>
        </dgm:presLayoutVars>
      </dgm:prSet>
      <dgm:spPr/>
    </dgm:pt>
    <dgm:pt modelId="{376A9DD0-61D9-4873-9E1D-AD668AFE5EEC}" type="pres">
      <dgm:prSet presAssocID="{E073662E-A1C0-405D-AD9D-1426EF145F4A}" presName="childText" presStyleLbl="revTx" presStyleIdx="1" presStyleCnt="2">
        <dgm:presLayoutVars>
          <dgm:bulletEnabled val="1"/>
        </dgm:presLayoutVars>
      </dgm:prSet>
      <dgm:spPr/>
    </dgm:pt>
    <dgm:pt modelId="{81361E7D-FE52-4D34-89B5-C6B965960DB6}" type="pres">
      <dgm:prSet presAssocID="{B25FC6ED-20D7-419B-BCF0-57BCC28262F4}" presName="parentText" presStyleLbl="node1" presStyleIdx="4" presStyleCnt="8">
        <dgm:presLayoutVars>
          <dgm:chMax val="0"/>
          <dgm:bulletEnabled val="1"/>
        </dgm:presLayoutVars>
      </dgm:prSet>
      <dgm:spPr/>
    </dgm:pt>
    <dgm:pt modelId="{3A66A9BC-C808-4ACB-BC9F-A8BE7CF36F06}" type="pres">
      <dgm:prSet presAssocID="{79412601-A88C-4FE4-9ACD-E39E3C156206}" presName="spacer" presStyleCnt="0"/>
      <dgm:spPr/>
    </dgm:pt>
    <dgm:pt modelId="{52FF476E-4E22-4EDC-BCB1-7CE9BE6F7309}" type="pres">
      <dgm:prSet presAssocID="{47644B2F-7829-49A0-A5EC-12172A4DE1DC}" presName="parentText" presStyleLbl="node1" presStyleIdx="5" presStyleCnt="8">
        <dgm:presLayoutVars>
          <dgm:chMax val="0"/>
          <dgm:bulletEnabled val="1"/>
        </dgm:presLayoutVars>
      </dgm:prSet>
      <dgm:spPr/>
    </dgm:pt>
    <dgm:pt modelId="{3BE43673-69AA-49DA-A2E8-A1B67D984EAC}" type="pres">
      <dgm:prSet presAssocID="{2057DE57-CA6F-464C-A625-76107BAB1786}" presName="spacer" presStyleCnt="0"/>
      <dgm:spPr/>
    </dgm:pt>
    <dgm:pt modelId="{ECD923D7-FDB5-453E-8DB7-43CB0638865E}" type="pres">
      <dgm:prSet presAssocID="{4447A695-F36E-463C-84D1-469D094AB9AD}" presName="parentText" presStyleLbl="node1" presStyleIdx="6" presStyleCnt="8">
        <dgm:presLayoutVars>
          <dgm:chMax val="0"/>
          <dgm:bulletEnabled val="1"/>
        </dgm:presLayoutVars>
      </dgm:prSet>
      <dgm:spPr/>
    </dgm:pt>
    <dgm:pt modelId="{7C269D31-665D-4850-B946-B2AB05987716}" type="pres">
      <dgm:prSet presAssocID="{83211C09-3FDB-41A6-8E22-0F1D4C8273C7}" presName="spacer" presStyleCnt="0"/>
      <dgm:spPr/>
    </dgm:pt>
    <dgm:pt modelId="{E5997FA3-F1E8-4DA6-8CD6-1B32DDA59238}" type="pres">
      <dgm:prSet presAssocID="{141A5581-22E3-47E3-BD32-BD01A713355B}" presName="parentText" presStyleLbl="node1" presStyleIdx="7" presStyleCnt="8">
        <dgm:presLayoutVars>
          <dgm:chMax val="0"/>
          <dgm:bulletEnabled val="1"/>
        </dgm:presLayoutVars>
      </dgm:prSet>
      <dgm:spPr/>
    </dgm:pt>
  </dgm:ptLst>
  <dgm:cxnLst>
    <dgm:cxn modelId="{DFA41833-833A-4C68-A475-F8E8EDDEE2AF}" srcId="{BE110638-65F9-4C7F-AFD4-A0B77F23696B}" destId="{B25FC6ED-20D7-419B-BCF0-57BCC28262F4}" srcOrd="4" destOrd="0" parTransId="{0AACEA2B-E00C-4AF8-B3FD-ECCD9B9AED63}" sibTransId="{79412601-A88C-4FE4-9ACD-E39E3C156206}"/>
    <dgm:cxn modelId="{00CEFB3E-6AD3-420A-A7BE-8970D81F343F}" type="presOf" srcId="{3E880FC4-5783-47D8-8F19-1FA3353DB74E}" destId="{243B5727-996F-4914-9F3A-AA69CCA1B309}" srcOrd="0" destOrd="0" presId="urn:microsoft.com/office/officeart/2005/8/layout/vList2"/>
    <dgm:cxn modelId="{24BC183F-724B-421E-BFB7-89DD4EC6001F}" type="presOf" srcId="{141A5581-22E3-47E3-BD32-BD01A713355B}" destId="{E5997FA3-F1E8-4DA6-8CD6-1B32DDA59238}" srcOrd="0" destOrd="0" presId="urn:microsoft.com/office/officeart/2005/8/layout/vList2"/>
    <dgm:cxn modelId="{2900443F-2344-4911-927A-1074C08EEFDA}" srcId="{BE110638-65F9-4C7F-AFD4-A0B77F23696B}" destId="{47644B2F-7829-49A0-A5EC-12172A4DE1DC}" srcOrd="5" destOrd="0" parTransId="{FED27255-2347-4041-AB86-4FB478085D78}" sibTransId="{2057DE57-CA6F-464C-A625-76107BAB1786}"/>
    <dgm:cxn modelId="{0AFE0562-D38C-4E89-87FD-67F29E9D67C3}" type="presOf" srcId="{B25FC6ED-20D7-419B-BCF0-57BCC28262F4}" destId="{81361E7D-FE52-4D34-89B5-C6B965960DB6}" srcOrd="0" destOrd="0" presId="urn:microsoft.com/office/officeart/2005/8/layout/vList2"/>
    <dgm:cxn modelId="{7A9EF767-CA04-443D-929D-F914FA23F32F}" type="presOf" srcId="{1BB72648-0E6C-47D6-8162-733EB038FA18}" destId="{9993205C-B47B-42A8-A98B-7B17088E2A8D}" srcOrd="0" destOrd="0" presId="urn:microsoft.com/office/officeart/2005/8/layout/vList2"/>
    <dgm:cxn modelId="{C6F35253-9534-4313-8E7F-201BE415FA71}" srcId="{BE110638-65F9-4C7F-AFD4-A0B77F23696B}" destId="{4447A695-F36E-463C-84D1-469D094AB9AD}" srcOrd="6" destOrd="0" parTransId="{BFEA4602-1038-43FE-9F9C-51A82BEE8294}" sibTransId="{83211C09-3FDB-41A6-8E22-0F1D4C8273C7}"/>
    <dgm:cxn modelId="{DA4BA653-98BA-40E9-BE02-AC2CCA1DE24D}" srcId="{BE110638-65F9-4C7F-AFD4-A0B77F23696B}" destId="{141A5581-22E3-47E3-BD32-BD01A713355B}" srcOrd="7" destOrd="0" parTransId="{AFAF8EAE-AB08-43FC-AF21-ABDC304410BE}" sibTransId="{A76C6FEC-562A-45DB-8CB5-378C0288A4E5}"/>
    <dgm:cxn modelId="{F0CEE553-6E13-4FC9-B862-AFE56C494F60}" srcId="{BE110638-65F9-4C7F-AFD4-A0B77F23696B}" destId="{1BB72648-0E6C-47D6-8162-733EB038FA18}" srcOrd="2" destOrd="0" parTransId="{D5938B44-5936-4DB5-89A6-05A8AE923ADF}" sibTransId="{9F4DDAE4-5F92-46E0-92CD-CED2ED372B4B}"/>
    <dgm:cxn modelId="{09CF695A-11D3-474D-B2C5-0E890D133C5B}" type="presOf" srcId="{E073662E-A1C0-405D-AD9D-1426EF145F4A}" destId="{200EAF8A-5610-4640-A1C0-E112FBB69B60}" srcOrd="0" destOrd="0" presId="urn:microsoft.com/office/officeart/2005/8/layout/vList2"/>
    <dgm:cxn modelId="{1B6B6180-9E7B-4DC5-97C6-A426B2655EEB}" type="presOf" srcId="{BE110638-65F9-4C7F-AFD4-A0B77F23696B}" destId="{8369306F-4E60-4560-ACAD-43904877259D}" srcOrd="0" destOrd="0" presId="urn:microsoft.com/office/officeart/2005/8/layout/vList2"/>
    <dgm:cxn modelId="{5C5B9F85-5BD7-4D55-A7F4-4A5A749E2611}" srcId="{BE110638-65F9-4C7F-AFD4-A0B77F23696B}" destId="{089B8929-83F1-47F2-ABB3-FC0C3E1DCFE3}" srcOrd="0" destOrd="0" parTransId="{366E8325-2CCE-4380-9AAE-30B7270ACAF7}" sibTransId="{FA634767-0A3D-4FB3-8100-03ED0CA81618}"/>
    <dgm:cxn modelId="{DD72058F-B71A-4D30-8527-504BDAE45D97}" srcId="{E073662E-A1C0-405D-AD9D-1426EF145F4A}" destId="{7EF68E4F-B28C-4AD6-9A24-6A7DA377170F}" srcOrd="0" destOrd="0" parTransId="{8ADA316C-B57B-4963-9CE7-C4056932B6E1}" sibTransId="{C73ED86C-1EC1-4874-B61F-2C8A4C179691}"/>
    <dgm:cxn modelId="{C432F690-33B2-49CE-8A9B-C7A379548599}" type="presOf" srcId="{7EF68E4F-B28C-4AD6-9A24-6A7DA377170F}" destId="{376A9DD0-61D9-4873-9E1D-AD668AFE5EEC}" srcOrd="0" destOrd="0" presId="urn:microsoft.com/office/officeart/2005/8/layout/vList2"/>
    <dgm:cxn modelId="{9C8E6096-16B7-4568-B5C1-D7C605E3E317}" type="presOf" srcId="{4447A695-F36E-463C-84D1-469D094AB9AD}" destId="{ECD923D7-FDB5-453E-8DB7-43CB0638865E}" srcOrd="0" destOrd="0" presId="urn:microsoft.com/office/officeart/2005/8/layout/vList2"/>
    <dgm:cxn modelId="{60C7A0A1-C812-4877-8126-190B49D0FCEB}" type="presOf" srcId="{47644B2F-7829-49A0-A5EC-12172A4DE1DC}" destId="{52FF476E-4E22-4EDC-BCB1-7CE9BE6F7309}" srcOrd="0" destOrd="0" presId="urn:microsoft.com/office/officeart/2005/8/layout/vList2"/>
    <dgm:cxn modelId="{E199FCA6-CF7E-4E1B-BDBF-05DC2E1DCE18}" type="presOf" srcId="{655F4ECC-E8C5-46E2-B36A-DF5ED6EE2B2E}" destId="{CBEB3C73-2BBF-40EF-A1E3-B7788BE7BE7B}" srcOrd="0" destOrd="0" presId="urn:microsoft.com/office/officeart/2005/8/layout/vList2"/>
    <dgm:cxn modelId="{BA6334BA-E32A-49A4-8B43-06980BCAC840}" srcId="{BE110638-65F9-4C7F-AFD4-A0B77F23696B}" destId="{3E880FC4-5783-47D8-8F19-1FA3353DB74E}" srcOrd="1" destOrd="0" parTransId="{29620F2E-8EC9-4912-A542-C91811E731C9}" sibTransId="{00058BA7-3B22-49D5-9DEC-71356F8AE696}"/>
    <dgm:cxn modelId="{ACF42DCB-A4A6-4C5A-BAD2-EAAE4A6A796B}" srcId="{3E880FC4-5783-47D8-8F19-1FA3353DB74E}" destId="{655F4ECC-E8C5-46E2-B36A-DF5ED6EE2B2E}" srcOrd="0" destOrd="0" parTransId="{8FD8226D-0A8D-413D-9223-BB8EC0F3A751}" sibTransId="{D1396EE0-296F-4952-80CC-673B901B25D4}"/>
    <dgm:cxn modelId="{C4D03DF6-B9DD-40BC-84A3-95E6E1E86A30}" type="presOf" srcId="{089B8929-83F1-47F2-ABB3-FC0C3E1DCFE3}" destId="{BF78B473-90A1-4598-B480-482F3FA9F5AA}" srcOrd="0" destOrd="0" presId="urn:microsoft.com/office/officeart/2005/8/layout/vList2"/>
    <dgm:cxn modelId="{C4137DFE-51FF-4AA5-8A29-B4CC54CFA673}" srcId="{BE110638-65F9-4C7F-AFD4-A0B77F23696B}" destId="{E073662E-A1C0-405D-AD9D-1426EF145F4A}" srcOrd="3" destOrd="0" parTransId="{C11FD736-3C2E-460F-83FE-4E76051F2E7C}" sibTransId="{442BF1D2-EFAD-479B-B623-8EC9E8C01990}"/>
    <dgm:cxn modelId="{13C0AFC2-FA58-4C69-9F9E-275A29CD080C}" type="presParOf" srcId="{8369306F-4E60-4560-ACAD-43904877259D}" destId="{BF78B473-90A1-4598-B480-482F3FA9F5AA}" srcOrd="0" destOrd="0" presId="urn:microsoft.com/office/officeart/2005/8/layout/vList2"/>
    <dgm:cxn modelId="{F6615542-07CF-46B0-8F66-7DDB51D482B4}" type="presParOf" srcId="{8369306F-4E60-4560-ACAD-43904877259D}" destId="{AFBAF212-3A0D-41D4-B2D1-BA5976FF165C}" srcOrd="1" destOrd="0" presId="urn:microsoft.com/office/officeart/2005/8/layout/vList2"/>
    <dgm:cxn modelId="{D4C3DE6C-CDF9-4E07-B1EE-443AF14D957E}" type="presParOf" srcId="{8369306F-4E60-4560-ACAD-43904877259D}" destId="{243B5727-996F-4914-9F3A-AA69CCA1B309}" srcOrd="2" destOrd="0" presId="urn:microsoft.com/office/officeart/2005/8/layout/vList2"/>
    <dgm:cxn modelId="{8DE9A147-E078-4A61-ABCB-685519052232}" type="presParOf" srcId="{8369306F-4E60-4560-ACAD-43904877259D}" destId="{CBEB3C73-2BBF-40EF-A1E3-B7788BE7BE7B}" srcOrd="3" destOrd="0" presId="urn:microsoft.com/office/officeart/2005/8/layout/vList2"/>
    <dgm:cxn modelId="{4B01CD64-9669-4C53-8639-D9FF9DAE1D5F}" type="presParOf" srcId="{8369306F-4E60-4560-ACAD-43904877259D}" destId="{9993205C-B47B-42A8-A98B-7B17088E2A8D}" srcOrd="4" destOrd="0" presId="urn:microsoft.com/office/officeart/2005/8/layout/vList2"/>
    <dgm:cxn modelId="{0BB651F0-2E73-43F5-98B7-AC003187EA5C}" type="presParOf" srcId="{8369306F-4E60-4560-ACAD-43904877259D}" destId="{77FE3B5B-3CFB-4503-A33D-9BA232C8B884}" srcOrd="5" destOrd="0" presId="urn:microsoft.com/office/officeart/2005/8/layout/vList2"/>
    <dgm:cxn modelId="{E5500381-3522-4ED5-BF87-DD3F2A9F0EB0}" type="presParOf" srcId="{8369306F-4E60-4560-ACAD-43904877259D}" destId="{200EAF8A-5610-4640-A1C0-E112FBB69B60}" srcOrd="6" destOrd="0" presId="urn:microsoft.com/office/officeart/2005/8/layout/vList2"/>
    <dgm:cxn modelId="{81E14F70-9A3F-4377-8065-28F4006D4779}" type="presParOf" srcId="{8369306F-4E60-4560-ACAD-43904877259D}" destId="{376A9DD0-61D9-4873-9E1D-AD668AFE5EEC}" srcOrd="7" destOrd="0" presId="urn:microsoft.com/office/officeart/2005/8/layout/vList2"/>
    <dgm:cxn modelId="{38B6F2E1-4F40-4563-A68C-9FF666C6DC7D}" type="presParOf" srcId="{8369306F-4E60-4560-ACAD-43904877259D}" destId="{81361E7D-FE52-4D34-89B5-C6B965960DB6}" srcOrd="8" destOrd="0" presId="urn:microsoft.com/office/officeart/2005/8/layout/vList2"/>
    <dgm:cxn modelId="{8CEC355F-1483-4B95-BCDC-FA4D6519EFCB}" type="presParOf" srcId="{8369306F-4E60-4560-ACAD-43904877259D}" destId="{3A66A9BC-C808-4ACB-BC9F-A8BE7CF36F06}" srcOrd="9" destOrd="0" presId="urn:microsoft.com/office/officeart/2005/8/layout/vList2"/>
    <dgm:cxn modelId="{E4C8E171-D231-4185-891A-542B3A377E9C}" type="presParOf" srcId="{8369306F-4E60-4560-ACAD-43904877259D}" destId="{52FF476E-4E22-4EDC-BCB1-7CE9BE6F7309}" srcOrd="10" destOrd="0" presId="urn:microsoft.com/office/officeart/2005/8/layout/vList2"/>
    <dgm:cxn modelId="{47FEDF23-5EE3-4E0D-8F27-77C79329769C}" type="presParOf" srcId="{8369306F-4E60-4560-ACAD-43904877259D}" destId="{3BE43673-69AA-49DA-A2E8-A1B67D984EAC}" srcOrd="11" destOrd="0" presId="urn:microsoft.com/office/officeart/2005/8/layout/vList2"/>
    <dgm:cxn modelId="{CF305E06-5A01-4678-8BB8-16FAC330EFD1}" type="presParOf" srcId="{8369306F-4E60-4560-ACAD-43904877259D}" destId="{ECD923D7-FDB5-453E-8DB7-43CB0638865E}" srcOrd="12" destOrd="0" presId="urn:microsoft.com/office/officeart/2005/8/layout/vList2"/>
    <dgm:cxn modelId="{08480643-AE33-4352-A9BB-694EE93E709D}" type="presParOf" srcId="{8369306F-4E60-4560-ACAD-43904877259D}" destId="{7C269D31-665D-4850-B946-B2AB05987716}" srcOrd="13" destOrd="0" presId="urn:microsoft.com/office/officeart/2005/8/layout/vList2"/>
    <dgm:cxn modelId="{18EBCF9D-963E-4DC8-B4F1-FF51B62E81CA}" type="presParOf" srcId="{8369306F-4E60-4560-ACAD-43904877259D}" destId="{E5997FA3-F1E8-4DA6-8CD6-1B32DDA59238}"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15DD2B3-5298-4DE0-9BAA-DD7CBF44EB7D}" type="doc">
      <dgm:prSet loTypeId="urn:microsoft.com/office/officeart/2005/8/layout/venn1" loCatId="relationship" qsTypeId="urn:microsoft.com/office/officeart/2005/8/quickstyle/simple1" qsCatId="simple" csTypeId="urn:microsoft.com/office/officeart/2005/8/colors/colorful4" csCatId="colorful" phldr="1"/>
      <dgm:spPr/>
    </dgm:pt>
    <dgm:pt modelId="{279ECBDD-5E32-4D96-AEA5-363C453F9936}">
      <dgm:prSet phldrT="[Testo]"/>
      <dgm:spPr>
        <a:solidFill>
          <a:schemeClr val="bg1">
            <a:alpha val="50000"/>
          </a:schemeClr>
        </a:solidFill>
      </dgm:spPr>
      <dgm:t>
        <a:bodyPr/>
        <a:lstStyle/>
        <a:p>
          <a:endParaRPr lang="it-IT"/>
        </a:p>
      </dgm:t>
    </dgm:pt>
    <dgm:pt modelId="{D25E7FE4-4456-482F-8770-24061B92B71A}" type="parTrans" cxnId="{4948F8DA-3EFC-4641-971C-193659D7859B}">
      <dgm:prSet/>
      <dgm:spPr/>
      <dgm:t>
        <a:bodyPr/>
        <a:lstStyle/>
        <a:p>
          <a:endParaRPr lang="it-IT"/>
        </a:p>
      </dgm:t>
    </dgm:pt>
    <dgm:pt modelId="{461EC3D2-E5A0-4F9B-91D5-D1B0992A4CD9}" type="sibTrans" cxnId="{4948F8DA-3EFC-4641-971C-193659D7859B}">
      <dgm:prSet/>
      <dgm:spPr/>
      <dgm:t>
        <a:bodyPr/>
        <a:lstStyle/>
        <a:p>
          <a:endParaRPr lang="it-IT"/>
        </a:p>
      </dgm:t>
    </dgm:pt>
    <dgm:pt modelId="{8CE100D5-564E-4FE2-88C7-0F39DEF48719}">
      <dgm:prSet phldrT="[Testo]"/>
      <dgm:spPr>
        <a:solidFill>
          <a:schemeClr val="bg1">
            <a:alpha val="50000"/>
          </a:schemeClr>
        </a:solidFill>
      </dgm:spPr>
      <dgm:t>
        <a:bodyPr/>
        <a:lstStyle/>
        <a:p>
          <a:endParaRPr lang="it-IT"/>
        </a:p>
      </dgm:t>
    </dgm:pt>
    <dgm:pt modelId="{0A6D8998-4113-4AA9-9C8D-26ED3556158E}" type="parTrans" cxnId="{AF5EEBA7-BC4A-4590-B844-8290F0C98578}">
      <dgm:prSet/>
      <dgm:spPr/>
      <dgm:t>
        <a:bodyPr/>
        <a:lstStyle/>
        <a:p>
          <a:endParaRPr lang="it-IT"/>
        </a:p>
      </dgm:t>
    </dgm:pt>
    <dgm:pt modelId="{C22F6AAF-9C4C-4F74-861D-4CF608DE0377}" type="sibTrans" cxnId="{AF5EEBA7-BC4A-4590-B844-8290F0C98578}">
      <dgm:prSet/>
      <dgm:spPr/>
      <dgm:t>
        <a:bodyPr/>
        <a:lstStyle/>
        <a:p>
          <a:endParaRPr lang="it-IT"/>
        </a:p>
      </dgm:t>
    </dgm:pt>
    <dgm:pt modelId="{277FB507-A5FD-49BF-9C9F-F3479B4E1F87}">
      <dgm:prSet phldrT="[Testo]"/>
      <dgm:spPr>
        <a:solidFill>
          <a:schemeClr val="bg1">
            <a:alpha val="50000"/>
          </a:schemeClr>
        </a:solidFill>
      </dgm:spPr>
      <dgm:t>
        <a:bodyPr/>
        <a:lstStyle/>
        <a:p>
          <a:endParaRPr lang="it-IT"/>
        </a:p>
      </dgm:t>
    </dgm:pt>
    <dgm:pt modelId="{4F9CA41A-D1E8-4389-8366-09BEA464B43C}" type="parTrans" cxnId="{630AA8DB-C79F-465D-BDE2-7BA99980C458}">
      <dgm:prSet/>
      <dgm:spPr/>
      <dgm:t>
        <a:bodyPr/>
        <a:lstStyle/>
        <a:p>
          <a:endParaRPr lang="it-IT"/>
        </a:p>
      </dgm:t>
    </dgm:pt>
    <dgm:pt modelId="{BF351DDC-D4B8-45D1-9013-E3F2FDB1042F}" type="sibTrans" cxnId="{630AA8DB-C79F-465D-BDE2-7BA99980C458}">
      <dgm:prSet/>
      <dgm:spPr/>
      <dgm:t>
        <a:bodyPr/>
        <a:lstStyle/>
        <a:p>
          <a:endParaRPr lang="it-IT"/>
        </a:p>
      </dgm:t>
    </dgm:pt>
    <dgm:pt modelId="{E717329E-14A0-459E-B86A-0570AD2B8FEA}">
      <dgm:prSet phldrT="[Testo]"/>
      <dgm:spPr/>
      <dgm:t>
        <a:bodyPr/>
        <a:lstStyle/>
        <a:p>
          <a:endParaRPr lang="it-IT"/>
        </a:p>
      </dgm:t>
    </dgm:pt>
    <dgm:pt modelId="{B13B2708-13FE-4AC2-902D-195AAB6EEE9B}" type="parTrans" cxnId="{F59EDD92-A565-45D8-BB4D-BD82FB23DFA3}">
      <dgm:prSet/>
      <dgm:spPr/>
      <dgm:t>
        <a:bodyPr/>
        <a:lstStyle/>
        <a:p>
          <a:endParaRPr lang="it-IT"/>
        </a:p>
      </dgm:t>
    </dgm:pt>
    <dgm:pt modelId="{7D28F807-FC86-4484-88F7-E926FD069BD4}" type="sibTrans" cxnId="{F59EDD92-A565-45D8-BB4D-BD82FB23DFA3}">
      <dgm:prSet/>
      <dgm:spPr/>
      <dgm:t>
        <a:bodyPr/>
        <a:lstStyle/>
        <a:p>
          <a:endParaRPr lang="it-IT"/>
        </a:p>
      </dgm:t>
    </dgm:pt>
    <dgm:pt modelId="{E505785D-22DA-4EC0-AA68-07717A779C4F}" type="pres">
      <dgm:prSet presAssocID="{115DD2B3-5298-4DE0-9BAA-DD7CBF44EB7D}" presName="compositeShape" presStyleCnt="0">
        <dgm:presLayoutVars>
          <dgm:chMax val="7"/>
          <dgm:dir/>
          <dgm:resizeHandles val="exact"/>
        </dgm:presLayoutVars>
      </dgm:prSet>
      <dgm:spPr/>
    </dgm:pt>
    <dgm:pt modelId="{C226AEDC-81E0-488B-AE29-CCF0361C4468}" type="pres">
      <dgm:prSet presAssocID="{279ECBDD-5E32-4D96-AEA5-363C453F9936}" presName="circ1" presStyleLbl="vennNode1" presStyleIdx="0" presStyleCnt="4" custLinFactNeighborY="-990"/>
      <dgm:spPr/>
    </dgm:pt>
    <dgm:pt modelId="{6E686817-CA01-45C6-97E7-74D9F9A40F27}" type="pres">
      <dgm:prSet presAssocID="{279ECBDD-5E32-4D96-AEA5-363C453F9936}" presName="circ1Tx" presStyleLbl="revTx" presStyleIdx="0" presStyleCnt="0">
        <dgm:presLayoutVars>
          <dgm:chMax val="0"/>
          <dgm:chPref val="0"/>
          <dgm:bulletEnabled val="1"/>
        </dgm:presLayoutVars>
      </dgm:prSet>
      <dgm:spPr/>
    </dgm:pt>
    <dgm:pt modelId="{47F4FC1E-5C91-40A5-AEA3-1C3210DE6BBF}" type="pres">
      <dgm:prSet presAssocID="{8CE100D5-564E-4FE2-88C7-0F39DEF48719}" presName="circ2" presStyleLbl="vennNode1" presStyleIdx="1" presStyleCnt="4"/>
      <dgm:spPr/>
    </dgm:pt>
    <dgm:pt modelId="{FD22CE3D-4AC8-4B06-9B70-54392B4A27B4}" type="pres">
      <dgm:prSet presAssocID="{8CE100D5-564E-4FE2-88C7-0F39DEF48719}" presName="circ2Tx" presStyleLbl="revTx" presStyleIdx="0" presStyleCnt="0">
        <dgm:presLayoutVars>
          <dgm:chMax val="0"/>
          <dgm:chPref val="0"/>
          <dgm:bulletEnabled val="1"/>
        </dgm:presLayoutVars>
      </dgm:prSet>
      <dgm:spPr/>
    </dgm:pt>
    <dgm:pt modelId="{75447AAB-317B-49FF-B141-EC5188A7E1C8}" type="pres">
      <dgm:prSet presAssocID="{277FB507-A5FD-49BF-9C9F-F3479B4E1F87}" presName="circ3" presStyleLbl="vennNode1" presStyleIdx="2" presStyleCnt="4"/>
      <dgm:spPr/>
    </dgm:pt>
    <dgm:pt modelId="{4F233E5C-91B9-4C48-9F82-54DF45D351D8}" type="pres">
      <dgm:prSet presAssocID="{277FB507-A5FD-49BF-9C9F-F3479B4E1F87}" presName="circ3Tx" presStyleLbl="revTx" presStyleIdx="0" presStyleCnt="0">
        <dgm:presLayoutVars>
          <dgm:chMax val="0"/>
          <dgm:chPref val="0"/>
          <dgm:bulletEnabled val="1"/>
        </dgm:presLayoutVars>
      </dgm:prSet>
      <dgm:spPr/>
    </dgm:pt>
    <dgm:pt modelId="{24630E97-F57C-495F-B321-62D8644CF9FD}" type="pres">
      <dgm:prSet presAssocID="{E717329E-14A0-459E-B86A-0570AD2B8FEA}" presName="circ4" presStyleLbl="vennNode1" presStyleIdx="3" presStyleCnt="4"/>
      <dgm:spPr/>
    </dgm:pt>
    <dgm:pt modelId="{77117955-C32C-4180-B312-5FB1EE8FE863}" type="pres">
      <dgm:prSet presAssocID="{E717329E-14A0-459E-B86A-0570AD2B8FEA}" presName="circ4Tx" presStyleLbl="revTx" presStyleIdx="0" presStyleCnt="0">
        <dgm:presLayoutVars>
          <dgm:chMax val="0"/>
          <dgm:chPref val="0"/>
          <dgm:bulletEnabled val="1"/>
        </dgm:presLayoutVars>
      </dgm:prSet>
      <dgm:spPr/>
    </dgm:pt>
  </dgm:ptLst>
  <dgm:cxnLst>
    <dgm:cxn modelId="{849DA614-7315-4D71-B10A-B95C66972D1D}" type="presOf" srcId="{E717329E-14A0-459E-B86A-0570AD2B8FEA}" destId="{24630E97-F57C-495F-B321-62D8644CF9FD}" srcOrd="1" destOrd="0" presId="urn:microsoft.com/office/officeart/2005/8/layout/venn1"/>
    <dgm:cxn modelId="{370BF019-6515-49F6-8B2F-7E5AD4581D9C}" type="presOf" srcId="{8CE100D5-564E-4FE2-88C7-0F39DEF48719}" destId="{47F4FC1E-5C91-40A5-AEA3-1C3210DE6BBF}" srcOrd="1" destOrd="0" presId="urn:microsoft.com/office/officeart/2005/8/layout/venn1"/>
    <dgm:cxn modelId="{E9BAE11A-3388-4E8E-8B9F-82F291873DC9}" type="presOf" srcId="{8CE100D5-564E-4FE2-88C7-0F39DEF48719}" destId="{FD22CE3D-4AC8-4B06-9B70-54392B4A27B4}" srcOrd="0" destOrd="0" presId="urn:microsoft.com/office/officeart/2005/8/layout/venn1"/>
    <dgm:cxn modelId="{D5A48728-C593-4030-8F27-D00E9DC7DCC6}" type="presOf" srcId="{115DD2B3-5298-4DE0-9BAA-DD7CBF44EB7D}" destId="{E505785D-22DA-4EC0-AA68-07717A779C4F}" srcOrd="0" destOrd="0" presId="urn:microsoft.com/office/officeart/2005/8/layout/venn1"/>
    <dgm:cxn modelId="{8A488C4F-A264-4A8B-BE07-D58858566CC2}" type="presOf" srcId="{277FB507-A5FD-49BF-9C9F-F3479B4E1F87}" destId="{4F233E5C-91B9-4C48-9F82-54DF45D351D8}" srcOrd="0" destOrd="0" presId="urn:microsoft.com/office/officeart/2005/8/layout/venn1"/>
    <dgm:cxn modelId="{16B6E17E-DF30-4ABF-9CDA-3564999D54E2}" type="presOf" srcId="{279ECBDD-5E32-4D96-AEA5-363C453F9936}" destId="{C226AEDC-81E0-488B-AE29-CCF0361C4468}" srcOrd="1" destOrd="0" presId="urn:microsoft.com/office/officeart/2005/8/layout/venn1"/>
    <dgm:cxn modelId="{F59EDD92-A565-45D8-BB4D-BD82FB23DFA3}" srcId="{115DD2B3-5298-4DE0-9BAA-DD7CBF44EB7D}" destId="{E717329E-14A0-459E-B86A-0570AD2B8FEA}" srcOrd="3" destOrd="0" parTransId="{B13B2708-13FE-4AC2-902D-195AAB6EEE9B}" sibTransId="{7D28F807-FC86-4484-88F7-E926FD069BD4}"/>
    <dgm:cxn modelId="{94FB28A3-12CB-4872-A369-82AA96241E5C}" type="presOf" srcId="{277FB507-A5FD-49BF-9C9F-F3479B4E1F87}" destId="{75447AAB-317B-49FF-B141-EC5188A7E1C8}" srcOrd="1" destOrd="0" presId="urn:microsoft.com/office/officeart/2005/8/layout/venn1"/>
    <dgm:cxn modelId="{AF5EEBA7-BC4A-4590-B844-8290F0C98578}" srcId="{115DD2B3-5298-4DE0-9BAA-DD7CBF44EB7D}" destId="{8CE100D5-564E-4FE2-88C7-0F39DEF48719}" srcOrd="1" destOrd="0" parTransId="{0A6D8998-4113-4AA9-9C8D-26ED3556158E}" sibTransId="{C22F6AAF-9C4C-4F74-861D-4CF608DE0377}"/>
    <dgm:cxn modelId="{4789C8D1-32F8-4B74-90D2-A0945036C239}" type="presOf" srcId="{279ECBDD-5E32-4D96-AEA5-363C453F9936}" destId="{6E686817-CA01-45C6-97E7-74D9F9A40F27}" srcOrd="0" destOrd="0" presId="urn:microsoft.com/office/officeart/2005/8/layout/venn1"/>
    <dgm:cxn modelId="{4948F8DA-3EFC-4641-971C-193659D7859B}" srcId="{115DD2B3-5298-4DE0-9BAA-DD7CBF44EB7D}" destId="{279ECBDD-5E32-4D96-AEA5-363C453F9936}" srcOrd="0" destOrd="0" parTransId="{D25E7FE4-4456-482F-8770-24061B92B71A}" sibTransId="{461EC3D2-E5A0-4F9B-91D5-D1B0992A4CD9}"/>
    <dgm:cxn modelId="{630AA8DB-C79F-465D-BDE2-7BA99980C458}" srcId="{115DD2B3-5298-4DE0-9BAA-DD7CBF44EB7D}" destId="{277FB507-A5FD-49BF-9C9F-F3479B4E1F87}" srcOrd="2" destOrd="0" parTransId="{4F9CA41A-D1E8-4389-8366-09BEA464B43C}" sibTransId="{BF351DDC-D4B8-45D1-9013-E3F2FDB1042F}"/>
    <dgm:cxn modelId="{DD18C6EA-A827-4961-AE69-B3A37787A51D}" type="presOf" srcId="{E717329E-14A0-459E-B86A-0570AD2B8FEA}" destId="{77117955-C32C-4180-B312-5FB1EE8FE863}" srcOrd="0" destOrd="0" presId="urn:microsoft.com/office/officeart/2005/8/layout/venn1"/>
    <dgm:cxn modelId="{6898352B-F33E-42B6-9C0A-3EFB9508FB54}" type="presParOf" srcId="{E505785D-22DA-4EC0-AA68-07717A779C4F}" destId="{C226AEDC-81E0-488B-AE29-CCF0361C4468}" srcOrd="0" destOrd="0" presId="urn:microsoft.com/office/officeart/2005/8/layout/venn1"/>
    <dgm:cxn modelId="{7C30115F-DB6B-4BBC-B9DC-E059EF52CEC8}" type="presParOf" srcId="{E505785D-22DA-4EC0-AA68-07717A779C4F}" destId="{6E686817-CA01-45C6-97E7-74D9F9A40F27}" srcOrd="1" destOrd="0" presId="urn:microsoft.com/office/officeart/2005/8/layout/venn1"/>
    <dgm:cxn modelId="{FDED36E6-AEF6-45A2-BA4F-4366BC126588}" type="presParOf" srcId="{E505785D-22DA-4EC0-AA68-07717A779C4F}" destId="{47F4FC1E-5C91-40A5-AEA3-1C3210DE6BBF}" srcOrd="2" destOrd="0" presId="urn:microsoft.com/office/officeart/2005/8/layout/venn1"/>
    <dgm:cxn modelId="{C8863BD5-5792-4BF5-85DB-2BDE392D557F}" type="presParOf" srcId="{E505785D-22DA-4EC0-AA68-07717A779C4F}" destId="{FD22CE3D-4AC8-4B06-9B70-54392B4A27B4}" srcOrd="3" destOrd="0" presId="urn:microsoft.com/office/officeart/2005/8/layout/venn1"/>
    <dgm:cxn modelId="{F64AB503-AF0E-41D6-8002-F22AD24D47A2}" type="presParOf" srcId="{E505785D-22DA-4EC0-AA68-07717A779C4F}" destId="{75447AAB-317B-49FF-B141-EC5188A7E1C8}" srcOrd="4" destOrd="0" presId="urn:microsoft.com/office/officeart/2005/8/layout/venn1"/>
    <dgm:cxn modelId="{C639871B-7D03-4FBF-8B1F-6F3CC9716945}" type="presParOf" srcId="{E505785D-22DA-4EC0-AA68-07717A779C4F}" destId="{4F233E5C-91B9-4C48-9F82-54DF45D351D8}" srcOrd="5" destOrd="0" presId="urn:microsoft.com/office/officeart/2005/8/layout/venn1"/>
    <dgm:cxn modelId="{7DEB33AB-0DA4-4152-9612-A5085C3923D2}" type="presParOf" srcId="{E505785D-22DA-4EC0-AA68-07717A779C4F}" destId="{24630E97-F57C-495F-B321-62D8644CF9FD}" srcOrd="6" destOrd="0" presId="urn:microsoft.com/office/officeart/2005/8/layout/venn1"/>
    <dgm:cxn modelId="{E72E390C-64C2-4A9C-9D0A-769A0AB169CE}" type="presParOf" srcId="{E505785D-22DA-4EC0-AA68-07717A779C4F}" destId="{77117955-C32C-4180-B312-5FB1EE8FE863}"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36894AF-E373-4160-93F2-DBF4DC9235DF}" type="doc">
      <dgm:prSet loTypeId="urn:microsoft.com/office/officeart/2005/8/layout/cycle3" loCatId="cycle" qsTypeId="urn:microsoft.com/office/officeart/2005/8/quickstyle/3d4" qsCatId="3D" csTypeId="urn:microsoft.com/office/officeart/2005/8/colors/colorful4" csCatId="colorful" phldr="1"/>
      <dgm:spPr/>
      <dgm:t>
        <a:bodyPr/>
        <a:lstStyle/>
        <a:p>
          <a:endParaRPr lang="en-GB"/>
        </a:p>
      </dgm:t>
    </dgm:pt>
    <dgm:pt modelId="{7BF8F162-1D5C-481B-B097-B8FF458C2267}">
      <dgm:prSet custT="1"/>
      <dgm:spPr>
        <a:xfrm>
          <a:off x="2740854" y="-38882"/>
          <a:ext cx="1203372" cy="601686"/>
        </a:xfrm>
        <a:prstGeom prst="roundRect">
          <a:avLst/>
        </a:prstGeom>
        <a:solidFill>
          <a:srgbClr val="FFC000">
            <a:hueOff val="0"/>
            <a:satOff val="0"/>
            <a:lumOff val="0"/>
            <a:alphaOff val="0"/>
          </a:srgbClr>
        </a:solidFill>
        <a:ln>
          <a:noFill/>
        </a:ln>
        <a:effectLst/>
        <a:scene3d>
          <a:camera prst="orthographicFront"/>
          <a:lightRig rig="chilly" dir="t"/>
        </a:scene3d>
        <a:sp3d prstMaterial="translucentPowder">
          <a:bevelT w="127000" h="25400" prst="softRound"/>
        </a:sp3d>
      </dgm:spPr>
      <dgm:t>
        <a:bodyPr/>
        <a:lstStyle/>
        <a:p>
          <a:pPr>
            <a:buNone/>
          </a:pPr>
          <a:r>
            <a:rPr lang="en-GB" sz="1800" b="1">
              <a:solidFill>
                <a:srgbClr val="44546A"/>
              </a:solidFill>
              <a:latin typeface="+mj-lt"/>
              <a:ea typeface="+mn-ea"/>
              <a:cs typeface="+mn-cs"/>
            </a:rPr>
            <a:t>informed</a:t>
          </a:r>
        </a:p>
      </dgm:t>
    </dgm:pt>
    <dgm:pt modelId="{7E2A76EB-B724-438C-85AF-34FDA075FA31}" type="parTrans" cxnId="{672D65C4-915E-40A4-B2A2-666EC7A150B0}">
      <dgm:prSet/>
      <dgm:spPr/>
      <dgm:t>
        <a:bodyPr/>
        <a:lstStyle/>
        <a:p>
          <a:endParaRPr lang="en-GB" sz="1800" b="1">
            <a:solidFill>
              <a:schemeClr val="tx2"/>
            </a:solidFill>
            <a:latin typeface="+mj-lt"/>
          </a:endParaRPr>
        </a:p>
      </dgm:t>
    </dgm:pt>
    <dgm:pt modelId="{412CDF12-A6B0-4487-A501-3A93FF4FB29A}" type="sibTrans" cxnId="{672D65C4-915E-40A4-B2A2-666EC7A150B0}">
      <dgm:prSet/>
      <dgm:spPr>
        <a:xfrm>
          <a:off x="1197258" y="-78101"/>
          <a:ext cx="4290563" cy="4290563"/>
        </a:xfrm>
        <a:prstGeom prst="circularArrow">
          <a:avLst>
            <a:gd name="adj1" fmla="val 5544"/>
            <a:gd name="adj2" fmla="val 330680"/>
            <a:gd name="adj3" fmla="val 14654613"/>
            <a:gd name="adj4" fmla="val 16871195"/>
            <a:gd name="adj5" fmla="val 5757"/>
          </a:avLst>
        </a:prstGeom>
        <a:solidFill>
          <a:srgbClr val="A5A5A5">
            <a:lumMod val="20000"/>
            <a:lumOff val="80000"/>
          </a:srgbClr>
        </a:solidFill>
        <a:ln>
          <a:noFill/>
        </a:ln>
        <a:effectLst/>
        <a:scene3d>
          <a:camera prst="orthographicFront"/>
          <a:lightRig rig="chilly" dir="t"/>
        </a:scene3d>
        <a:sp3d z="-12700" extrusionH="1700" prstMaterial="translucentPowder">
          <a:bevelT w="25400" h="6350" prst="softRound"/>
          <a:bevelB w="0" h="0" prst="convex"/>
        </a:sp3d>
      </dgm:spPr>
      <dgm:t>
        <a:bodyPr/>
        <a:lstStyle/>
        <a:p>
          <a:endParaRPr lang="en-GB" sz="1800" b="1">
            <a:solidFill>
              <a:schemeClr val="tx2"/>
            </a:solidFill>
            <a:latin typeface="+mj-lt"/>
          </a:endParaRPr>
        </a:p>
      </dgm:t>
    </dgm:pt>
    <dgm:pt modelId="{6BF01309-4C7A-420D-9FE6-E726FE96C174}">
      <dgm:prSet custT="1"/>
      <dgm:spPr>
        <a:xfrm>
          <a:off x="4034623" y="497014"/>
          <a:ext cx="1203372" cy="601686"/>
        </a:xfrm>
        <a:prstGeom prst="roundRect">
          <a:avLst/>
        </a:prstGeom>
        <a:solidFill>
          <a:srgbClr val="FFC000">
            <a:hueOff val="1400127"/>
            <a:satOff val="-5825"/>
            <a:lumOff val="1373"/>
            <a:alphaOff val="0"/>
          </a:srgbClr>
        </a:solidFill>
        <a:ln>
          <a:noFill/>
        </a:ln>
        <a:effectLst/>
        <a:scene3d>
          <a:camera prst="orthographicFront"/>
          <a:lightRig rig="chilly" dir="t"/>
        </a:scene3d>
        <a:sp3d prstMaterial="translucentPowder">
          <a:bevelT w="127000" h="25400" prst="softRound"/>
        </a:sp3d>
      </dgm:spPr>
      <dgm:t>
        <a:bodyPr/>
        <a:lstStyle/>
        <a:p>
          <a:pPr>
            <a:buNone/>
          </a:pPr>
          <a:r>
            <a:rPr lang="en-GB" sz="1800" b="1">
              <a:solidFill>
                <a:srgbClr val="44546A"/>
              </a:solidFill>
              <a:latin typeface="+mj-lt"/>
              <a:ea typeface="+mn-ea"/>
              <a:cs typeface="+mn-cs"/>
            </a:rPr>
            <a:t>voluntary</a:t>
          </a:r>
        </a:p>
      </dgm:t>
    </dgm:pt>
    <dgm:pt modelId="{F7724D49-7FF5-4DC4-A57B-F36AA500B2A8}" type="parTrans" cxnId="{4A951FC4-1945-41D5-A015-E29F212DF793}">
      <dgm:prSet/>
      <dgm:spPr/>
      <dgm:t>
        <a:bodyPr/>
        <a:lstStyle/>
        <a:p>
          <a:endParaRPr lang="en-GB" sz="1800" b="1">
            <a:solidFill>
              <a:schemeClr val="tx2"/>
            </a:solidFill>
            <a:latin typeface="+mj-lt"/>
          </a:endParaRPr>
        </a:p>
      </dgm:t>
    </dgm:pt>
    <dgm:pt modelId="{0512EC7F-5CFA-4BD0-AC28-57B335059C3C}" type="sibTrans" cxnId="{4A951FC4-1945-41D5-A015-E29F212DF793}">
      <dgm:prSet/>
      <dgm:spPr/>
      <dgm:t>
        <a:bodyPr/>
        <a:lstStyle/>
        <a:p>
          <a:endParaRPr lang="en-GB" sz="1800" b="1">
            <a:solidFill>
              <a:schemeClr val="tx2"/>
            </a:solidFill>
            <a:latin typeface="+mj-lt"/>
          </a:endParaRPr>
        </a:p>
      </dgm:t>
    </dgm:pt>
    <dgm:pt modelId="{64016D52-065D-41E5-827F-2DAD56AB9283}">
      <dgm:prSet custT="1"/>
      <dgm:spPr>
        <a:xfrm>
          <a:off x="4586258" y="1488340"/>
          <a:ext cx="1210808" cy="778563"/>
        </a:xfrm>
        <a:prstGeom prst="roundRect">
          <a:avLst/>
        </a:prstGeom>
        <a:solidFill>
          <a:srgbClr val="FFC000">
            <a:hueOff val="2800255"/>
            <a:satOff val="-11651"/>
            <a:lumOff val="2745"/>
            <a:alphaOff val="0"/>
          </a:srgbClr>
        </a:solidFill>
        <a:ln>
          <a:noFill/>
        </a:ln>
        <a:effectLst/>
        <a:scene3d>
          <a:camera prst="orthographicFront"/>
          <a:lightRig rig="chilly" dir="t"/>
        </a:scene3d>
        <a:sp3d prstMaterial="translucentPowder">
          <a:bevelT w="127000" h="25400" prst="softRound"/>
        </a:sp3d>
      </dgm:spPr>
      <dgm:t>
        <a:bodyPr/>
        <a:lstStyle/>
        <a:p>
          <a:pPr>
            <a:buNone/>
          </a:pPr>
          <a:r>
            <a:rPr lang="en-GB" sz="1800" b="1">
              <a:solidFill>
                <a:srgbClr val="44546A"/>
              </a:solidFill>
              <a:latin typeface="+mj-lt"/>
              <a:ea typeface="+mn-ea"/>
              <a:cs typeface="+mn-cs"/>
            </a:rPr>
            <a:t>given for a specific purpose</a:t>
          </a:r>
        </a:p>
      </dgm:t>
    </dgm:pt>
    <dgm:pt modelId="{27E06BE0-A478-47B6-84EA-60A10431A8FB}" type="parTrans" cxnId="{410F62A3-1AD7-4A6E-A9CB-11E07143427E}">
      <dgm:prSet/>
      <dgm:spPr/>
      <dgm:t>
        <a:bodyPr/>
        <a:lstStyle/>
        <a:p>
          <a:endParaRPr lang="en-GB" sz="1800" b="1">
            <a:solidFill>
              <a:schemeClr val="tx2"/>
            </a:solidFill>
            <a:latin typeface="+mj-lt"/>
          </a:endParaRPr>
        </a:p>
      </dgm:t>
    </dgm:pt>
    <dgm:pt modelId="{4C49EFF3-D492-46CF-85C0-EAECC515E166}" type="sibTrans" cxnId="{410F62A3-1AD7-4A6E-A9CB-11E07143427E}">
      <dgm:prSet/>
      <dgm:spPr/>
      <dgm:t>
        <a:bodyPr/>
        <a:lstStyle/>
        <a:p>
          <a:endParaRPr lang="en-GB" sz="1800" b="1">
            <a:solidFill>
              <a:schemeClr val="tx2"/>
            </a:solidFill>
            <a:latin typeface="+mj-lt"/>
          </a:endParaRPr>
        </a:p>
      </dgm:t>
    </dgm:pt>
    <dgm:pt modelId="{64D39FDC-85D7-453A-B498-11E76AA27BC1}">
      <dgm:prSet custT="1"/>
      <dgm:spPr>
        <a:xfrm>
          <a:off x="4186904" y="2704287"/>
          <a:ext cx="1482458" cy="817456"/>
        </a:xfrm>
        <a:prstGeom prst="roundRect">
          <a:avLst/>
        </a:prstGeom>
        <a:solidFill>
          <a:srgbClr val="FFC000">
            <a:hueOff val="4200382"/>
            <a:satOff val="-17476"/>
            <a:lumOff val="4118"/>
            <a:alphaOff val="0"/>
          </a:srgbClr>
        </a:solidFill>
        <a:ln>
          <a:noFill/>
        </a:ln>
        <a:effectLst/>
        <a:scene3d>
          <a:camera prst="orthographicFront"/>
          <a:lightRig rig="chilly" dir="t"/>
        </a:scene3d>
        <a:sp3d prstMaterial="translucentPowder">
          <a:bevelT w="127000" h="25400" prst="softRound"/>
        </a:sp3d>
      </dgm:spPr>
      <dgm:t>
        <a:bodyPr/>
        <a:lstStyle/>
        <a:p>
          <a:pPr>
            <a:buNone/>
          </a:pPr>
          <a:r>
            <a:rPr lang="en-GB" sz="1800" b="1">
              <a:solidFill>
                <a:srgbClr val="44546A"/>
              </a:solidFill>
              <a:latin typeface="+mj-lt"/>
              <a:ea typeface="+mn-ea"/>
              <a:cs typeface="+mn-cs"/>
            </a:rPr>
            <a:t>enough time</a:t>
          </a:r>
        </a:p>
      </dgm:t>
    </dgm:pt>
    <dgm:pt modelId="{B9863915-4432-465C-916C-BF1C9EFD6F09}" type="parTrans" cxnId="{D95AC8A3-E1E5-4993-BA53-7CCF31762A06}">
      <dgm:prSet/>
      <dgm:spPr/>
      <dgm:t>
        <a:bodyPr/>
        <a:lstStyle/>
        <a:p>
          <a:endParaRPr lang="en-GB" sz="1800" b="1">
            <a:solidFill>
              <a:schemeClr val="tx2"/>
            </a:solidFill>
            <a:latin typeface="+mj-lt"/>
          </a:endParaRPr>
        </a:p>
      </dgm:t>
    </dgm:pt>
    <dgm:pt modelId="{5CE2612E-E50F-44AE-ABA3-5D88E561BEEA}" type="sibTrans" cxnId="{D95AC8A3-E1E5-4993-BA53-7CCF31762A06}">
      <dgm:prSet/>
      <dgm:spPr/>
      <dgm:t>
        <a:bodyPr/>
        <a:lstStyle/>
        <a:p>
          <a:endParaRPr lang="en-GB" sz="1800" b="1">
            <a:solidFill>
              <a:schemeClr val="tx2"/>
            </a:solidFill>
            <a:latin typeface="+mj-lt"/>
          </a:endParaRPr>
        </a:p>
      </dgm:t>
    </dgm:pt>
    <dgm:pt modelId="{EC19849C-58E9-4CD8-A89C-BEF32AA80168}">
      <dgm:prSet custT="1"/>
      <dgm:spPr>
        <a:xfrm>
          <a:off x="2815337" y="3539117"/>
          <a:ext cx="1268426" cy="764345"/>
        </a:xfrm>
        <a:prstGeom prst="roundRect">
          <a:avLst/>
        </a:prstGeom>
        <a:solidFill>
          <a:srgbClr val="FFC000">
            <a:hueOff val="5600509"/>
            <a:satOff val="-23301"/>
            <a:lumOff val="5490"/>
            <a:alphaOff val="0"/>
          </a:srgbClr>
        </a:solidFill>
        <a:ln>
          <a:noFill/>
        </a:ln>
        <a:effectLst/>
        <a:scene3d>
          <a:camera prst="orthographicFront"/>
          <a:lightRig rig="chilly" dir="t"/>
        </a:scene3d>
        <a:sp3d prstMaterial="translucentPowder">
          <a:bevelT w="127000" h="25400" prst="softRound"/>
        </a:sp3d>
      </dgm:spPr>
      <dgm:t>
        <a:bodyPr/>
        <a:lstStyle/>
        <a:p>
          <a:pPr>
            <a:buNone/>
          </a:pPr>
          <a:r>
            <a:rPr lang="en-GB" sz="1800" b="1">
              <a:solidFill>
                <a:srgbClr val="44546A"/>
              </a:solidFill>
              <a:latin typeface="+mj-lt"/>
              <a:ea typeface="+mn-ea"/>
              <a:cs typeface="+mn-cs"/>
            </a:rPr>
            <a:t>explicit and given via a positive act </a:t>
          </a:r>
        </a:p>
      </dgm:t>
    </dgm:pt>
    <dgm:pt modelId="{557893A1-79C2-4A45-BD74-B68261359E0A}" type="parTrans" cxnId="{F14F4B6B-88E0-46B2-AA5C-09BED14EC06F}">
      <dgm:prSet/>
      <dgm:spPr/>
      <dgm:t>
        <a:bodyPr/>
        <a:lstStyle/>
        <a:p>
          <a:endParaRPr lang="en-GB" sz="1800" b="1">
            <a:solidFill>
              <a:schemeClr val="tx2"/>
            </a:solidFill>
            <a:latin typeface="+mj-lt"/>
          </a:endParaRPr>
        </a:p>
      </dgm:t>
    </dgm:pt>
    <dgm:pt modelId="{2E349B19-71FA-403B-8678-DCDFAE9B0C41}" type="sibTrans" cxnId="{F14F4B6B-88E0-46B2-AA5C-09BED14EC06F}">
      <dgm:prSet/>
      <dgm:spPr/>
      <dgm:t>
        <a:bodyPr/>
        <a:lstStyle/>
        <a:p>
          <a:endParaRPr lang="en-GB" sz="1800" b="1">
            <a:solidFill>
              <a:schemeClr val="tx2"/>
            </a:solidFill>
            <a:latin typeface="+mj-lt"/>
          </a:endParaRPr>
        </a:p>
      </dgm:t>
    </dgm:pt>
    <dgm:pt modelId="{DB020DF3-8EAF-4F35-AA71-35AB4F43D4B8}">
      <dgm:prSet custT="1"/>
      <dgm:spPr>
        <a:xfrm>
          <a:off x="1022356" y="2926268"/>
          <a:ext cx="1585911" cy="723683"/>
        </a:xfrm>
        <a:prstGeom prst="roundRect">
          <a:avLst/>
        </a:prstGeom>
        <a:solidFill>
          <a:srgbClr val="FFC000">
            <a:hueOff val="7000636"/>
            <a:satOff val="-29126"/>
            <a:lumOff val="6863"/>
            <a:alphaOff val="0"/>
          </a:srgbClr>
        </a:solidFill>
        <a:ln>
          <a:noFill/>
        </a:ln>
        <a:effectLst/>
        <a:scene3d>
          <a:camera prst="orthographicFront"/>
          <a:lightRig rig="chilly" dir="t"/>
        </a:scene3d>
        <a:sp3d prstMaterial="translucentPowder">
          <a:bevelT w="127000" h="25400" prst="softRound"/>
        </a:sp3d>
      </dgm:spPr>
      <dgm:t>
        <a:bodyPr/>
        <a:lstStyle/>
        <a:p>
          <a:pPr>
            <a:buNone/>
          </a:pPr>
          <a:r>
            <a:rPr lang="en-GB" sz="1800" b="1">
              <a:solidFill>
                <a:srgbClr val="44546A"/>
              </a:solidFill>
              <a:latin typeface="+mj-lt"/>
              <a:ea typeface="+mn-ea"/>
              <a:cs typeface="+mn-cs"/>
            </a:rPr>
            <a:t>clear and plain language </a:t>
          </a:r>
        </a:p>
      </dgm:t>
    </dgm:pt>
    <dgm:pt modelId="{538BE63B-5713-4C4C-9A6A-35B921315B80}" type="parTrans" cxnId="{F4B0098F-6F18-4EA2-A071-BE3277BA4073}">
      <dgm:prSet/>
      <dgm:spPr/>
      <dgm:t>
        <a:bodyPr/>
        <a:lstStyle/>
        <a:p>
          <a:endParaRPr lang="en-GB" sz="1800" b="1">
            <a:solidFill>
              <a:schemeClr val="tx2"/>
            </a:solidFill>
            <a:latin typeface="+mj-lt"/>
          </a:endParaRPr>
        </a:p>
      </dgm:t>
    </dgm:pt>
    <dgm:pt modelId="{C61189C9-6EBF-45B4-8C9E-4D5A74908298}" type="sibTrans" cxnId="{F4B0098F-6F18-4EA2-A071-BE3277BA4073}">
      <dgm:prSet/>
      <dgm:spPr/>
      <dgm:t>
        <a:bodyPr/>
        <a:lstStyle/>
        <a:p>
          <a:endParaRPr lang="en-GB" sz="1800" b="1">
            <a:solidFill>
              <a:schemeClr val="tx2"/>
            </a:solidFill>
            <a:latin typeface="+mj-lt"/>
          </a:endParaRPr>
        </a:p>
      </dgm:t>
    </dgm:pt>
    <dgm:pt modelId="{9BE6E290-7308-409D-A66D-16FD31D38838}">
      <dgm:prSet custT="1"/>
      <dgm:spPr>
        <a:xfrm>
          <a:off x="865263" y="1603312"/>
          <a:ext cx="1295225" cy="976626"/>
        </a:xfrm>
        <a:prstGeom prst="roundRect">
          <a:avLst/>
        </a:prstGeom>
        <a:solidFill>
          <a:srgbClr val="FFC000">
            <a:hueOff val="8400764"/>
            <a:satOff val="-34952"/>
            <a:lumOff val="8235"/>
            <a:alphaOff val="0"/>
          </a:srgbClr>
        </a:solidFill>
        <a:ln>
          <a:noFill/>
        </a:ln>
        <a:effectLst/>
        <a:scene3d>
          <a:camera prst="orthographicFront"/>
          <a:lightRig rig="chilly" dir="t"/>
        </a:scene3d>
        <a:sp3d prstMaterial="translucentPowder">
          <a:bevelT w="127000" h="25400" prst="softRound"/>
        </a:sp3d>
      </dgm:spPr>
      <dgm:t>
        <a:bodyPr/>
        <a:lstStyle/>
        <a:p>
          <a:pPr>
            <a:buNone/>
          </a:pPr>
          <a:r>
            <a:rPr lang="en-GB" sz="1800" b="1">
              <a:solidFill>
                <a:srgbClr val="44546A"/>
              </a:solidFill>
              <a:latin typeface="+mj-lt"/>
              <a:ea typeface="+mn-ea"/>
              <a:cs typeface="+mn-cs"/>
            </a:rPr>
            <a:t>possible and easy consent withdrawal</a:t>
          </a:r>
        </a:p>
      </dgm:t>
    </dgm:pt>
    <dgm:pt modelId="{CCF1B719-8BA6-4B3B-B5E6-2A1ADD03F2C7}" type="parTrans" cxnId="{C969338A-E768-48E3-B285-004514A93316}">
      <dgm:prSet/>
      <dgm:spPr/>
      <dgm:t>
        <a:bodyPr/>
        <a:lstStyle/>
        <a:p>
          <a:endParaRPr lang="en-GB" sz="1800" b="1">
            <a:solidFill>
              <a:schemeClr val="tx2"/>
            </a:solidFill>
            <a:latin typeface="+mj-lt"/>
          </a:endParaRPr>
        </a:p>
      </dgm:t>
    </dgm:pt>
    <dgm:pt modelId="{363D064C-A786-43FF-AC2D-80764B606412}" type="sibTrans" cxnId="{C969338A-E768-48E3-B285-004514A93316}">
      <dgm:prSet/>
      <dgm:spPr/>
      <dgm:t>
        <a:bodyPr/>
        <a:lstStyle/>
        <a:p>
          <a:endParaRPr lang="en-GB" sz="1800" b="1">
            <a:solidFill>
              <a:schemeClr val="tx2"/>
            </a:solidFill>
            <a:latin typeface="+mj-lt"/>
          </a:endParaRPr>
        </a:p>
      </dgm:t>
    </dgm:pt>
    <dgm:pt modelId="{2D744379-908A-4F3E-B63A-E3FD60370E7C}">
      <dgm:prSet custT="1"/>
      <dgm:spPr>
        <a:xfrm>
          <a:off x="1168268" y="613745"/>
          <a:ext cx="1508089" cy="601686"/>
        </a:xfrm>
        <a:prstGeom prst="roundRect">
          <a:avLst/>
        </a:prstGeom>
        <a:solidFill>
          <a:srgbClr val="FFC000">
            <a:hueOff val="9800891"/>
            <a:satOff val="-40777"/>
            <a:lumOff val="9608"/>
            <a:alphaOff val="0"/>
          </a:srgbClr>
        </a:solidFill>
        <a:ln>
          <a:noFill/>
        </a:ln>
        <a:effectLst/>
        <a:scene3d>
          <a:camera prst="orthographicFront"/>
          <a:lightRig rig="chilly" dir="t"/>
        </a:scene3d>
        <a:sp3d prstMaterial="translucentPowder">
          <a:bevelT w="127000" h="25400" prst="softRound"/>
        </a:sp3d>
      </dgm:spPr>
      <dgm:t>
        <a:bodyPr/>
        <a:lstStyle/>
        <a:p>
          <a:pPr>
            <a:buNone/>
          </a:pPr>
          <a:r>
            <a:rPr lang="en-GB" sz="1800" b="1">
              <a:solidFill>
                <a:srgbClr val="44546A"/>
              </a:solidFill>
              <a:latin typeface="+mj-lt"/>
              <a:ea typeface="+mn-ea"/>
              <a:cs typeface="+mn-cs"/>
            </a:rPr>
            <a:t>documented</a:t>
          </a:r>
        </a:p>
      </dgm:t>
    </dgm:pt>
    <dgm:pt modelId="{F3088B20-A808-4073-91F7-70FC2B2386C0}" type="parTrans" cxnId="{0565CAF7-6D4B-43FA-8EB7-AFE1E943807C}">
      <dgm:prSet/>
      <dgm:spPr/>
      <dgm:t>
        <a:bodyPr/>
        <a:lstStyle/>
        <a:p>
          <a:endParaRPr lang="en-GB" sz="1800">
            <a:latin typeface="+mj-lt"/>
          </a:endParaRPr>
        </a:p>
      </dgm:t>
    </dgm:pt>
    <dgm:pt modelId="{ED35DE50-D514-4707-9FD7-7D8822944C18}" type="sibTrans" cxnId="{0565CAF7-6D4B-43FA-8EB7-AFE1E943807C}">
      <dgm:prSet/>
      <dgm:spPr/>
      <dgm:t>
        <a:bodyPr/>
        <a:lstStyle/>
        <a:p>
          <a:endParaRPr lang="en-GB" sz="1800">
            <a:latin typeface="+mj-lt"/>
          </a:endParaRPr>
        </a:p>
      </dgm:t>
    </dgm:pt>
    <dgm:pt modelId="{DC422C5D-4B6E-49A0-97F9-9B2B1F4B1196}" type="pres">
      <dgm:prSet presAssocID="{436894AF-E373-4160-93F2-DBF4DC9235DF}" presName="Name0" presStyleCnt="0">
        <dgm:presLayoutVars>
          <dgm:dir/>
          <dgm:resizeHandles val="exact"/>
        </dgm:presLayoutVars>
      </dgm:prSet>
      <dgm:spPr/>
    </dgm:pt>
    <dgm:pt modelId="{1389CCCD-A47C-4E09-9BE5-4BEC914BAC49}" type="pres">
      <dgm:prSet presAssocID="{436894AF-E373-4160-93F2-DBF4DC9235DF}" presName="cycle" presStyleCnt="0"/>
      <dgm:spPr/>
    </dgm:pt>
    <dgm:pt modelId="{CF1EF53E-6FDA-4D15-A568-71CBE46A4585}" type="pres">
      <dgm:prSet presAssocID="{7BF8F162-1D5C-481B-B097-B8FF458C2267}" presName="nodeFirstNode" presStyleLbl="node1" presStyleIdx="0" presStyleCnt="8">
        <dgm:presLayoutVars>
          <dgm:bulletEnabled val="1"/>
        </dgm:presLayoutVars>
      </dgm:prSet>
      <dgm:spPr/>
    </dgm:pt>
    <dgm:pt modelId="{99CE9B63-365E-4595-B94E-3104877D552E}" type="pres">
      <dgm:prSet presAssocID="{412CDF12-A6B0-4487-A501-3A93FF4FB29A}" presName="sibTransFirstNode" presStyleLbl="bgShp" presStyleIdx="0" presStyleCnt="1"/>
      <dgm:spPr/>
    </dgm:pt>
    <dgm:pt modelId="{305A0534-1A5F-4796-BE71-C676A6566165}" type="pres">
      <dgm:prSet presAssocID="{6BF01309-4C7A-420D-9FE6-E726FE96C174}" presName="nodeFollowingNodes" presStyleLbl="node1" presStyleIdx="1" presStyleCnt="8">
        <dgm:presLayoutVars>
          <dgm:bulletEnabled val="1"/>
        </dgm:presLayoutVars>
      </dgm:prSet>
      <dgm:spPr/>
    </dgm:pt>
    <dgm:pt modelId="{EEA46A5B-D87E-4251-969E-C4D4CBBAD681}" type="pres">
      <dgm:prSet presAssocID="{64016D52-065D-41E5-827F-2DAD56AB9283}" presName="nodeFollowingNodes" presStyleLbl="node1" presStyleIdx="2" presStyleCnt="8" custScaleX="100618" custScaleY="129397" custRadScaleRad="101738" custRadScaleInc="-16504">
        <dgm:presLayoutVars>
          <dgm:bulletEnabled val="1"/>
        </dgm:presLayoutVars>
      </dgm:prSet>
      <dgm:spPr/>
    </dgm:pt>
    <dgm:pt modelId="{FF2DA368-17A8-4094-8AB8-2489E1CB6487}" type="pres">
      <dgm:prSet presAssocID="{64D39FDC-85D7-453A-B498-11E76AA27BC1}" presName="nodeFollowingNodes" presStyleLbl="node1" presStyleIdx="3" presStyleCnt="8" custScaleX="123192" custScaleY="135861" custRadScaleRad="103084" custRadScaleInc="-30529">
        <dgm:presLayoutVars>
          <dgm:bulletEnabled val="1"/>
        </dgm:presLayoutVars>
      </dgm:prSet>
      <dgm:spPr/>
    </dgm:pt>
    <dgm:pt modelId="{EC49F49D-83F6-416E-A820-BF893F1FE0D3}" type="pres">
      <dgm:prSet presAssocID="{EC19849C-58E9-4CD8-A89C-BEF32AA80168}" presName="nodeFollowingNodes" presStyleLbl="node1" presStyleIdx="4" presStyleCnt="8" custScaleX="105406" custScaleY="127034" custRadScaleRad="100171" custRadScaleInc="-8368">
        <dgm:presLayoutVars>
          <dgm:bulletEnabled val="1"/>
        </dgm:presLayoutVars>
      </dgm:prSet>
      <dgm:spPr/>
    </dgm:pt>
    <dgm:pt modelId="{13ED624F-25AE-4A56-A64A-5CEEE8EBC1A4}" type="pres">
      <dgm:prSet presAssocID="{DB020DF3-8EAF-4F35-AA71-35AB4F43D4B8}" presName="nodeFollowingNodes" presStyleLbl="node1" presStyleIdx="5" presStyleCnt="8" custScaleX="131789" custScaleY="120276" custRadScaleRad="106036" custRadScaleInc="17309">
        <dgm:presLayoutVars>
          <dgm:bulletEnabled val="1"/>
        </dgm:presLayoutVars>
      </dgm:prSet>
      <dgm:spPr/>
    </dgm:pt>
    <dgm:pt modelId="{EA53994C-8BA0-4D65-BF11-AE665EAE4C82}" type="pres">
      <dgm:prSet presAssocID="{9BE6E290-7308-409D-A66D-16FD31D38838}" presName="nodeFollowingNodes" presStyleLbl="node1" presStyleIdx="6" presStyleCnt="8" custScaleX="107633" custScaleY="162315">
        <dgm:presLayoutVars>
          <dgm:bulletEnabled val="1"/>
        </dgm:presLayoutVars>
      </dgm:prSet>
      <dgm:spPr/>
    </dgm:pt>
    <dgm:pt modelId="{F826E833-1714-4AED-8078-64F71349F745}" type="pres">
      <dgm:prSet presAssocID="{2D744379-908A-4F3E-B63A-E3FD60370E7C}" presName="nodeFollowingNodes" presStyleLbl="node1" presStyleIdx="7" presStyleCnt="8" custScaleX="125322" custRadScaleRad="100815" custRadScaleInc="-13373">
        <dgm:presLayoutVars>
          <dgm:bulletEnabled val="1"/>
        </dgm:presLayoutVars>
      </dgm:prSet>
      <dgm:spPr/>
    </dgm:pt>
  </dgm:ptLst>
  <dgm:cxnLst>
    <dgm:cxn modelId="{210C6E02-991A-471B-B606-45A6B6BC631F}" type="presOf" srcId="{64016D52-065D-41E5-827F-2DAD56AB9283}" destId="{EEA46A5B-D87E-4251-969E-C4D4CBBAD681}" srcOrd="0" destOrd="0" presId="urn:microsoft.com/office/officeart/2005/8/layout/cycle3"/>
    <dgm:cxn modelId="{01C5A420-A141-4EB7-9ACC-28722F95B20B}" type="presOf" srcId="{412CDF12-A6B0-4487-A501-3A93FF4FB29A}" destId="{99CE9B63-365E-4595-B94E-3104877D552E}" srcOrd="0" destOrd="0" presId="urn:microsoft.com/office/officeart/2005/8/layout/cycle3"/>
    <dgm:cxn modelId="{44EC1023-1212-4E2B-A50C-4B3823F35FE4}" type="presOf" srcId="{436894AF-E373-4160-93F2-DBF4DC9235DF}" destId="{DC422C5D-4B6E-49A0-97F9-9B2B1F4B1196}" srcOrd="0" destOrd="0" presId="urn:microsoft.com/office/officeart/2005/8/layout/cycle3"/>
    <dgm:cxn modelId="{B923182D-7275-4329-B0AC-695C08DA05EC}" type="presOf" srcId="{7BF8F162-1D5C-481B-B097-B8FF458C2267}" destId="{CF1EF53E-6FDA-4D15-A568-71CBE46A4585}" srcOrd="0" destOrd="0" presId="urn:microsoft.com/office/officeart/2005/8/layout/cycle3"/>
    <dgm:cxn modelId="{002D183E-8F1B-4EDE-926A-4F3B4198A721}" type="presOf" srcId="{DB020DF3-8EAF-4F35-AA71-35AB4F43D4B8}" destId="{13ED624F-25AE-4A56-A64A-5CEEE8EBC1A4}" srcOrd="0" destOrd="0" presId="urn:microsoft.com/office/officeart/2005/8/layout/cycle3"/>
    <dgm:cxn modelId="{45014F3E-18CB-47B5-A3DE-2AE98740924B}" type="presOf" srcId="{6BF01309-4C7A-420D-9FE6-E726FE96C174}" destId="{305A0534-1A5F-4796-BE71-C676A6566165}" srcOrd="0" destOrd="0" presId="urn:microsoft.com/office/officeart/2005/8/layout/cycle3"/>
    <dgm:cxn modelId="{F14F4B6B-88E0-46B2-AA5C-09BED14EC06F}" srcId="{436894AF-E373-4160-93F2-DBF4DC9235DF}" destId="{EC19849C-58E9-4CD8-A89C-BEF32AA80168}" srcOrd="4" destOrd="0" parTransId="{557893A1-79C2-4A45-BD74-B68261359E0A}" sibTransId="{2E349B19-71FA-403B-8678-DCDFAE9B0C41}"/>
    <dgm:cxn modelId="{C969338A-E768-48E3-B285-004514A93316}" srcId="{436894AF-E373-4160-93F2-DBF4DC9235DF}" destId="{9BE6E290-7308-409D-A66D-16FD31D38838}" srcOrd="6" destOrd="0" parTransId="{CCF1B719-8BA6-4B3B-B5E6-2A1ADD03F2C7}" sibTransId="{363D064C-A786-43FF-AC2D-80764B606412}"/>
    <dgm:cxn modelId="{F4B0098F-6F18-4EA2-A071-BE3277BA4073}" srcId="{436894AF-E373-4160-93F2-DBF4DC9235DF}" destId="{DB020DF3-8EAF-4F35-AA71-35AB4F43D4B8}" srcOrd="5" destOrd="0" parTransId="{538BE63B-5713-4C4C-9A6A-35B921315B80}" sibTransId="{C61189C9-6EBF-45B4-8C9E-4D5A74908298}"/>
    <dgm:cxn modelId="{7664D591-705F-449F-AF2E-2E740D12764E}" type="presOf" srcId="{64D39FDC-85D7-453A-B498-11E76AA27BC1}" destId="{FF2DA368-17A8-4094-8AB8-2489E1CB6487}" srcOrd="0" destOrd="0" presId="urn:microsoft.com/office/officeart/2005/8/layout/cycle3"/>
    <dgm:cxn modelId="{410F62A3-1AD7-4A6E-A9CB-11E07143427E}" srcId="{436894AF-E373-4160-93F2-DBF4DC9235DF}" destId="{64016D52-065D-41E5-827F-2DAD56AB9283}" srcOrd="2" destOrd="0" parTransId="{27E06BE0-A478-47B6-84EA-60A10431A8FB}" sibTransId="{4C49EFF3-D492-46CF-85C0-EAECC515E166}"/>
    <dgm:cxn modelId="{D95AC8A3-E1E5-4993-BA53-7CCF31762A06}" srcId="{436894AF-E373-4160-93F2-DBF4DC9235DF}" destId="{64D39FDC-85D7-453A-B498-11E76AA27BC1}" srcOrd="3" destOrd="0" parTransId="{B9863915-4432-465C-916C-BF1C9EFD6F09}" sibTransId="{5CE2612E-E50F-44AE-ABA3-5D88E561BEEA}"/>
    <dgm:cxn modelId="{BC5828B8-3124-4350-A51F-2964297E11BC}" type="presOf" srcId="{9BE6E290-7308-409D-A66D-16FD31D38838}" destId="{EA53994C-8BA0-4D65-BF11-AE665EAE4C82}" srcOrd="0" destOrd="0" presId="urn:microsoft.com/office/officeart/2005/8/layout/cycle3"/>
    <dgm:cxn modelId="{4A951FC4-1945-41D5-A015-E29F212DF793}" srcId="{436894AF-E373-4160-93F2-DBF4DC9235DF}" destId="{6BF01309-4C7A-420D-9FE6-E726FE96C174}" srcOrd="1" destOrd="0" parTransId="{F7724D49-7FF5-4DC4-A57B-F36AA500B2A8}" sibTransId="{0512EC7F-5CFA-4BD0-AC28-57B335059C3C}"/>
    <dgm:cxn modelId="{2A1B43C4-452D-4C30-91BF-B75A276A7196}" type="presOf" srcId="{EC19849C-58E9-4CD8-A89C-BEF32AA80168}" destId="{EC49F49D-83F6-416E-A820-BF893F1FE0D3}" srcOrd="0" destOrd="0" presId="urn:microsoft.com/office/officeart/2005/8/layout/cycle3"/>
    <dgm:cxn modelId="{672D65C4-915E-40A4-B2A2-666EC7A150B0}" srcId="{436894AF-E373-4160-93F2-DBF4DC9235DF}" destId="{7BF8F162-1D5C-481B-B097-B8FF458C2267}" srcOrd="0" destOrd="0" parTransId="{7E2A76EB-B724-438C-85AF-34FDA075FA31}" sibTransId="{412CDF12-A6B0-4487-A501-3A93FF4FB29A}"/>
    <dgm:cxn modelId="{0565CAF7-6D4B-43FA-8EB7-AFE1E943807C}" srcId="{436894AF-E373-4160-93F2-DBF4DC9235DF}" destId="{2D744379-908A-4F3E-B63A-E3FD60370E7C}" srcOrd="7" destOrd="0" parTransId="{F3088B20-A808-4073-91F7-70FC2B2386C0}" sibTransId="{ED35DE50-D514-4707-9FD7-7D8822944C18}"/>
    <dgm:cxn modelId="{ED0DD2FE-374E-447B-A1DF-E324351CA735}" type="presOf" srcId="{2D744379-908A-4F3E-B63A-E3FD60370E7C}" destId="{F826E833-1714-4AED-8078-64F71349F745}" srcOrd="0" destOrd="0" presId="urn:microsoft.com/office/officeart/2005/8/layout/cycle3"/>
    <dgm:cxn modelId="{6E0248CF-F3C8-4028-8270-29F779CB295D}" type="presParOf" srcId="{DC422C5D-4B6E-49A0-97F9-9B2B1F4B1196}" destId="{1389CCCD-A47C-4E09-9BE5-4BEC914BAC49}" srcOrd="0" destOrd="0" presId="urn:microsoft.com/office/officeart/2005/8/layout/cycle3"/>
    <dgm:cxn modelId="{3B7BA943-E43D-4958-89A4-08FFD555ABFA}" type="presParOf" srcId="{1389CCCD-A47C-4E09-9BE5-4BEC914BAC49}" destId="{CF1EF53E-6FDA-4D15-A568-71CBE46A4585}" srcOrd="0" destOrd="0" presId="urn:microsoft.com/office/officeart/2005/8/layout/cycle3"/>
    <dgm:cxn modelId="{08F16DFF-0AD7-46A3-AD02-B6B9D127CB83}" type="presParOf" srcId="{1389CCCD-A47C-4E09-9BE5-4BEC914BAC49}" destId="{99CE9B63-365E-4595-B94E-3104877D552E}" srcOrd="1" destOrd="0" presId="urn:microsoft.com/office/officeart/2005/8/layout/cycle3"/>
    <dgm:cxn modelId="{195980DB-3602-4C3C-8921-C9E55376A5E1}" type="presParOf" srcId="{1389CCCD-A47C-4E09-9BE5-4BEC914BAC49}" destId="{305A0534-1A5F-4796-BE71-C676A6566165}" srcOrd="2" destOrd="0" presId="urn:microsoft.com/office/officeart/2005/8/layout/cycle3"/>
    <dgm:cxn modelId="{948FFE6A-FB94-42F0-84B1-6A10E5E78D98}" type="presParOf" srcId="{1389CCCD-A47C-4E09-9BE5-4BEC914BAC49}" destId="{EEA46A5B-D87E-4251-969E-C4D4CBBAD681}" srcOrd="3" destOrd="0" presId="urn:microsoft.com/office/officeart/2005/8/layout/cycle3"/>
    <dgm:cxn modelId="{7EC2C552-76E9-4118-BBD0-7B4AA661C261}" type="presParOf" srcId="{1389CCCD-A47C-4E09-9BE5-4BEC914BAC49}" destId="{FF2DA368-17A8-4094-8AB8-2489E1CB6487}" srcOrd="4" destOrd="0" presId="urn:microsoft.com/office/officeart/2005/8/layout/cycle3"/>
    <dgm:cxn modelId="{9D662AFA-1CCD-48C6-8A3F-B6CDD20CC657}" type="presParOf" srcId="{1389CCCD-A47C-4E09-9BE5-4BEC914BAC49}" destId="{EC49F49D-83F6-416E-A820-BF893F1FE0D3}" srcOrd="5" destOrd="0" presId="urn:microsoft.com/office/officeart/2005/8/layout/cycle3"/>
    <dgm:cxn modelId="{8D20D96D-A274-4117-8CE7-98981FBA70C7}" type="presParOf" srcId="{1389CCCD-A47C-4E09-9BE5-4BEC914BAC49}" destId="{13ED624F-25AE-4A56-A64A-5CEEE8EBC1A4}" srcOrd="6" destOrd="0" presId="urn:microsoft.com/office/officeart/2005/8/layout/cycle3"/>
    <dgm:cxn modelId="{F07DCC98-2369-426A-9E1E-F8B07999CB11}" type="presParOf" srcId="{1389CCCD-A47C-4E09-9BE5-4BEC914BAC49}" destId="{EA53994C-8BA0-4D65-BF11-AE665EAE4C82}" srcOrd="7" destOrd="0" presId="urn:microsoft.com/office/officeart/2005/8/layout/cycle3"/>
    <dgm:cxn modelId="{5EF309C8-9C29-4B0A-ACF7-19870CFD0094}" type="presParOf" srcId="{1389CCCD-A47C-4E09-9BE5-4BEC914BAC49}" destId="{F826E833-1714-4AED-8078-64F71349F745}" srcOrd="8"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386BA39-10E6-42CD-AD45-A3AEF78AB9AE}" type="doc">
      <dgm:prSet loTypeId="urn:microsoft.com/office/officeart/2005/8/layout/arrow2" loCatId="process" qsTypeId="urn:microsoft.com/office/officeart/2005/8/quickstyle/3d2" qsCatId="3D" csTypeId="urn:microsoft.com/office/officeart/2005/8/colors/colorful4" csCatId="colorful" phldr="1"/>
      <dgm:spPr/>
      <dgm:t>
        <a:bodyPr/>
        <a:lstStyle/>
        <a:p>
          <a:endParaRPr lang="en-GB"/>
        </a:p>
      </dgm:t>
    </dgm:pt>
    <dgm:pt modelId="{D1CA05BC-5F7C-4444-99CC-01DCC1FFB665}">
      <dgm:prSet custT="1"/>
      <dgm:spPr>
        <a:xfrm>
          <a:off x="2595269" y="3615020"/>
          <a:ext cx="1598605" cy="1129101"/>
        </a:xfrm>
        <a:prstGeom prst="rect">
          <a:avLst/>
        </a:prstGeom>
        <a:noFill/>
        <a:ln>
          <a:noFill/>
        </a:ln>
        <a:effectLst/>
      </dgm:spPr>
      <dgm:t>
        <a:bodyPr/>
        <a:lstStyle/>
        <a:p>
          <a:pPr>
            <a:buNone/>
          </a:pPr>
          <a:r>
            <a:rPr lang="it-IT" sz="1400" b="1">
              <a:solidFill>
                <a:srgbClr val="44546A"/>
              </a:solidFill>
              <a:latin typeface="+mj-lt"/>
              <a:ea typeface="+mn-ea"/>
              <a:cs typeface="+mn-cs"/>
            </a:rPr>
            <a:t>INFORMATION</a:t>
          </a:r>
          <a:endParaRPr lang="en-GB" sz="1400" b="1">
            <a:solidFill>
              <a:srgbClr val="44546A"/>
            </a:solidFill>
            <a:latin typeface="+mj-lt"/>
            <a:ea typeface="+mn-ea"/>
            <a:cs typeface="+mn-cs"/>
          </a:endParaRPr>
        </a:p>
      </dgm:t>
    </dgm:pt>
    <dgm:pt modelId="{105EFB32-0998-4232-AE1F-C269FF623310}" type="parTrans" cxnId="{0A8A392D-005A-48A7-BC75-EFEE269E01FA}">
      <dgm:prSet/>
      <dgm:spPr/>
      <dgm:t>
        <a:bodyPr/>
        <a:lstStyle/>
        <a:p>
          <a:endParaRPr lang="en-GB" sz="3200" b="1">
            <a:solidFill>
              <a:schemeClr val="tx2"/>
            </a:solidFill>
          </a:endParaRPr>
        </a:p>
      </dgm:t>
    </dgm:pt>
    <dgm:pt modelId="{D8921831-41C2-472F-8A89-D780FD58936C}" type="sibTrans" cxnId="{0A8A392D-005A-48A7-BC75-EFEE269E01FA}">
      <dgm:prSet/>
      <dgm:spPr/>
      <dgm:t>
        <a:bodyPr/>
        <a:lstStyle/>
        <a:p>
          <a:endParaRPr lang="en-GB" sz="3200" b="1">
            <a:solidFill>
              <a:schemeClr val="tx2"/>
            </a:solidFill>
          </a:endParaRPr>
        </a:p>
      </dgm:t>
    </dgm:pt>
    <dgm:pt modelId="{CB06CEB4-AC8C-4EC7-B638-5B86FBD2A513}">
      <dgm:prSet custT="1"/>
      <dgm:spPr>
        <a:xfrm>
          <a:off x="3547993" y="2756334"/>
          <a:ext cx="1689359" cy="1987787"/>
        </a:xfrm>
        <a:prstGeom prst="rect">
          <a:avLst/>
        </a:prstGeom>
        <a:noFill/>
        <a:ln>
          <a:noFill/>
        </a:ln>
        <a:effectLst/>
      </dgm:spPr>
      <dgm:t>
        <a:bodyPr/>
        <a:lstStyle/>
        <a:p>
          <a:pPr>
            <a:buNone/>
          </a:pPr>
          <a:r>
            <a:rPr lang="it-IT" sz="1400" b="1">
              <a:solidFill>
                <a:srgbClr val="44546A"/>
              </a:solidFill>
              <a:latin typeface="+mj-lt"/>
              <a:ea typeface="+mn-ea"/>
              <a:cs typeface="+mn-cs"/>
            </a:rPr>
            <a:t>COMPREHENSION</a:t>
          </a:r>
          <a:endParaRPr lang="en-GB" sz="1400" b="1">
            <a:solidFill>
              <a:srgbClr val="44546A"/>
            </a:solidFill>
            <a:latin typeface="+mj-lt"/>
            <a:ea typeface="+mn-ea"/>
            <a:cs typeface="+mn-cs"/>
          </a:endParaRPr>
        </a:p>
      </dgm:t>
    </dgm:pt>
    <dgm:pt modelId="{C745DA2C-3EF1-49B4-9C12-1E799E9BD2E2}" type="parTrans" cxnId="{1A7261D0-67B9-4A7F-8029-70E6BEEA37BF}">
      <dgm:prSet/>
      <dgm:spPr/>
      <dgm:t>
        <a:bodyPr/>
        <a:lstStyle/>
        <a:p>
          <a:endParaRPr lang="en-GB" sz="3200" b="1">
            <a:solidFill>
              <a:schemeClr val="tx2"/>
            </a:solidFill>
          </a:endParaRPr>
        </a:p>
      </dgm:t>
    </dgm:pt>
    <dgm:pt modelId="{213CE4F0-CCF9-48F4-8A15-BF440C355D2B}" type="sibTrans" cxnId="{1A7261D0-67B9-4A7F-8029-70E6BEEA37BF}">
      <dgm:prSet/>
      <dgm:spPr/>
      <dgm:t>
        <a:bodyPr/>
        <a:lstStyle/>
        <a:p>
          <a:endParaRPr lang="en-GB" sz="3200" b="1">
            <a:solidFill>
              <a:schemeClr val="tx2"/>
            </a:solidFill>
          </a:endParaRPr>
        </a:p>
      </dgm:t>
    </dgm:pt>
    <dgm:pt modelId="{D043000A-D8FF-46A0-850E-FD18A65C22C2}">
      <dgm:prSet custT="1"/>
      <dgm:spPr>
        <a:xfrm>
          <a:off x="4799212" y="2056382"/>
          <a:ext cx="1696789" cy="1633471"/>
        </a:xfrm>
        <a:prstGeom prst="rect">
          <a:avLst/>
        </a:prstGeom>
        <a:noFill/>
        <a:ln>
          <a:noFill/>
        </a:ln>
        <a:effectLst/>
      </dgm:spPr>
      <dgm:t>
        <a:bodyPr/>
        <a:lstStyle/>
        <a:p>
          <a:pPr>
            <a:buNone/>
          </a:pPr>
          <a:r>
            <a:rPr lang="it-IT" sz="1400" b="1">
              <a:solidFill>
                <a:srgbClr val="44546A"/>
              </a:solidFill>
              <a:latin typeface="+mj-lt"/>
              <a:ea typeface="+mn-ea"/>
              <a:cs typeface="+mn-cs"/>
            </a:rPr>
            <a:t>VOLUNTARY DECISION</a:t>
          </a:r>
          <a:endParaRPr lang="en-GB" sz="1400" b="1">
            <a:solidFill>
              <a:srgbClr val="44546A"/>
            </a:solidFill>
            <a:latin typeface="+mj-lt"/>
            <a:ea typeface="+mn-ea"/>
            <a:cs typeface="+mn-cs"/>
          </a:endParaRPr>
        </a:p>
      </dgm:t>
    </dgm:pt>
    <dgm:pt modelId="{7DA7BC0D-C070-470F-8C98-BE27176940F0}" type="parTrans" cxnId="{1EE32B90-BE94-45F5-9FEC-5FF025DB4FF9}">
      <dgm:prSet/>
      <dgm:spPr/>
      <dgm:t>
        <a:bodyPr/>
        <a:lstStyle/>
        <a:p>
          <a:endParaRPr lang="en-GB" sz="3200" b="1">
            <a:solidFill>
              <a:schemeClr val="tx2"/>
            </a:solidFill>
          </a:endParaRPr>
        </a:p>
      </dgm:t>
    </dgm:pt>
    <dgm:pt modelId="{8A8DE46A-275C-461A-B4BE-19F7F3E4E85E}" type="sibTrans" cxnId="{1EE32B90-BE94-45F5-9FEC-5FF025DB4FF9}">
      <dgm:prSet/>
      <dgm:spPr/>
      <dgm:t>
        <a:bodyPr/>
        <a:lstStyle/>
        <a:p>
          <a:endParaRPr lang="en-GB" sz="3200" b="1">
            <a:solidFill>
              <a:schemeClr val="tx2"/>
            </a:solidFill>
          </a:endParaRPr>
        </a:p>
      </dgm:t>
    </dgm:pt>
    <dgm:pt modelId="{0DFA314D-2C5A-4833-BB3E-BCF57B3F6CD7}">
      <dgm:prSet custT="1"/>
      <dgm:spPr>
        <a:xfrm>
          <a:off x="6160419" y="1726919"/>
          <a:ext cx="1828377" cy="1263700"/>
        </a:xfrm>
        <a:prstGeom prst="rect">
          <a:avLst/>
        </a:prstGeom>
        <a:noFill/>
        <a:ln>
          <a:noFill/>
        </a:ln>
        <a:effectLst/>
      </dgm:spPr>
      <dgm:t>
        <a:bodyPr/>
        <a:lstStyle/>
        <a:p>
          <a:pPr>
            <a:buNone/>
          </a:pPr>
          <a:r>
            <a:rPr lang="it-IT" sz="1400" b="1">
              <a:solidFill>
                <a:srgbClr val="44546A"/>
              </a:solidFill>
              <a:latin typeface="+mj-lt"/>
              <a:ea typeface="+mn-ea"/>
              <a:cs typeface="+mn-cs"/>
            </a:rPr>
            <a:t>COMPREHENSION</a:t>
          </a:r>
          <a:r>
            <a:rPr lang="it-IT" sz="1200" b="1">
              <a:solidFill>
                <a:srgbClr val="44546A"/>
              </a:solidFill>
              <a:latin typeface="+mj-lt"/>
              <a:ea typeface="+mn-ea"/>
              <a:cs typeface="+mn-cs"/>
            </a:rPr>
            <a:t> </a:t>
          </a:r>
          <a:r>
            <a:rPr lang="it-IT" sz="1400" b="1">
              <a:solidFill>
                <a:srgbClr val="44546A"/>
              </a:solidFill>
              <a:latin typeface="+mj-lt"/>
              <a:ea typeface="+mn-ea"/>
              <a:cs typeface="+mn-cs"/>
            </a:rPr>
            <a:t>MONITORED AND MAINTAINED</a:t>
          </a:r>
          <a:endParaRPr lang="en-GB" sz="1200" b="1">
            <a:solidFill>
              <a:srgbClr val="44546A"/>
            </a:solidFill>
            <a:latin typeface="+mj-lt"/>
            <a:ea typeface="+mn-ea"/>
            <a:cs typeface="+mn-cs"/>
          </a:endParaRPr>
        </a:p>
      </dgm:t>
    </dgm:pt>
    <dgm:pt modelId="{3C07823F-D2FF-4542-9D9E-F24B84B6B335}" type="parTrans" cxnId="{2716D19A-B8F1-4A3A-9EEC-4C5252DB4577}">
      <dgm:prSet/>
      <dgm:spPr/>
      <dgm:t>
        <a:bodyPr/>
        <a:lstStyle/>
        <a:p>
          <a:endParaRPr lang="en-GB" sz="3200" b="1">
            <a:solidFill>
              <a:schemeClr val="tx2"/>
            </a:solidFill>
          </a:endParaRPr>
        </a:p>
      </dgm:t>
    </dgm:pt>
    <dgm:pt modelId="{FDC610FA-AC4E-498C-9415-CCBB0601390A}" type="sibTrans" cxnId="{2716D19A-B8F1-4A3A-9EEC-4C5252DB4577}">
      <dgm:prSet/>
      <dgm:spPr/>
      <dgm:t>
        <a:bodyPr/>
        <a:lstStyle/>
        <a:p>
          <a:endParaRPr lang="en-GB" sz="3200" b="1">
            <a:solidFill>
              <a:schemeClr val="tx2"/>
            </a:solidFill>
          </a:endParaRPr>
        </a:p>
      </dgm:t>
    </dgm:pt>
    <dgm:pt modelId="{A5268AC7-BE78-41B0-8CC4-1905215A79B0}">
      <dgm:prSet custT="1"/>
      <dgm:spPr>
        <a:xfrm>
          <a:off x="7776646" y="1004993"/>
          <a:ext cx="2040959" cy="1426209"/>
        </a:xfrm>
        <a:prstGeom prst="rect">
          <a:avLst/>
        </a:prstGeom>
        <a:noFill/>
        <a:ln>
          <a:noFill/>
        </a:ln>
        <a:effectLst/>
      </dgm:spPr>
      <dgm:t>
        <a:bodyPr/>
        <a:lstStyle/>
        <a:p>
          <a:pPr>
            <a:buNone/>
          </a:pPr>
          <a:r>
            <a:rPr lang="it-IT" sz="1400" b="1">
              <a:solidFill>
                <a:srgbClr val="44546A"/>
              </a:solidFill>
              <a:latin typeface="+mj-lt"/>
              <a:ea typeface="+mn-ea"/>
              <a:cs typeface="+mn-cs"/>
            </a:rPr>
            <a:t>AVAILABILITY OF NEW INFORMATION</a:t>
          </a:r>
          <a:endParaRPr lang="en-GB" sz="1400" b="1">
            <a:solidFill>
              <a:srgbClr val="44546A"/>
            </a:solidFill>
            <a:latin typeface="+mj-lt"/>
            <a:ea typeface="+mn-ea"/>
            <a:cs typeface="+mn-cs"/>
          </a:endParaRPr>
        </a:p>
      </dgm:t>
    </dgm:pt>
    <dgm:pt modelId="{481E0044-55E1-4C19-9751-781270A2C610}" type="parTrans" cxnId="{C4C0AC75-D748-400D-98DB-7D6DE4B767DA}">
      <dgm:prSet/>
      <dgm:spPr/>
      <dgm:t>
        <a:bodyPr/>
        <a:lstStyle/>
        <a:p>
          <a:endParaRPr lang="en-GB" sz="1400">
            <a:solidFill>
              <a:schemeClr val="tx2"/>
            </a:solidFill>
          </a:endParaRPr>
        </a:p>
      </dgm:t>
    </dgm:pt>
    <dgm:pt modelId="{1FAB54BC-6355-4FA8-AB75-12B43DA33A49}" type="sibTrans" cxnId="{C4C0AC75-D748-400D-98DB-7D6DE4B767DA}">
      <dgm:prSet/>
      <dgm:spPr/>
      <dgm:t>
        <a:bodyPr/>
        <a:lstStyle/>
        <a:p>
          <a:endParaRPr lang="en-GB" sz="1400">
            <a:solidFill>
              <a:schemeClr val="tx2"/>
            </a:solidFill>
          </a:endParaRPr>
        </a:p>
      </dgm:t>
    </dgm:pt>
    <dgm:pt modelId="{63A1E333-EE69-4115-B840-8581F0037282}">
      <dgm:prSet custT="1"/>
      <dgm:spPr/>
      <dgm:t>
        <a:bodyPr/>
        <a:lstStyle/>
        <a:p>
          <a:endParaRPr lang="en-GB"/>
        </a:p>
      </dgm:t>
    </dgm:pt>
    <dgm:pt modelId="{8AA13130-19D5-441D-8B03-6928BFE636A6}" type="parTrans" cxnId="{9BB4430B-D181-4110-A2B9-D2640913975C}">
      <dgm:prSet/>
      <dgm:spPr/>
      <dgm:t>
        <a:bodyPr/>
        <a:lstStyle/>
        <a:p>
          <a:endParaRPr lang="en-GB" sz="1400">
            <a:solidFill>
              <a:schemeClr val="tx2"/>
            </a:solidFill>
          </a:endParaRPr>
        </a:p>
      </dgm:t>
    </dgm:pt>
    <dgm:pt modelId="{5E4E86F4-D13C-4854-944D-4AC5AF441054}" type="sibTrans" cxnId="{9BB4430B-D181-4110-A2B9-D2640913975C}">
      <dgm:prSet/>
      <dgm:spPr/>
      <dgm:t>
        <a:bodyPr/>
        <a:lstStyle/>
        <a:p>
          <a:endParaRPr lang="en-GB" sz="1400">
            <a:solidFill>
              <a:schemeClr val="tx2"/>
            </a:solidFill>
          </a:endParaRPr>
        </a:p>
      </dgm:t>
    </dgm:pt>
    <dgm:pt modelId="{04EC598B-05D8-4F5D-BC9C-695B1C6E5CB4}" type="pres">
      <dgm:prSet presAssocID="{4386BA39-10E6-42CD-AD45-A3AEF78AB9AE}" presName="arrowDiagram" presStyleCnt="0">
        <dgm:presLayoutVars>
          <dgm:chMax val="5"/>
          <dgm:dir/>
          <dgm:resizeHandles val="exact"/>
        </dgm:presLayoutVars>
      </dgm:prSet>
      <dgm:spPr/>
    </dgm:pt>
    <dgm:pt modelId="{7A862F17-7ABF-42CF-9E3F-71F4796A2776}" type="pres">
      <dgm:prSet presAssocID="{4386BA39-10E6-42CD-AD45-A3AEF78AB9AE}" presName="arrow" presStyleLbl="bgShp" presStyleIdx="0" presStyleCnt="1" custScaleX="113003" custLinFactNeighborY="-427"/>
      <dgm:spPr>
        <a:xfrm>
          <a:off x="1642868" y="0"/>
          <a:ext cx="7590595" cy="4744122"/>
        </a:xfrm>
        <a:prstGeom prst="swooshArrow">
          <a:avLst>
            <a:gd name="adj1" fmla="val 25000"/>
            <a:gd name="adj2" fmla="val 25000"/>
          </a:avLst>
        </a:prstGeom>
        <a:solidFill>
          <a:srgbClr val="5B9BD5">
            <a:lumMod val="40000"/>
            <a:lumOff val="60000"/>
          </a:srgbClr>
        </a:solidFill>
        <a:ln>
          <a:noFill/>
        </a:ln>
        <a:effectLst/>
        <a:scene3d>
          <a:camera prst="orthographicFront"/>
          <a:lightRig rig="threePt" dir="t">
            <a:rot lat="0" lon="0" rev="7500000"/>
          </a:lightRig>
        </a:scene3d>
        <a:sp3d z="-152400" extrusionH="63500" prstMaterial="matte">
          <a:bevelT w="144450" h="6350" prst="relaxedInset"/>
          <a:contourClr>
            <a:sysClr val="window" lastClr="FFFFFF"/>
          </a:contourClr>
        </a:sp3d>
      </dgm:spPr>
    </dgm:pt>
    <dgm:pt modelId="{D87B8765-9B31-4025-85D7-0FD532CE27F6}" type="pres">
      <dgm:prSet presAssocID="{4386BA39-10E6-42CD-AD45-A3AEF78AB9AE}" presName="arrowDiagram5" presStyleCnt="0"/>
      <dgm:spPr/>
    </dgm:pt>
    <dgm:pt modelId="{0774B0FC-8DD9-43DB-8F6F-E4AEAF51DA0A}" type="pres">
      <dgm:prSet presAssocID="{D1CA05BC-5F7C-4444-99CC-01DCC1FFB665}" presName="bullet5a" presStyleLbl="node1" presStyleIdx="0" presStyleCnt="5" custLinFactX="-81860" custLinFactNeighborX="-100000"/>
      <dgm:spPr>
        <a:xfrm>
          <a:off x="2390542" y="3527729"/>
          <a:ext cx="174583" cy="174583"/>
        </a:xfrm>
        <a:prstGeom prst="ellipse">
          <a:avLst/>
        </a:prstGeom>
        <a:gradFill rotWithShape="0">
          <a:gsLst>
            <a:gs pos="0">
              <a:srgbClr val="FFC000">
                <a:hueOff val="0"/>
                <a:satOff val="0"/>
                <a:lumOff val="0"/>
                <a:alphaOff val="0"/>
                <a:satMod val="103000"/>
                <a:lumMod val="102000"/>
                <a:tint val="94000"/>
              </a:srgbClr>
            </a:gs>
            <a:gs pos="50000">
              <a:srgbClr val="FFC000">
                <a:hueOff val="0"/>
                <a:satOff val="0"/>
                <a:lumOff val="0"/>
                <a:alphaOff val="0"/>
                <a:satMod val="110000"/>
                <a:lumMod val="100000"/>
                <a:shade val="100000"/>
              </a:srgbClr>
            </a:gs>
            <a:gs pos="100000">
              <a:srgbClr val="FFC000">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pt>
    <dgm:pt modelId="{0158CE23-CA6C-4141-96EA-E8F526240EA5}" type="pres">
      <dgm:prSet presAssocID="{D1CA05BC-5F7C-4444-99CC-01DCC1FFB665}" presName="textBox5a" presStyleLbl="revTx" presStyleIdx="0" presStyleCnt="5" custScaleX="160766" custLinFactNeighborX="20397" custLinFactNeighborY="-3620">
        <dgm:presLayoutVars>
          <dgm:bulletEnabled val="1"/>
        </dgm:presLayoutVars>
      </dgm:prSet>
      <dgm:spPr/>
    </dgm:pt>
    <dgm:pt modelId="{615E3B3A-E710-43F1-98A8-DBDE53667BBB}" type="pres">
      <dgm:prSet presAssocID="{CB06CEB4-AC8C-4EC7-B638-5B86FBD2A513}" presName="bullet5b" presStyleLbl="node1" presStyleIdx="1" presStyleCnt="5"/>
      <dgm:spPr>
        <a:xfrm>
          <a:off x="3335571" y="2619704"/>
          <a:ext cx="273261" cy="273261"/>
        </a:xfrm>
        <a:prstGeom prst="ellipse">
          <a:avLst/>
        </a:prstGeom>
        <a:gradFill rotWithShape="0">
          <a:gsLst>
            <a:gs pos="0">
              <a:srgbClr val="FFC000">
                <a:hueOff val="2450223"/>
                <a:satOff val="-10194"/>
                <a:lumOff val="2402"/>
                <a:alphaOff val="0"/>
                <a:satMod val="103000"/>
                <a:lumMod val="102000"/>
                <a:tint val="94000"/>
              </a:srgbClr>
            </a:gs>
            <a:gs pos="50000">
              <a:srgbClr val="FFC000">
                <a:hueOff val="2450223"/>
                <a:satOff val="-10194"/>
                <a:lumOff val="2402"/>
                <a:alphaOff val="0"/>
                <a:satMod val="110000"/>
                <a:lumMod val="100000"/>
                <a:shade val="100000"/>
              </a:srgbClr>
            </a:gs>
            <a:gs pos="100000">
              <a:srgbClr val="FFC000">
                <a:hueOff val="2450223"/>
                <a:satOff val="-10194"/>
                <a:lumOff val="2402"/>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pt>
    <dgm:pt modelId="{3DD90DC2-6410-43D6-9484-125869049C1D}" type="pres">
      <dgm:prSet presAssocID="{CB06CEB4-AC8C-4EC7-B638-5B86FBD2A513}" presName="textBox5b" presStyleLbl="revTx" presStyleIdx="1" presStyleCnt="5" custScaleX="145112" custScaleY="78892" custLinFactNeighborX="23051" custLinFactNeighborY="2165">
        <dgm:presLayoutVars>
          <dgm:bulletEnabled val="1"/>
        </dgm:presLayoutVars>
      </dgm:prSet>
      <dgm:spPr/>
    </dgm:pt>
    <dgm:pt modelId="{D990CA03-16D8-44F6-B635-FA610C867A75}" type="pres">
      <dgm:prSet presAssocID="{D043000A-D8FF-46A0-850E-FD18A65C22C2}" presName="bullet5c" presStyleLbl="node1" presStyleIdx="2" presStyleCnt="5"/>
      <dgm:spPr>
        <a:xfrm>
          <a:off x="4550066" y="1895751"/>
          <a:ext cx="364348" cy="364348"/>
        </a:xfrm>
        <a:prstGeom prst="ellipse">
          <a:avLst/>
        </a:prstGeom>
        <a:gradFill rotWithShape="0">
          <a:gsLst>
            <a:gs pos="0">
              <a:srgbClr val="FFC000">
                <a:hueOff val="4900445"/>
                <a:satOff val="-20388"/>
                <a:lumOff val="4804"/>
                <a:alphaOff val="0"/>
                <a:satMod val="103000"/>
                <a:lumMod val="102000"/>
                <a:tint val="94000"/>
              </a:srgbClr>
            </a:gs>
            <a:gs pos="50000">
              <a:srgbClr val="FFC000">
                <a:hueOff val="4900445"/>
                <a:satOff val="-20388"/>
                <a:lumOff val="4804"/>
                <a:alphaOff val="0"/>
                <a:satMod val="110000"/>
                <a:lumMod val="100000"/>
                <a:shade val="100000"/>
              </a:srgbClr>
            </a:gs>
            <a:gs pos="100000">
              <a:srgbClr val="FFC000">
                <a:hueOff val="4900445"/>
                <a:satOff val="-20388"/>
                <a:lumOff val="4804"/>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pt>
    <dgm:pt modelId="{C18909E6-ADF2-4485-8DB5-8EBC2DD01511}" type="pres">
      <dgm:prSet presAssocID="{D043000A-D8FF-46A0-850E-FD18A65C22C2}" presName="textBox5c" presStyleLbl="revTx" presStyleIdx="2" presStyleCnt="5" custScaleX="115823" custScaleY="61266" custLinFactNeighborX="20285" custLinFactNeighborY="-3830">
        <dgm:presLayoutVars>
          <dgm:bulletEnabled val="1"/>
        </dgm:presLayoutVars>
      </dgm:prSet>
      <dgm:spPr/>
    </dgm:pt>
    <dgm:pt modelId="{DCCB1838-5098-4C53-BEBF-C5888A3D0DB3}" type="pres">
      <dgm:prSet presAssocID="{0DFA314D-2C5A-4833-BB3E-BCF57B3F6CD7}" presName="bullet5d" presStyleLbl="node1" presStyleIdx="3" presStyleCnt="5"/>
      <dgm:spPr>
        <a:xfrm>
          <a:off x="5961917" y="1330251"/>
          <a:ext cx="470616" cy="470616"/>
        </a:xfrm>
        <a:prstGeom prst="ellipse">
          <a:avLst/>
        </a:prstGeom>
        <a:gradFill rotWithShape="0">
          <a:gsLst>
            <a:gs pos="0">
              <a:srgbClr val="FFC000">
                <a:hueOff val="7350668"/>
                <a:satOff val="-30583"/>
                <a:lumOff val="7206"/>
                <a:alphaOff val="0"/>
                <a:satMod val="103000"/>
                <a:lumMod val="102000"/>
                <a:tint val="94000"/>
              </a:srgbClr>
            </a:gs>
            <a:gs pos="50000">
              <a:srgbClr val="FFC000">
                <a:hueOff val="7350668"/>
                <a:satOff val="-30583"/>
                <a:lumOff val="7206"/>
                <a:alphaOff val="0"/>
                <a:satMod val="110000"/>
                <a:lumMod val="100000"/>
                <a:shade val="100000"/>
              </a:srgbClr>
            </a:gs>
            <a:gs pos="100000">
              <a:srgbClr val="FFC000">
                <a:hueOff val="7350668"/>
                <a:satOff val="-30583"/>
                <a:lumOff val="7206"/>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pt>
    <dgm:pt modelId="{2C0525D7-D733-4451-AD39-531268898722}" type="pres">
      <dgm:prSet presAssocID="{0DFA314D-2C5A-4833-BB3E-BCF57B3F6CD7}" presName="textBox5d" presStyleLbl="revTx" presStyleIdx="3" presStyleCnt="5" custScaleX="134739" custScaleY="39757" custLinFactNeighborX="20576" custLinFactNeighborY="-15911">
        <dgm:presLayoutVars>
          <dgm:bulletEnabled val="1"/>
        </dgm:presLayoutVars>
      </dgm:prSet>
      <dgm:spPr/>
    </dgm:pt>
    <dgm:pt modelId="{F486C8AE-400B-4D3C-A6CD-87E161DE4873}" type="pres">
      <dgm:prSet presAssocID="{A5268AC7-BE78-41B0-8CC4-1905215A79B0}" presName="bullet5e" presStyleLbl="node1" presStyleIdx="4" presStyleCnt="5"/>
      <dgm:spPr>
        <a:xfrm>
          <a:off x="7415516" y="952619"/>
          <a:ext cx="599657" cy="599657"/>
        </a:xfrm>
        <a:prstGeom prst="ellipse">
          <a:avLst/>
        </a:prstGeom>
        <a:gradFill rotWithShape="0">
          <a:gsLst>
            <a:gs pos="0">
              <a:srgbClr val="FFC000">
                <a:hueOff val="9800891"/>
                <a:satOff val="-40777"/>
                <a:lumOff val="9608"/>
                <a:alphaOff val="0"/>
                <a:satMod val="103000"/>
                <a:lumMod val="102000"/>
                <a:tint val="94000"/>
              </a:srgbClr>
            </a:gs>
            <a:gs pos="50000">
              <a:srgbClr val="FFC000">
                <a:hueOff val="9800891"/>
                <a:satOff val="-40777"/>
                <a:lumOff val="9608"/>
                <a:alphaOff val="0"/>
                <a:satMod val="110000"/>
                <a:lumMod val="100000"/>
                <a:shade val="100000"/>
              </a:srgbClr>
            </a:gs>
            <a:gs pos="100000">
              <a:srgbClr val="FFC000">
                <a:hueOff val="9800891"/>
                <a:satOff val="-40777"/>
                <a:lumOff val="9608"/>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pt>
    <dgm:pt modelId="{EEF86E01-0E4C-4251-B70D-EA8FF40C5EA3}" type="pres">
      <dgm:prSet presAssocID="{A5268AC7-BE78-41B0-8CC4-1905215A79B0}" presName="textBox5e" presStyleLbl="revTx" presStyleIdx="4" presStyleCnt="5" custScaleX="120765" custScaleY="40846" custLinFactNeighborX="13514" custLinFactNeighborY="-43090">
        <dgm:presLayoutVars>
          <dgm:bulletEnabled val="1"/>
        </dgm:presLayoutVars>
      </dgm:prSet>
      <dgm:spPr/>
    </dgm:pt>
  </dgm:ptLst>
  <dgm:cxnLst>
    <dgm:cxn modelId="{9BB4430B-D181-4110-A2B9-D2640913975C}" srcId="{4386BA39-10E6-42CD-AD45-A3AEF78AB9AE}" destId="{63A1E333-EE69-4115-B840-8581F0037282}" srcOrd="5" destOrd="0" parTransId="{8AA13130-19D5-441D-8B03-6928BFE636A6}" sibTransId="{5E4E86F4-D13C-4854-944D-4AC5AF441054}"/>
    <dgm:cxn modelId="{1027D519-AC87-440E-8012-15E44147FF06}" type="presOf" srcId="{4386BA39-10E6-42CD-AD45-A3AEF78AB9AE}" destId="{04EC598B-05D8-4F5D-BC9C-695B1C6E5CB4}" srcOrd="0" destOrd="0" presId="urn:microsoft.com/office/officeart/2005/8/layout/arrow2"/>
    <dgm:cxn modelId="{7E23D028-5049-47B6-B9E7-B4C9C79019E6}" type="presOf" srcId="{0DFA314D-2C5A-4833-BB3E-BCF57B3F6CD7}" destId="{2C0525D7-D733-4451-AD39-531268898722}" srcOrd="0" destOrd="0" presId="urn:microsoft.com/office/officeart/2005/8/layout/arrow2"/>
    <dgm:cxn modelId="{0A8A392D-005A-48A7-BC75-EFEE269E01FA}" srcId="{4386BA39-10E6-42CD-AD45-A3AEF78AB9AE}" destId="{D1CA05BC-5F7C-4444-99CC-01DCC1FFB665}" srcOrd="0" destOrd="0" parTransId="{105EFB32-0998-4232-AE1F-C269FF623310}" sibTransId="{D8921831-41C2-472F-8A89-D780FD58936C}"/>
    <dgm:cxn modelId="{D021F337-FB20-4D44-95AA-AD3B9AF1E396}" type="presOf" srcId="{D1CA05BC-5F7C-4444-99CC-01DCC1FFB665}" destId="{0158CE23-CA6C-4141-96EA-E8F526240EA5}" srcOrd="0" destOrd="0" presId="urn:microsoft.com/office/officeart/2005/8/layout/arrow2"/>
    <dgm:cxn modelId="{C4C0AC75-D748-400D-98DB-7D6DE4B767DA}" srcId="{4386BA39-10E6-42CD-AD45-A3AEF78AB9AE}" destId="{A5268AC7-BE78-41B0-8CC4-1905215A79B0}" srcOrd="4" destOrd="0" parTransId="{481E0044-55E1-4C19-9751-781270A2C610}" sibTransId="{1FAB54BC-6355-4FA8-AB75-12B43DA33A49}"/>
    <dgm:cxn modelId="{C626197B-D3C6-45CC-8C0B-6F4A4DFC1E1A}" type="presOf" srcId="{D043000A-D8FF-46A0-850E-FD18A65C22C2}" destId="{C18909E6-ADF2-4485-8DB5-8EBC2DD01511}" srcOrd="0" destOrd="0" presId="urn:microsoft.com/office/officeart/2005/8/layout/arrow2"/>
    <dgm:cxn modelId="{1EE32B90-BE94-45F5-9FEC-5FF025DB4FF9}" srcId="{4386BA39-10E6-42CD-AD45-A3AEF78AB9AE}" destId="{D043000A-D8FF-46A0-850E-FD18A65C22C2}" srcOrd="2" destOrd="0" parTransId="{7DA7BC0D-C070-470F-8C98-BE27176940F0}" sibTransId="{8A8DE46A-275C-461A-B4BE-19F7F3E4E85E}"/>
    <dgm:cxn modelId="{F6901297-A415-47D0-A968-2F22E5AB68E9}" type="presOf" srcId="{CB06CEB4-AC8C-4EC7-B638-5B86FBD2A513}" destId="{3DD90DC2-6410-43D6-9484-125869049C1D}" srcOrd="0" destOrd="0" presId="urn:microsoft.com/office/officeart/2005/8/layout/arrow2"/>
    <dgm:cxn modelId="{2716D19A-B8F1-4A3A-9EEC-4C5252DB4577}" srcId="{4386BA39-10E6-42CD-AD45-A3AEF78AB9AE}" destId="{0DFA314D-2C5A-4833-BB3E-BCF57B3F6CD7}" srcOrd="3" destOrd="0" parTransId="{3C07823F-D2FF-4542-9D9E-F24B84B6B335}" sibTransId="{FDC610FA-AC4E-498C-9415-CCBB0601390A}"/>
    <dgm:cxn modelId="{1A7261D0-67B9-4A7F-8029-70E6BEEA37BF}" srcId="{4386BA39-10E6-42CD-AD45-A3AEF78AB9AE}" destId="{CB06CEB4-AC8C-4EC7-B638-5B86FBD2A513}" srcOrd="1" destOrd="0" parTransId="{C745DA2C-3EF1-49B4-9C12-1E799E9BD2E2}" sibTransId="{213CE4F0-CCF9-48F4-8A15-BF440C355D2B}"/>
    <dgm:cxn modelId="{BF21C5FB-A2BF-4D16-9191-045D06295703}" type="presOf" srcId="{A5268AC7-BE78-41B0-8CC4-1905215A79B0}" destId="{EEF86E01-0E4C-4251-B70D-EA8FF40C5EA3}" srcOrd="0" destOrd="0" presId="urn:microsoft.com/office/officeart/2005/8/layout/arrow2"/>
    <dgm:cxn modelId="{40A8D2B1-870F-4CB5-AFA1-9E828BED952C}" type="presParOf" srcId="{04EC598B-05D8-4F5D-BC9C-695B1C6E5CB4}" destId="{7A862F17-7ABF-42CF-9E3F-71F4796A2776}" srcOrd="0" destOrd="0" presId="urn:microsoft.com/office/officeart/2005/8/layout/arrow2"/>
    <dgm:cxn modelId="{5A0BDECB-3174-4C9B-87F4-AD95D2C70F0D}" type="presParOf" srcId="{04EC598B-05D8-4F5D-BC9C-695B1C6E5CB4}" destId="{D87B8765-9B31-4025-85D7-0FD532CE27F6}" srcOrd="1" destOrd="0" presId="urn:microsoft.com/office/officeart/2005/8/layout/arrow2"/>
    <dgm:cxn modelId="{FEA80611-AA26-4B64-9FC1-6DB7E9A02647}" type="presParOf" srcId="{D87B8765-9B31-4025-85D7-0FD532CE27F6}" destId="{0774B0FC-8DD9-43DB-8F6F-E4AEAF51DA0A}" srcOrd="0" destOrd="0" presId="urn:microsoft.com/office/officeart/2005/8/layout/arrow2"/>
    <dgm:cxn modelId="{B6280DF1-94EC-4797-89A8-0BB6BD965634}" type="presParOf" srcId="{D87B8765-9B31-4025-85D7-0FD532CE27F6}" destId="{0158CE23-CA6C-4141-96EA-E8F526240EA5}" srcOrd="1" destOrd="0" presId="urn:microsoft.com/office/officeart/2005/8/layout/arrow2"/>
    <dgm:cxn modelId="{C8F6FDA5-DDEB-4617-A9FD-3292C60F3F57}" type="presParOf" srcId="{D87B8765-9B31-4025-85D7-0FD532CE27F6}" destId="{615E3B3A-E710-43F1-98A8-DBDE53667BBB}" srcOrd="2" destOrd="0" presId="urn:microsoft.com/office/officeart/2005/8/layout/arrow2"/>
    <dgm:cxn modelId="{45C85443-7ED6-42F6-99CD-9963D1A19722}" type="presParOf" srcId="{D87B8765-9B31-4025-85D7-0FD532CE27F6}" destId="{3DD90DC2-6410-43D6-9484-125869049C1D}" srcOrd="3" destOrd="0" presId="urn:microsoft.com/office/officeart/2005/8/layout/arrow2"/>
    <dgm:cxn modelId="{00B5AD0C-CE02-4CC3-A4D1-8FCBA9491536}" type="presParOf" srcId="{D87B8765-9B31-4025-85D7-0FD532CE27F6}" destId="{D990CA03-16D8-44F6-B635-FA610C867A75}" srcOrd="4" destOrd="0" presId="urn:microsoft.com/office/officeart/2005/8/layout/arrow2"/>
    <dgm:cxn modelId="{C4B5058D-8E97-421F-A450-155EED7F1607}" type="presParOf" srcId="{D87B8765-9B31-4025-85D7-0FD532CE27F6}" destId="{C18909E6-ADF2-4485-8DB5-8EBC2DD01511}" srcOrd="5" destOrd="0" presId="urn:microsoft.com/office/officeart/2005/8/layout/arrow2"/>
    <dgm:cxn modelId="{BD9FD420-FAAE-4D23-A60E-23812BB9E349}" type="presParOf" srcId="{D87B8765-9B31-4025-85D7-0FD532CE27F6}" destId="{DCCB1838-5098-4C53-BEBF-C5888A3D0DB3}" srcOrd="6" destOrd="0" presId="urn:microsoft.com/office/officeart/2005/8/layout/arrow2"/>
    <dgm:cxn modelId="{22D1153A-7E80-4532-90E5-C33C1121ABAF}" type="presParOf" srcId="{D87B8765-9B31-4025-85D7-0FD532CE27F6}" destId="{2C0525D7-D733-4451-AD39-531268898722}" srcOrd="7" destOrd="0" presId="urn:microsoft.com/office/officeart/2005/8/layout/arrow2"/>
    <dgm:cxn modelId="{8FC29F9E-5291-4817-BBEA-7A960E4934B5}" type="presParOf" srcId="{D87B8765-9B31-4025-85D7-0FD532CE27F6}" destId="{F486C8AE-400B-4D3C-A6CD-87E161DE4873}" srcOrd="8" destOrd="0" presId="urn:microsoft.com/office/officeart/2005/8/layout/arrow2"/>
    <dgm:cxn modelId="{25D5F9F2-1672-4E99-8CAB-33876A205E91}" type="presParOf" srcId="{D87B8765-9B31-4025-85D7-0FD532CE27F6}" destId="{EEF86E01-0E4C-4251-B70D-EA8FF40C5EA3}"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9D0C48C-081E-4846-9993-F75E4A20CF21}"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GB"/>
        </a:p>
      </dgm:t>
    </dgm:pt>
    <dgm:pt modelId="{BD81F560-0FCB-4DE1-ABE8-C8E351758647}">
      <dgm:prSet phldrT="[Testo]" custT="1"/>
      <dgm:spPr>
        <a:xfrm>
          <a:off x="2917" y="2286"/>
          <a:ext cx="5364977" cy="999602"/>
        </a:xfrm>
        <a:prstGeom prst="roundRect">
          <a:avLst/>
        </a:prstGeom>
        <a:solidFill>
          <a:srgbClr val="666699">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sz="2400" b="1">
              <a:solidFill>
                <a:srgbClr val="FFFFFF"/>
              </a:solidFill>
              <a:effectLst>
                <a:outerShdw blurRad="38100" dist="38100" dir="2700000" algn="tl">
                  <a:srgbClr val="000000">
                    <a:alpha val="43137"/>
                  </a:srgbClr>
                </a:outerShdw>
              </a:effectLst>
              <a:latin typeface="+mn-lt"/>
              <a:ea typeface="+mn-ea"/>
              <a:cs typeface="+mn-cs"/>
            </a:rPr>
            <a:t>Emergency situations</a:t>
          </a:r>
        </a:p>
      </dgm:t>
    </dgm:pt>
    <dgm:pt modelId="{52E1F696-B04D-4495-95CC-701DD25452FA}" type="parTrans" cxnId="{DC040C29-964B-4C74-B944-BB8B96EC1E4A}">
      <dgm:prSet/>
      <dgm:spPr/>
      <dgm:t>
        <a:bodyPr/>
        <a:lstStyle/>
        <a:p>
          <a:endParaRPr lang="en-GB">
            <a:latin typeface="+mn-lt"/>
          </a:endParaRPr>
        </a:p>
      </dgm:t>
    </dgm:pt>
    <dgm:pt modelId="{F4FB9FA9-D002-4362-A001-771426970F97}" type="sibTrans" cxnId="{DC040C29-964B-4C74-B944-BB8B96EC1E4A}">
      <dgm:prSet/>
      <dgm:spPr/>
      <dgm:t>
        <a:bodyPr/>
        <a:lstStyle/>
        <a:p>
          <a:endParaRPr lang="en-GB">
            <a:latin typeface="+mn-lt"/>
          </a:endParaRPr>
        </a:p>
      </dgm:t>
    </dgm:pt>
    <dgm:pt modelId="{82274F34-486F-486B-9A59-30A09F8162C2}">
      <dgm:prSet phldrT="[Testo]"/>
      <dgm:spPr>
        <a:xfrm rot="5400000">
          <a:off x="7928704" y="-2458563"/>
          <a:ext cx="799682" cy="5921302"/>
        </a:xfrm>
        <a:prstGeom prst="round2SameRect">
          <a:avLst/>
        </a:prstGeom>
        <a:solidFill>
          <a:srgbClr val="666699">
            <a:tint val="40000"/>
            <a:alpha val="90000"/>
            <a:hueOff val="0"/>
            <a:satOff val="0"/>
            <a:lumOff val="0"/>
            <a:alphaOff val="0"/>
          </a:srgbClr>
        </a:solidFill>
        <a:ln w="25400" cap="flat" cmpd="sng" algn="ctr">
          <a:solidFill>
            <a:srgbClr val="666699">
              <a:tint val="40000"/>
              <a:alpha val="90000"/>
              <a:hueOff val="0"/>
              <a:satOff val="0"/>
              <a:lumOff val="0"/>
              <a:alphaOff val="0"/>
            </a:srgbClr>
          </a:solidFill>
          <a:prstDash val="solid"/>
        </a:ln>
        <a:effectLst/>
      </dgm:spPr>
      <dgm:t>
        <a:bodyPr/>
        <a:lstStyle/>
        <a:p>
          <a:pPr>
            <a:buClr>
              <a:srgbClr val="760F44"/>
            </a:buClr>
            <a:buSzTx/>
            <a:buFont typeface="Arial" panose="020B0604020202020204" pitchFamily="34" charset="0"/>
            <a:buNone/>
          </a:pPr>
          <a:r>
            <a:rPr kumimoji="0" lang="en-GB" b="0" i="1" u="none" strike="noStrike" cap="none" spc="0" normalizeH="0" baseline="0" noProof="0">
              <a:ln>
                <a:noFill/>
              </a:ln>
              <a:solidFill>
                <a:srgbClr val="33334D"/>
              </a:solidFill>
              <a:effectLst/>
              <a:uLnTx/>
              <a:uFillTx/>
              <a:latin typeface="+mn-lt"/>
              <a:ea typeface="+mn-ea"/>
              <a:cs typeface="+mn-cs"/>
              <a:sym typeface="Wingdings" panose="05000000000000000000" pitchFamily="2" charset="2"/>
            </a:rPr>
            <a:t>possible deferred consent</a:t>
          </a:r>
          <a:endParaRPr lang="en-GB">
            <a:solidFill>
              <a:srgbClr val="760F44">
                <a:hueOff val="0"/>
                <a:satOff val="0"/>
                <a:lumOff val="0"/>
                <a:alphaOff val="0"/>
              </a:srgbClr>
            </a:solidFill>
            <a:latin typeface="+mn-lt"/>
            <a:ea typeface="+mn-ea"/>
            <a:cs typeface="+mn-cs"/>
          </a:endParaRPr>
        </a:p>
      </dgm:t>
    </dgm:pt>
    <dgm:pt modelId="{B35DC13F-855B-49CD-BFD1-F86C9199F257}" type="parTrans" cxnId="{7DBDC34D-C7CF-4713-9000-FB561EDADB2D}">
      <dgm:prSet/>
      <dgm:spPr/>
      <dgm:t>
        <a:bodyPr/>
        <a:lstStyle/>
        <a:p>
          <a:endParaRPr lang="en-GB">
            <a:latin typeface="+mn-lt"/>
          </a:endParaRPr>
        </a:p>
      </dgm:t>
    </dgm:pt>
    <dgm:pt modelId="{59588967-E217-4EF2-B2AD-2E220FE80CA1}" type="sibTrans" cxnId="{7DBDC34D-C7CF-4713-9000-FB561EDADB2D}">
      <dgm:prSet/>
      <dgm:spPr/>
      <dgm:t>
        <a:bodyPr/>
        <a:lstStyle/>
        <a:p>
          <a:endParaRPr lang="en-GB">
            <a:latin typeface="+mn-lt"/>
          </a:endParaRPr>
        </a:p>
      </dgm:t>
    </dgm:pt>
    <dgm:pt modelId="{0AB586C7-C6F8-4BDA-9293-99FA30E5029C}">
      <dgm:prSet phldrT="[Testo]" custT="1"/>
      <dgm:spPr>
        <a:xfrm>
          <a:off x="2917" y="1051869"/>
          <a:ext cx="5364977" cy="999602"/>
        </a:xfrm>
        <a:prstGeom prst="roundRect">
          <a:avLst/>
        </a:prstGeom>
        <a:solidFill>
          <a:srgbClr val="6DA759">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marL="0" lvl="0" indent="0" algn="ctr" defTabSz="1066800">
            <a:lnSpc>
              <a:spcPct val="90000"/>
            </a:lnSpc>
            <a:spcBef>
              <a:spcPct val="0"/>
            </a:spcBef>
            <a:spcAft>
              <a:spcPct val="35000"/>
            </a:spcAft>
            <a:buNone/>
          </a:pPr>
          <a:r>
            <a:rPr lang="en-GB" sz="2400" b="1" kern="1200">
              <a:solidFill>
                <a:srgbClr val="FFFFFF"/>
              </a:solidFill>
              <a:effectLst>
                <a:outerShdw blurRad="38100" dist="38100" dir="2700000" algn="tl">
                  <a:srgbClr val="000000">
                    <a:alpha val="43137"/>
                  </a:srgbClr>
                </a:outerShdw>
              </a:effectLst>
              <a:latin typeface="Aptos" panose="02110004020202020204"/>
              <a:ea typeface="+mn-ea"/>
              <a:cs typeface="+mn-cs"/>
            </a:rPr>
            <a:t>Paediatric patients</a:t>
          </a:r>
        </a:p>
      </dgm:t>
    </dgm:pt>
    <dgm:pt modelId="{C1F80C33-48EC-4548-875C-734D28BA1D18}" type="parTrans" cxnId="{F6847634-E977-4D9F-84E2-FCDDE0B3EEA0}">
      <dgm:prSet/>
      <dgm:spPr/>
      <dgm:t>
        <a:bodyPr/>
        <a:lstStyle/>
        <a:p>
          <a:endParaRPr lang="en-GB">
            <a:latin typeface="+mn-lt"/>
          </a:endParaRPr>
        </a:p>
      </dgm:t>
    </dgm:pt>
    <dgm:pt modelId="{A6E63EE9-7523-4146-A2F6-E0224BB17108}" type="sibTrans" cxnId="{F6847634-E977-4D9F-84E2-FCDDE0B3EEA0}">
      <dgm:prSet/>
      <dgm:spPr/>
      <dgm:t>
        <a:bodyPr/>
        <a:lstStyle/>
        <a:p>
          <a:endParaRPr lang="en-GB">
            <a:latin typeface="+mn-lt"/>
          </a:endParaRPr>
        </a:p>
      </dgm:t>
    </dgm:pt>
    <dgm:pt modelId="{4E9FA089-C4B3-44CE-A3BB-75DB7349DE16}">
      <dgm:prSet phldrT="[Testo]"/>
      <dgm:spPr>
        <a:xfrm rot="5400000">
          <a:off x="7928704" y="-1408980"/>
          <a:ext cx="799682" cy="5921302"/>
        </a:xfrm>
        <a:prstGeom prst="round2SameRect">
          <a:avLst/>
        </a:prstGeom>
        <a:solidFill>
          <a:srgbClr val="6DA759">
            <a:tint val="40000"/>
            <a:alpha val="90000"/>
            <a:hueOff val="0"/>
            <a:satOff val="0"/>
            <a:lumOff val="0"/>
            <a:alphaOff val="0"/>
          </a:srgbClr>
        </a:solidFill>
        <a:ln w="25400" cap="flat" cmpd="sng" algn="ctr">
          <a:solidFill>
            <a:srgbClr val="6DA759">
              <a:tint val="40000"/>
              <a:alpha val="90000"/>
              <a:hueOff val="0"/>
              <a:satOff val="0"/>
              <a:lumOff val="0"/>
              <a:alphaOff val="0"/>
            </a:srgbClr>
          </a:solidFill>
          <a:prstDash val="solid"/>
        </a:ln>
        <a:effectLst/>
      </dgm:spPr>
      <dgm:t>
        <a:bodyPr/>
        <a:lstStyle/>
        <a:p>
          <a:pPr marL="92075" indent="0">
            <a:buNone/>
          </a:pPr>
          <a:r>
            <a:rPr lang="en-GB" i="1">
              <a:solidFill>
                <a:srgbClr val="33334D"/>
              </a:solidFill>
              <a:latin typeface="+mn-lt"/>
              <a:ea typeface="+mn-ea"/>
              <a:cs typeface="+mn-cs"/>
              <a:sym typeface="Wingdings" panose="05000000000000000000" pitchFamily="2" charset="2"/>
            </a:rPr>
            <a:t>consent + assent</a:t>
          </a:r>
          <a:endParaRPr lang="en-GB">
            <a:solidFill>
              <a:srgbClr val="33334D"/>
            </a:solidFill>
            <a:latin typeface="+mn-lt"/>
            <a:ea typeface="+mn-ea"/>
            <a:cs typeface="+mn-cs"/>
          </a:endParaRPr>
        </a:p>
      </dgm:t>
    </dgm:pt>
    <dgm:pt modelId="{D29E0B1E-7A1C-4A04-BE7A-B0D57A31EDAA}" type="parTrans" cxnId="{16C98BCC-30BC-4F44-8853-03FED7CCE8B6}">
      <dgm:prSet/>
      <dgm:spPr/>
      <dgm:t>
        <a:bodyPr/>
        <a:lstStyle/>
        <a:p>
          <a:endParaRPr lang="en-GB">
            <a:latin typeface="+mn-lt"/>
          </a:endParaRPr>
        </a:p>
      </dgm:t>
    </dgm:pt>
    <dgm:pt modelId="{711976C5-B55D-4DC9-B80F-B66073252A4D}" type="sibTrans" cxnId="{16C98BCC-30BC-4F44-8853-03FED7CCE8B6}">
      <dgm:prSet/>
      <dgm:spPr/>
      <dgm:t>
        <a:bodyPr/>
        <a:lstStyle/>
        <a:p>
          <a:endParaRPr lang="en-GB">
            <a:latin typeface="+mn-lt"/>
          </a:endParaRPr>
        </a:p>
      </dgm:t>
    </dgm:pt>
    <dgm:pt modelId="{E49E2F86-0294-45AA-A56C-3EF10643819E}">
      <dgm:prSet phldrT="[Testo]" custT="1"/>
      <dgm:spPr>
        <a:solidFill>
          <a:srgbClr val="3366CC">
            <a:hueOff val="0"/>
            <a:satOff val="0"/>
            <a:lumOff val="0"/>
            <a:alphaOff val="0"/>
          </a:srgbClr>
        </a:solidFill>
        <a:ln w="25400" cap="flat" cmpd="sng" algn="ctr">
          <a:solidFill>
            <a:srgbClr val="FFFFFF">
              <a:hueOff val="0"/>
              <a:satOff val="0"/>
              <a:lumOff val="0"/>
              <a:alphaOff val="0"/>
            </a:srgbClr>
          </a:solidFill>
          <a:prstDash val="solid"/>
          <a:miter lim="800000"/>
        </a:ln>
        <a:effectLst/>
      </dgm:spPr>
      <dgm:t>
        <a:bodyPr spcFirstLastPara="0" vert="horz" wrap="square" lIns="91440" tIns="45720" rIns="91440" bIns="45720" numCol="1" spcCol="1270" anchor="ctr" anchorCtr="0"/>
        <a:lstStyle/>
        <a:p>
          <a:pPr marL="0" lvl="0" indent="0" algn="ctr" defTabSz="1066800">
            <a:lnSpc>
              <a:spcPct val="90000"/>
            </a:lnSpc>
            <a:spcBef>
              <a:spcPct val="0"/>
            </a:spcBef>
            <a:spcAft>
              <a:spcPct val="35000"/>
            </a:spcAft>
            <a:buNone/>
          </a:pPr>
          <a:r>
            <a:rPr lang="en-GB" sz="2400" b="1" kern="1200">
              <a:solidFill>
                <a:srgbClr val="FFFFFF"/>
              </a:solidFill>
              <a:effectLst>
                <a:outerShdw blurRad="38100" dist="38100" dir="2700000" algn="tl">
                  <a:srgbClr val="000000">
                    <a:alpha val="43137"/>
                  </a:srgbClr>
                </a:outerShdw>
              </a:effectLst>
              <a:latin typeface="Aptos" panose="02110004020202020204"/>
              <a:ea typeface="+mn-ea"/>
              <a:cs typeface="+mn-cs"/>
            </a:rPr>
            <a:t>Incapacitated subjects</a:t>
          </a:r>
        </a:p>
      </dgm:t>
    </dgm:pt>
    <dgm:pt modelId="{967F0197-6244-493D-8651-2142AAE737F5}" type="parTrans" cxnId="{2C5F63DF-3D60-4C5E-985E-1343B54B7EFD}">
      <dgm:prSet/>
      <dgm:spPr/>
      <dgm:t>
        <a:bodyPr/>
        <a:lstStyle/>
        <a:p>
          <a:endParaRPr lang="en-GB">
            <a:latin typeface="+mn-lt"/>
          </a:endParaRPr>
        </a:p>
      </dgm:t>
    </dgm:pt>
    <dgm:pt modelId="{AEC82419-224C-480B-AE26-CEBD80CCE0CF}" type="sibTrans" cxnId="{2C5F63DF-3D60-4C5E-985E-1343B54B7EFD}">
      <dgm:prSet/>
      <dgm:spPr/>
      <dgm:t>
        <a:bodyPr/>
        <a:lstStyle/>
        <a:p>
          <a:endParaRPr lang="en-GB">
            <a:latin typeface="+mn-lt"/>
          </a:endParaRPr>
        </a:p>
      </dgm:t>
    </dgm:pt>
    <dgm:pt modelId="{6B6FE46C-8853-4315-A0EB-D5082C681ABF}">
      <dgm:prSet phldrT="[Testo]"/>
      <dgm:spPr>
        <a:xfrm rot="5400000">
          <a:off x="7928704" y="-359397"/>
          <a:ext cx="799682" cy="5921302"/>
        </a:xfrm>
        <a:prstGeom prst="round2SameRect">
          <a:avLst/>
        </a:prstGeom>
        <a:solidFill>
          <a:srgbClr val="3366CC">
            <a:tint val="40000"/>
            <a:alpha val="90000"/>
            <a:hueOff val="0"/>
            <a:satOff val="0"/>
            <a:lumOff val="0"/>
            <a:alphaOff val="0"/>
          </a:srgbClr>
        </a:solidFill>
        <a:ln w="25400" cap="flat" cmpd="sng" algn="ctr">
          <a:solidFill>
            <a:srgbClr val="3366CC">
              <a:tint val="40000"/>
              <a:alpha val="90000"/>
              <a:hueOff val="0"/>
              <a:satOff val="0"/>
              <a:lumOff val="0"/>
              <a:alphaOff val="0"/>
            </a:srgbClr>
          </a:solidFill>
          <a:prstDash val="solid"/>
        </a:ln>
        <a:effectLst/>
      </dgm:spPr>
      <dgm:t>
        <a:bodyPr/>
        <a:lstStyle/>
        <a:p>
          <a:pPr marL="92075" indent="0">
            <a:buNone/>
          </a:pPr>
          <a:r>
            <a:rPr lang="en-GB" i="1">
              <a:solidFill>
                <a:srgbClr val="33334D"/>
              </a:solidFill>
              <a:latin typeface="+mn-lt"/>
              <a:ea typeface="+mn-ea"/>
              <a:cs typeface="+mn-cs"/>
            </a:rPr>
            <a:t>signatures of subject + his/her legally designated representative</a:t>
          </a:r>
          <a:endParaRPr lang="en-GB">
            <a:solidFill>
              <a:srgbClr val="33334D"/>
            </a:solidFill>
            <a:latin typeface="+mn-lt"/>
            <a:ea typeface="+mn-ea"/>
            <a:cs typeface="+mn-cs"/>
          </a:endParaRPr>
        </a:p>
      </dgm:t>
    </dgm:pt>
    <dgm:pt modelId="{B9186B93-D171-4EF7-87FF-05A82B927554}" type="parTrans" cxnId="{CE6B1291-54C0-4D24-9647-619A0E9166AB}">
      <dgm:prSet/>
      <dgm:spPr/>
      <dgm:t>
        <a:bodyPr/>
        <a:lstStyle/>
        <a:p>
          <a:endParaRPr lang="en-GB">
            <a:latin typeface="+mn-lt"/>
          </a:endParaRPr>
        </a:p>
      </dgm:t>
    </dgm:pt>
    <dgm:pt modelId="{186F94D9-5C24-4BE2-B3F5-778F1845A350}" type="sibTrans" cxnId="{CE6B1291-54C0-4D24-9647-619A0E9166AB}">
      <dgm:prSet/>
      <dgm:spPr/>
      <dgm:t>
        <a:bodyPr/>
        <a:lstStyle/>
        <a:p>
          <a:endParaRPr lang="en-GB">
            <a:latin typeface="+mn-lt"/>
          </a:endParaRPr>
        </a:p>
      </dgm:t>
    </dgm:pt>
    <dgm:pt modelId="{9D95EEDF-191E-4BA0-99A9-C465EFA1F3DD}">
      <dgm:prSet custT="1"/>
      <dgm:spPr>
        <a:xfrm>
          <a:off x="2917" y="3151035"/>
          <a:ext cx="5364977" cy="999602"/>
        </a:xfrm>
        <a:prstGeom prst="roundRect">
          <a:avLst/>
        </a:prstGeom>
        <a:solidFill>
          <a:srgbClr val="990033">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sz="2400" b="1">
              <a:solidFill>
                <a:srgbClr val="FFFFFF"/>
              </a:solidFill>
              <a:effectLst>
                <a:outerShdw blurRad="38100" dist="38100" dir="2700000" algn="tl">
                  <a:srgbClr val="000000">
                    <a:alpha val="43137"/>
                  </a:srgbClr>
                </a:outerShdw>
              </a:effectLst>
              <a:latin typeface="+mn-lt"/>
              <a:ea typeface="+mn-ea"/>
              <a:cs typeface="+mn-cs"/>
            </a:rPr>
            <a:t>Subjects unable to write </a:t>
          </a:r>
        </a:p>
      </dgm:t>
    </dgm:pt>
    <dgm:pt modelId="{A8E35FFE-73E8-4D73-871F-9A0E1B53C78E}" type="parTrans" cxnId="{2ED82700-889F-405E-AC16-1A986E06FAB8}">
      <dgm:prSet/>
      <dgm:spPr/>
      <dgm:t>
        <a:bodyPr/>
        <a:lstStyle/>
        <a:p>
          <a:endParaRPr lang="en-GB">
            <a:latin typeface="+mn-lt"/>
          </a:endParaRPr>
        </a:p>
      </dgm:t>
    </dgm:pt>
    <dgm:pt modelId="{80799349-A85A-48ED-87D7-E8F412674F78}" type="sibTrans" cxnId="{2ED82700-889F-405E-AC16-1A986E06FAB8}">
      <dgm:prSet/>
      <dgm:spPr/>
      <dgm:t>
        <a:bodyPr/>
        <a:lstStyle/>
        <a:p>
          <a:endParaRPr lang="en-GB">
            <a:latin typeface="+mn-lt"/>
          </a:endParaRPr>
        </a:p>
      </dgm:t>
    </dgm:pt>
    <dgm:pt modelId="{088FA362-0170-4854-B983-274BE14C282D}">
      <dgm:prSet custT="1"/>
      <dgm:spPr>
        <a:xfrm>
          <a:off x="2917" y="4200618"/>
          <a:ext cx="5364977" cy="999602"/>
        </a:xfrm>
        <a:prstGeom prst="roundRect">
          <a:avLst/>
        </a:prstGeom>
        <a:solidFill>
          <a:srgbClr val="00B0F0"/>
        </a:solidFill>
        <a:ln w="25400" cap="flat" cmpd="sng" algn="ctr">
          <a:solidFill>
            <a:srgbClr val="FFFFFF">
              <a:hueOff val="0"/>
              <a:satOff val="0"/>
              <a:lumOff val="0"/>
              <a:alphaOff val="0"/>
            </a:srgbClr>
          </a:solidFill>
          <a:prstDash val="solid"/>
        </a:ln>
        <a:effectLst/>
      </dgm:spPr>
      <dgm:t>
        <a:bodyPr/>
        <a:lstStyle/>
        <a:p>
          <a:pPr>
            <a:buNone/>
          </a:pPr>
          <a:r>
            <a:rPr lang="en-GB" sz="2400" b="1">
              <a:solidFill>
                <a:srgbClr val="FFFFFF"/>
              </a:solidFill>
              <a:effectLst>
                <a:outerShdw blurRad="38100" dist="38100" dir="2700000" algn="tl">
                  <a:srgbClr val="000000">
                    <a:alpha val="43137"/>
                  </a:srgbClr>
                </a:outerShdw>
              </a:effectLst>
              <a:latin typeface="+mn-lt"/>
              <a:ea typeface="+mn-ea"/>
              <a:cs typeface="+mn-cs"/>
            </a:rPr>
            <a:t>‘Cluster’ and low-intervention s with marketed drugs used according the MA </a:t>
          </a:r>
        </a:p>
      </dgm:t>
    </dgm:pt>
    <dgm:pt modelId="{FB840945-23E8-426B-88B9-189064670377}" type="parTrans" cxnId="{DCE38922-DCDF-42BE-B99B-3893A400091F}">
      <dgm:prSet/>
      <dgm:spPr/>
      <dgm:t>
        <a:bodyPr/>
        <a:lstStyle/>
        <a:p>
          <a:endParaRPr lang="en-GB">
            <a:latin typeface="+mn-lt"/>
          </a:endParaRPr>
        </a:p>
      </dgm:t>
    </dgm:pt>
    <dgm:pt modelId="{280EDBCA-CC5D-4D59-8FF1-09EDD71EDDA4}" type="sibTrans" cxnId="{DCE38922-DCDF-42BE-B99B-3893A400091F}">
      <dgm:prSet/>
      <dgm:spPr/>
      <dgm:t>
        <a:bodyPr/>
        <a:lstStyle/>
        <a:p>
          <a:endParaRPr lang="en-GB">
            <a:latin typeface="+mn-lt"/>
          </a:endParaRPr>
        </a:p>
      </dgm:t>
    </dgm:pt>
    <dgm:pt modelId="{A5B93E59-6604-436E-A8F4-E2E4C502BFCE}">
      <dgm:prSet/>
      <dgm:spPr>
        <a:xfrm rot="5400000">
          <a:off x="7928704" y="690185"/>
          <a:ext cx="799682" cy="5921302"/>
        </a:xfrm>
        <a:prstGeom prst="round2SameRect">
          <a:avLst/>
        </a:prstGeom>
        <a:solidFill>
          <a:srgbClr val="990033">
            <a:tint val="40000"/>
            <a:alpha val="90000"/>
            <a:hueOff val="0"/>
            <a:satOff val="0"/>
            <a:lumOff val="0"/>
            <a:alphaOff val="0"/>
          </a:srgbClr>
        </a:solidFill>
        <a:ln w="25400" cap="flat" cmpd="sng" algn="ctr">
          <a:solidFill>
            <a:srgbClr val="990033">
              <a:tint val="40000"/>
              <a:alpha val="90000"/>
              <a:hueOff val="0"/>
              <a:satOff val="0"/>
              <a:lumOff val="0"/>
              <a:alphaOff val="0"/>
            </a:srgbClr>
          </a:solidFill>
          <a:prstDash val="solid"/>
        </a:ln>
        <a:effectLst/>
      </dgm:spPr>
      <dgm:t>
        <a:bodyPr/>
        <a:lstStyle/>
        <a:p>
          <a:pPr marL="92075" indent="0">
            <a:buNone/>
          </a:pPr>
          <a:r>
            <a:rPr lang="en-GB" i="1">
              <a:solidFill>
                <a:srgbClr val="33334D"/>
              </a:solidFill>
              <a:latin typeface="+mn-lt"/>
              <a:ea typeface="+mn-ea"/>
              <a:cs typeface="+mn-cs"/>
            </a:rPr>
            <a:t>recorded through appropriate alternative means &amp; presence of at least 1 impartial witness</a:t>
          </a:r>
          <a:endParaRPr lang="en-GB">
            <a:solidFill>
              <a:srgbClr val="33334D"/>
            </a:solidFill>
            <a:latin typeface="+mn-lt"/>
            <a:ea typeface="+mn-ea"/>
            <a:cs typeface="+mn-cs"/>
          </a:endParaRPr>
        </a:p>
      </dgm:t>
    </dgm:pt>
    <dgm:pt modelId="{6C471922-5EBE-4F59-9798-6E3DE1FFE0BE}" type="parTrans" cxnId="{C20893CE-B2F5-4303-A02A-2E8D7F70D6A7}">
      <dgm:prSet/>
      <dgm:spPr/>
      <dgm:t>
        <a:bodyPr/>
        <a:lstStyle/>
        <a:p>
          <a:endParaRPr lang="en-GB">
            <a:latin typeface="+mn-lt"/>
          </a:endParaRPr>
        </a:p>
      </dgm:t>
    </dgm:pt>
    <dgm:pt modelId="{F8B0BFDA-408E-4EEE-80BF-84945A16C797}" type="sibTrans" cxnId="{C20893CE-B2F5-4303-A02A-2E8D7F70D6A7}">
      <dgm:prSet/>
      <dgm:spPr/>
      <dgm:t>
        <a:bodyPr/>
        <a:lstStyle/>
        <a:p>
          <a:endParaRPr lang="en-GB">
            <a:latin typeface="+mn-lt"/>
          </a:endParaRPr>
        </a:p>
      </dgm:t>
    </dgm:pt>
    <dgm:pt modelId="{B8682115-A58A-4E22-81EE-F66FB559A654}">
      <dgm:prSet/>
      <dgm:spPr>
        <a:xfrm rot="5400000">
          <a:off x="7931621" y="1739769"/>
          <a:ext cx="799682" cy="5921302"/>
        </a:xfrm>
        <a:prstGeom prst="round2SameRect">
          <a:avLst/>
        </a:prstGeom>
        <a:solidFill>
          <a:srgbClr val="C9ECFF">
            <a:alpha val="89804"/>
          </a:srgbClr>
        </a:solidFill>
        <a:ln w="25400" cap="flat" cmpd="sng" algn="ctr">
          <a:solidFill>
            <a:srgbClr val="CCECFF">
              <a:tint val="40000"/>
              <a:alpha val="90000"/>
              <a:hueOff val="0"/>
              <a:satOff val="0"/>
              <a:lumOff val="0"/>
              <a:alphaOff val="0"/>
            </a:srgbClr>
          </a:solidFill>
          <a:prstDash val="solid"/>
        </a:ln>
        <a:effectLst/>
      </dgm:spPr>
      <dgm:t>
        <a:bodyPr/>
        <a:lstStyle/>
        <a:p>
          <a:pPr marL="182563" indent="0">
            <a:buNone/>
          </a:pPr>
          <a:r>
            <a:rPr lang="en-GB" i="1">
              <a:solidFill>
                <a:srgbClr val="33334D"/>
              </a:solidFill>
              <a:latin typeface="+mn-lt"/>
              <a:ea typeface="+mn-ea"/>
              <a:cs typeface="+mn-cs"/>
            </a:rPr>
            <a:t>simplified methods allowed</a:t>
          </a:r>
          <a:endParaRPr lang="en-GB">
            <a:solidFill>
              <a:srgbClr val="33334D"/>
            </a:solidFill>
            <a:latin typeface="+mn-lt"/>
            <a:ea typeface="+mn-ea"/>
            <a:cs typeface="+mn-cs"/>
          </a:endParaRPr>
        </a:p>
      </dgm:t>
    </dgm:pt>
    <dgm:pt modelId="{FFCFB7F6-5181-48D6-9B96-6BBA7AA975A3}" type="parTrans" cxnId="{C5B9F4B1-F68B-4470-8B2F-D7F16B98B36A}">
      <dgm:prSet/>
      <dgm:spPr/>
      <dgm:t>
        <a:bodyPr/>
        <a:lstStyle/>
        <a:p>
          <a:endParaRPr lang="en-GB">
            <a:latin typeface="+mn-lt"/>
          </a:endParaRPr>
        </a:p>
      </dgm:t>
    </dgm:pt>
    <dgm:pt modelId="{F1608CCD-925C-481E-8D9B-B2CB4BA9F703}" type="sibTrans" cxnId="{C5B9F4B1-F68B-4470-8B2F-D7F16B98B36A}">
      <dgm:prSet/>
      <dgm:spPr/>
      <dgm:t>
        <a:bodyPr/>
        <a:lstStyle/>
        <a:p>
          <a:endParaRPr lang="en-GB">
            <a:latin typeface="+mn-lt"/>
          </a:endParaRPr>
        </a:p>
      </dgm:t>
    </dgm:pt>
    <dgm:pt modelId="{6A9B3E45-2661-4CB0-A617-34E7A6F62AFE}" type="pres">
      <dgm:prSet presAssocID="{89D0C48C-081E-4846-9993-F75E4A20CF21}" presName="Name0" presStyleCnt="0">
        <dgm:presLayoutVars>
          <dgm:dir/>
          <dgm:animLvl val="lvl"/>
          <dgm:resizeHandles val="exact"/>
        </dgm:presLayoutVars>
      </dgm:prSet>
      <dgm:spPr/>
    </dgm:pt>
    <dgm:pt modelId="{F18839DA-084B-4E54-9872-741C38E31CC4}" type="pres">
      <dgm:prSet presAssocID="{BD81F560-0FCB-4DE1-ABE8-C8E351758647}" presName="linNode" presStyleCnt="0"/>
      <dgm:spPr/>
    </dgm:pt>
    <dgm:pt modelId="{EE1F0484-1933-4FAE-83E6-ACBFEE38E098}" type="pres">
      <dgm:prSet presAssocID="{BD81F560-0FCB-4DE1-ABE8-C8E351758647}" presName="parentText" presStyleLbl="node1" presStyleIdx="0" presStyleCnt="5" custScaleX="161075">
        <dgm:presLayoutVars>
          <dgm:chMax val="1"/>
          <dgm:bulletEnabled val="1"/>
        </dgm:presLayoutVars>
      </dgm:prSet>
      <dgm:spPr/>
    </dgm:pt>
    <dgm:pt modelId="{E590160E-5959-41D3-9FAA-C81CB7124E1F}" type="pres">
      <dgm:prSet presAssocID="{BD81F560-0FCB-4DE1-ABE8-C8E351758647}" presName="descendantText" presStyleLbl="alignAccFollowNode1" presStyleIdx="0" presStyleCnt="5">
        <dgm:presLayoutVars>
          <dgm:bulletEnabled val="1"/>
        </dgm:presLayoutVars>
      </dgm:prSet>
      <dgm:spPr/>
    </dgm:pt>
    <dgm:pt modelId="{902DD576-438A-4102-99E9-9BB2CB524D5C}" type="pres">
      <dgm:prSet presAssocID="{F4FB9FA9-D002-4362-A001-771426970F97}" presName="sp" presStyleCnt="0"/>
      <dgm:spPr/>
    </dgm:pt>
    <dgm:pt modelId="{C9CBC872-0463-4672-AEEC-36221ECF983D}" type="pres">
      <dgm:prSet presAssocID="{0AB586C7-C6F8-4BDA-9293-99FA30E5029C}" presName="linNode" presStyleCnt="0"/>
      <dgm:spPr/>
    </dgm:pt>
    <dgm:pt modelId="{645ECF95-CA35-464A-8FC6-B6A97ED7BE69}" type="pres">
      <dgm:prSet presAssocID="{0AB586C7-C6F8-4BDA-9293-99FA30E5029C}" presName="parentText" presStyleLbl="node1" presStyleIdx="1" presStyleCnt="5" custScaleX="161075">
        <dgm:presLayoutVars>
          <dgm:chMax val="1"/>
          <dgm:bulletEnabled val="1"/>
        </dgm:presLayoutVars>
      </dgm:prSet>
      <dgm:spPr/>
    </dgm:pt>
    <dgm:pt modelId="{701E395C-E9A0-4C79-BE77-FC78B04186A7}" type="pres">
      <dgm:prSet presAssocID="{0AB586C7-C6F8-4BDA-9293-99FA30E5029C}" presName="descendantText" presStyleLbl="alignAccFollowNode1" presStyleIdx="1" presStyleCnt="5">
        <dgm:presLayoutVars>
          <dgm:bulletEnabled val="1"/>
        </dgm:presLayoutVars>
      </dgm:prSet>
      <dgm:spPr/>
    </dgm:pt>
    <dgm:pt modelId="{F4DF209A-4CA2-4231-A46B-8FA0F26AB094}" type="pres">
      <dgm:prSet presAssocID="{A6E63EE9-7523-4146-A2F6-E0224BB17108}" presName="sp" presStyleCnt="0"/>
      <dgm:spPr/>
    </dgm:pt>
    <dgm:pt modelId="{DDFE58A6-E3FC-4D35-9976-1FF02B74211E}" type="pres">
      <dgm:prSet presAssocID="{E49E2F86-0294-45AA-A56C-3EF10643819E}" presName="linNode" presStyleCnt="0"/>
      <dgm:spPr/>
    </dgm:pt>
    <dgm:pt modelId="{689A1EF2-1CD9-4280-A85B-2D51C1D99535}" type="pres">
      <dgm:prSet presAssocID="{E49E2F86-0294-45AA-A56C-3EF10643819E}" presName="parentText" presStyleLbl="node1" presStyleIdx="2" presStyleCnt="5" custScaleX="161075" custLinFactNeighborX="-579" custLinFactNeighborY="1143">
        <dgm:presLayoutVars>
          <dgm:chMax val="1"/>
          <dgm:bulletEnabled val="1"/>
        </dgm:presLayoutVars>
      </dgm:prSet>
      <dgm:spPr>
        <a:xfrm>
          <a:off x="0" y="2112877"/>
          <a:ext cx="5364977" cy="999602"/>
        </a:xfrm>
        <a:prstGeom prst="roundRect">
          <a:avLst/>
        </a:prstGeom>
      </dgm:spPr>
    </dgm:pt>
    <dgm:pt modelId="{90F5A8F4-7214-45F0-A1BC-2B220B310686}" type="pres">
      <dgm:prSet presAssocID="{E49E2F86-0294-45AA-A56C-3EF10643819E}" presName="descendantText" presStyleLbl="alignAccFollowNode1" presStyleIdx="2" presStyleCnt="5">
        <dgm:presLayoutVars>
          <dgm:bulletEnabled val="1"/>
        </dgm:presLayoutVars>
      </dgm:prSet>
      <dgm:spPr/>
    </dgm:pt>
    <dgm:pt modelId="{19EFE172-CBD4-4FCA-96D7-4F7D2DFB24D3}" type="pres">
      <dgm:prSet presAssocID="{AEC82419-224C-480B-AE26-CEBD80CCE0CF}" presName="sp" presStyleCnt="0"/>
      <dgm:spPr/>
    </dgm:pt>
    <dgm:pt modelId="{4DC928D9-CC63-407D-B7AE-70FA7B33F388}" type="pres">
      <dgm:prSet presAssocID="{9D95EEDF-191E-4BA0-99A9-C465EFA1F3DD}" presName="linNode" presStyleCnt="0"/>
      <dgm:spPr/>
    </dgm:pt>
    <dgm:pt modelId="{B921F570-D53D-4C24-B661-2E3EC9C7347B}" type="pres">
      <dgm:prSet presAssocID="{9D95EEDF-191E-4BA0-99A9-C465EFA1F3DD}" presName="parentText" presStyleLbl="node1" presStyleIdx="3" presStyleCnt="5" custScaleX="161075">
        <dgm:presLayoutVars>
          <dgm:chMax val="1"/>
          <dgm:bulletEnabled val="1"/>
        </dgm:presLayoutVars>
      </dgm:prSet>
      <dgm:spPr/>
    </dgm:pt>
    <dgm:pt modelId="{E99EE545-8B63-48BE-AFEF-BD4E6FDEFCA9}" type="pres">
      <dgm:prSet presAssocID="{9D95EEDF-191E-4BA0-99A9-C465EFA1F3DD}" presName="descendantText" presStyleLbl="alignAccFollowNode1" presStyleIdx="3" presStyleCnt="5">
        <dgm:presLayoutVars>
          <dgm:bulletEnabled val="1"/>
        </dgm:presLayoutVars>
      </dgm:prSet>
      <dgm:spPr/>
    </dgm:pt>
    <dgm:pt modelId="{99955438-B692-47CE-9B91-1B6033FF623D}" type="pres">
      <dgm:prSet presAssocID="{80799349-A85A-48ED-87D7-E8F412674F78}" presName="sp" presStyleCnt="0"/>
      <dgm:spPr/>
    </dgm:pt>
    <dgm:pt modelId="{CBF0B9A4-EC2E-41F4-A6F4-D3D1E66F6D94}" type="pres">
      <dgm:prSet presAssocID="{088FA362-0170-4854-B983-274BE14C282D}" presName="linNode" presStyleCnt="0"/>
      <dgm:spPr/>
    </dgm:pt>
    <dgm:pt modelId="{514C4352-979A-49F5-8973-B49AFD63A21F}" type="pres">
      <dgm:prSet presAssocID="{088FA362-0170-4854-B983-274BE14C282D}" presName="parentText" presStyleLbl="node1" presStyleIdx="4" presStyleCnt="5" custScaleX="161075">
        <dgm:presLayoutVars>
          <dgm:chMax val="1"/>
          <dgm:bulletEnabled val="1"/>
        </dgm:presLayoutVars>
      </dgm:prSet>
      <dgm:spPr/>
    </dgm:pt>
    <dgm:pt modelId="{2B70C96A-FFC9-4D3D-9F47-3BCDC4040022}" type="pres">
      <dgm:prSet presAssocID="{088FA362-0170-4854-B983-274BE14C282D}" presName="descendantText" presStyleLbl="alignAccFollowNode1" presStyleIdx="4" presStyleCnt="5" custLinFactNeighborX="398">
        <dgm:presLayoutVars>
          <dgm:bulletEnabled val="1"/>
        </dgm:presLayoutVars>
      </dgm:prSet>
      <dgm:spPr/>
    </dgm:pt>
  </dgm:ptLst>
  <dgm:cxnLst>
    <dgm:cxn modelId="{2ED82700-889F-405E-AC16-1A986E06FAB8}" srcId="{89D0C48C-081E-4846-9993-F75E4A20CF21}" destId="{9D95EEDF-191E-4BA0-99A9-C465EFA1F3DD}" srcOrd="3" destOrd="0" parTransId="{A8E35FFE-73E8-4D73-871F-9A0E1B53C78E}" sibTransId="{80799349-A85A-48ED-87D7-E8F412674F78}"/>
    <dgm:cxn modelId="{67A9A817-9EED-4434-9E4A-B91AA89E7F43}" type="presOf" srcId="{BD81F560-0FCB-4DE1-ABE8-C8E351758647}" destId="{EE1F0484-1933-4FAE-83E6-ACBFEE38E098}" srcOrd="0" destOrd="0" presId="urn:microsoft.com/office/officeart/2005/8/layout/vList5"/>
    <dgm:cxn modelId="{D55BFB1A-CE74-4D6E-9933-5FB57612EC16}" type="presOf" srcId="{A5B93E59-6604-436E-A8F4-E2E4C502BFCE}" destId="{E99EE545-8B63-48BE-AFEF-BD4E6FDEFCA9}" srcOrd="0" destOrd="0" presId="urn:microsoft.com/office/officeart/2005/8/layout/vList5"/>
    <dgm:cxn modelId="{DCE38922-DCDF-42BE-B99B-3893A400091F}" srcId="{89D0C48C-081E-4846-9993-F75E4A20CF21}" destId="{088FA362-0170-4854-B983-274BE14C282D}" srcOrd="4" destOrd="0" parTransId="{FB840945-23E8-426B-88B9-189064670377}" sibTransId="{280EDBCA-CC5D-4D59-8FF1-09EDD71EDDA4}"/>
    <dgm:cxn modelId="{DC040C29-964B-4C74-B944-BB8B96EC1E4A}" srcId="{89D0C48C-081E-4846-9993-F75E4A20CF21}" destId="{BD81F560-0FCB-4DE1-ABE8-C8E351758647}" srcOrd="0" destOrd="0" parTransId="{52E1F696-B04D-4495-95CC-701DD25452FA}" sibTransId="{F4FB9FA9-D002-4362-A001-771426970F97}"/>
    <dgm:cxn modelId="{5AFA2231-A316-4103-AC14-288AC138D9E8}" type="presOf" srcId="{89D0C48C-081E-4846-9993-F75E4A20CF21}" destId="{6A9B3E45-2661-4CB0-A617-34E7A6F62AFE}" srcOrd="0" destOrd="0" presId="urn:microsoft.com/office/officeart/2005/8/layout/vList5"/>
    <dgm:cxn modelId="{F6847634-E977-4D9F-84E2-FCDDE0B3EEA0}" srcId="{89D0C48C-081E-4846-9993-F75E4A20CF21}" destId="{0AB586C7-C6F8-4BDA-9293-99FA30E5029C}" srcOrd="1" destOrd="0" parTransId="{C1F80C33-48EC-4548-875C-734D28BA1D18}" sibTransId="{A6E63EE9-7523-4146-A2F6-E0224BB17108}"/>
    <dgm:cxn modelId="{DBFAB734-4609-4DA0-9D93-342EE9512FAC}" type="presOf" srcId="{6B6FE46C-8853-4315-A0EB-D5082C681ABF}" destId="{90F5A8F4-7214-45F0-A1BC-2B220B310686}" srcOrd="0" destOrd="0" presId="urn:microsoft.com/office/officeart/2005/8/layout/vList5"/>
    <dgm:cxn modelId="{BCED525E-23A0-4B57-8F7E-84E0793970EA}" type="presOf" srcId="{4E9FA089-C4B3-44CE-A3BB-75DB7349DE16}" destId="{701E395C-E9A0-4C79-BE77-FC78B04186A7}" srcOrd="0" destOrd="0" presId="urn:microsoft.com/office/officeart/2005/8/layout/vList5"/>
    <dgm:cxn modelId="{FB91AD61-2ADF-448D-9616-41CF9873BDDE}" type="presOf" srcId="{9D95EEDF-191E-4BA0-99A9-C465EFA1F3DD}" destId="{B921F570-D53D-4C24-B661-2E3EC9C7347B}" srcOrd="0" destOrd="0" presId="urn:microsoft.com/office/officeart/2005/8/layout/vList5"/>
    <dgm:cxn modelId="{B56B7F6C-316A-4CFC-9008-DED2C3C0B957}" type="presOf" srcId="{E49E2F86-0294-45AA-A56C-3EF10643819E}" destId="{689A1EF2-1CD9-4280-A85B-2D51C1D99535}" srcOrd="0" destOrd="0" presId="urn:microsoft.com/office/officeart/2005/8/layout/vList5"/>
    <dgm:cxn modelId="{7DBDC34D-C7CF-4713-9000-FB561EDADB2D}" srcId="{BD81F560-0FCB-4DE1-ABE8-C8E351758647}" destId="{82274F34-486F-486B-9A59-30A09F8162C2}" srcOrd="0" destOrd="0" parTransId="{B35DC13F-855B-49CD-BFD1-F86C9199F257}" sibTransId="{59588967-E217-4EF2-B2AD-2E220FE80CA1}"/>
    <dgm:cxn modelId="{A479AF85-18A9-4950-9492-DC27F47A1382}" type="presOf" srcId="{B8682115-A58A-4E22-81EE-F66FB559A654}" destId="{2B70C96A-FFC9-4D3D-9F47-3BCDC4040022}" srcOrd="0" destOrd="0" presId="urn:microsoft.com/office/officeart/2005/8/layout/vList5"/>
    <dgm:cxn modelId="{83273B87-3E60-462E-80A8-4EFB510F8AE6}" type="presOf" srcId="{088FA362-0170-4854-B983-274BE14C282D}" destId="{514C4352-979A-49F5-8973-B49AFD63A21F}" srcOrd="0" destOrd="0" presId="urn:microsoft.com/office/officeart/2005/8/layout/vList5"/>
    <dgm:cxn modelId="{D8969988-70B6-49F4-84E2-A7AA559E181B}" type="presOf" srcId="{0AB586C7-C6F8-4BDA-9293-99FA30E5029C}" destId="{645ECF95-CA35-464A-8FC6-B6A97ED7BE69}" srcOrd="0" destOrd="0" presId="urn:microsoft.com/office/officeart/2005/8/layout/vList5"/>
    <dgm:cxn modelId="{CE6B1291-54C0-4D24-9647-619A0E9166AB}" srcId="{E49E2F86-0294-45AA-A56C-3EF10643819E}" destId="{6B6FE46C-8853-4315-A0EB-D5082C681ABF}" srcOrd="0" destOrd="0" parTransId="{B9186B93-D171-4EF7-87FF-05A82B927554}" sibTransId="{186F94D9-5C24-4BE2-B3F5-778F1845A350}"/>
    <dgm:cxn modelId="{C5B9F4B1-F68B-4470-8B2F-D7F16B98B36A}" srcId="{088FA362-0170-4854-B983-274BE14C282D}" destId="{B8682115-A58A-4E22-81EE-F66FB559A654}" srcOrd="0" destOrd="0" parTransId="{FFCFB7F6-5181-48D6-9B96-6BBA7AA975A3}" sibTransId="{F1608CCD-925C-481E-8D9B-B2CB4BA9F703}"/>
    <dgm:cxn modelId="{16C98BCC-30BC-4F44-8853-03FED7CCE8B6}" srcId="{0AB586C7-C6F8-4BDA-9293-99FA30E5029C}" destId="{4E9FA089-C4B3-44CE-A3BB-75DB7349DE16}" srcOrd="0" destOrd="0" parTransId="{D29E0B1E-7A1C-4A04-BE7A-B0D57A31EDAA}" sibTransId="{711976C5-B55D-4DC9-B80F-B66073252A4D}"/>
    <dgm:cxn modelId="{C20893CE-B2F5-4303-A02A-2E8D7F70D6A7}" srcId="{9D95EEDF-191E-4BA0-99A9-C465EFA1F3DD}" destId="{A5B93E59-6604-436E-A8F4-E2E4C502BFCE}" srcOrd="0" destOrd="0" parTransId="{6C471922-5EBE-4F59-9798-6E3DE1FFE0BE}" sibTransId="{F8B0BFDA-408E-4EEE-80BF-84945A16C797}"/>
    <dgm:cxn modelId="{5F33C9D1-506A-4762-B657-04732BC081AF}" type="presOf" srcId="{82274F34-486F-486B-9A59-30A09F8162C2}" destId="{E590160E-5959-41D3-9FAA-C81CB7124E1F}" srcOrd="0" destOrd="0" presId="urn:microsoft.com/office/officeart/2005/8/layout/vList5"/>
    <dgm:cxn modelId="{2C5F63DF-3D60-4C5E-985E-1343B54B7EFD}" srcId="{89D0C48C-081E-4846-9993-F75E4A20CF21}" destId="{E49E2F86-0294-45AA-A56C-3EF10643819E}" srcOrd="2" destOrd="0" parTransId="{967F0197-6244-493D-8651-2142AAE737F5}" sibTransId="{AEC82419-224C-480B-AE26-CEBD80CCE0CF}"/>
    <dgm:cxn modelId="{62D789DC-356B-4E3E-844A-FA1D6F6ECE1A}" type="presParOf" srcId="{6A9B3E45-2661-4CB0-A617-34E7A6F62AFE}" destId="{F18839DA-084B-4E54-9872-741C38E31CC4}" srcOrd="0" destOrd="0" presId="urn:microsoft.com/office/officeart/2005/8/layout/vList5"/>
    <dgm:cxn modelId="{BB9E1571-A218-4A35-A311-777442916C9C}" type="presParOf" srcId="{F18839DA-084B-4E54-9872-741C38E31CC4}" destId="{EE1F0484-1933-4FAE-83E6-ACBFEE38E098}" srcOrd="0" destOrd="0" presId="urn:microsoft.com/office/officeart/2005/8/layout/vList5"/>
    <dgm:cxn modelId="{FA34334A-E04C-4A80-A55E-3D4F732AFDC7}" type="presParOf" srcId="{F18839DA-084B-4E54-9872-741C38E31CC4}" destId="{E590160E-5959-41D3-9FAA-C81CB7124E1F}" srcOrd="1" destOrd="0" presId="urn:microsoft.com/office/officeart/2005/8/layout/vList5"/>
    <dgm:cxn modelId="{50A56A1E-23C4-48C5-8223-6C2798274419}" type="presParOf" srcId="{6A9B3E45-2661-4CB0-A617-34E7A6F62AFE}" destId="{902DD576-438A-4102-99E9-9BB2CB524D5C}" srcOrd="1" destOrd="0" presId="urn:microsoft.com/office/officeart/2005/8/layout/vList5"/>
    <dgm:cxn modelId="{D81C20AD-A123-40B8-AA71-7B962640DB43}" type="presParOf" srcId="{6A9B3E45-2661-4CB0-A617-34E7A6F62AFE}" destId="{C9CBC872-0463-4672-AEEC-36221ECF983D}" srcOrd="2" destOrd="0" presId="urn:microsoft.com/office/officeart/2005/8/layout/vList5"/>
    <dgm:cxn modelId="{092F663B-9B2A-4EFC-8B79-3D3423BAE95E}" type="presParOf" srcId="{C9CBC872-0463-4672-AEEC-36221ECF983D}" destId="{645ECF95-CA35-464A-8FC6-B6A97ED7BE69}" srcOrd="0" destOrd="0" presId="urn:microsoft.com/office/officeart/2005/8/layout/vList5"/>
    <dgm:cxn modelId="{42A5401F-FE02-4DA9-AF08-12B7F53D3D3E}" type="presParOf" srcId="{C9CBC872-0463-4672-AEEC-36221ECF983D}" destId="{701E395C-E9A0-4C79-BE77-FC78B04186A7}" srcOrd="1" destOrd="0" presId="urn:microsoft.com/office/officeart/2005/8/layout/vList5"/>
    <dgm:cxn modelId="{3C940A6F-B202-48A4-A587-A782B07BAF21}" type="presParOf" srcId="{6A9B3E45-2661-4CB0-A617-34E7A6F62AFE}" destId="{F4DF209A-4CA2-4231-A46B-8FA0F26AB094}" srcOrd="3" destOrd="0" presId="urn:microsoft.com/office/officeart/2005/8/layout/vList5"/>
    <dgm:cxn modelId="{6E3D0DC3-628E-4B95-BED7-6A1E9C577C27}" type="presParOf" srcId="{6A9B3E45-2661-4CB0-A617-34E7A6F62AFE}" destId="{DDFE58A6-E3FC-4D35-9976-1FF02B74211E}" srcOrd="4" destOrd="0" presId="urn:microsoft.com/office/officeart/2005/8/layout/vList5"/>
    <dgm:cxn modelId="{045DBA3B-0207-4570-85A1-9B0CA6E3A60E}" type="presParOf" srcId="{DDFE58A6-E3FC-4D35-9976-1FF02B74211E}" destId="{689A1EF2-1CD9-4280-A85B-2D51C1D99535}" srcOrd="0" destOrd="0" presId="urn:microsoft.com/office/officeart/2005/8/layout/vList5"/>
    <dgm:cxn modelId="{00B65B63-1337-4FF3-9C73-074A8FF07362}" type="presParOf" srcId="{DDFE58A6-E3FC-4D35-9976-1FF02B74211E}" destId="{90F5A8F4-7214-45F0-A1BC-2B220B310686}" srcOrd="1" destOrd="0" presId="urn:microsoft.com/office/officeart/2005/8/layout/vList5"/>
    <dgm:cxn modelId="{2014F74F-01E5-470D-9AD0-FBA5B6FD7B59}" type="presParOf" srcId="{6A9B3E45-2661-4CB0-A617-34E7A6F62AFE}" destId="{19EFE172-CBD4-4FCA-96D7-4F7D2DFB24D3}" srcOrd="5" destOrd="0" presId="urn:microsoft.com/office/officeart/2005/8/layout/vList5"/>
    <dgm:cxn modelId="{6E9CD02A-E6BD-43B6-9C8F-12DDD90A426D}" type="presParOf" srcId="{6A9B3E45-2661-4CB0-A617-34E7A6F62AFE}" destId="{4DC928D9-CC63-407D-B7AE-70FA7B33F388}" srcOrd="6" destOrd="0" presId="urn:microsoft.com/office/officeart/2005/8/layout/vList5"/>
    <dgm:cxn modelId="{03081317-6467-4172-990A-19D24FDB0E57}" type="presParOf" srcId="{4DC928D9-CC63-407D-B7AE-70FA7B33F388}" destId="{B921F570-D53D-4C24-B661-2E3EC9C7347B}" srcOrd="0" destOrd="0" presId="urn:microsoft.com/office/officeart/2005/8/layout/vList5"/>
    <dgm:cxn modelId="{DA6DBC09-A4DC-4DC6-B864-8E3A767204F9}" type="presParOf" srcId="{4DC928D9-CC63-407D-B7AE-70FA7B33F388}" destId="{E99EE545-8B63-48BE-AFEF-BD4E6FDEFCA9}" srcOrd="1" destOrd="0" presId="urn:microsoft.com/office/officeart/2005/8/layout/vList5"/>
    <dgm:cxn modelId="{0670FBE6-6750-49DE-8E12-80693C656A7F}" type="presParOf" srcId="{6A9B3E45-2661-4CB0-A617-34E7A6F62AFE}" destId="{99955438-B692-47CE-9B91-1B6033FF623D}" srcOrd="7" destOrd="0" presId="urn:microsoft.com/office/officeart/2005/8/layout/vList5"/>
    <dgm:cxn modelId="{CF752EB6-FB3D-4603-9989-A3B9F705EC8A}" type="presParOf" srcId="{6A9B3E45-2661-4CB0-A617-34E7A6F62AFE}" destId="{CBF0B9A4-EC2E-41F4-A6F4-D3D1E66F6D94}" srcOrd="8" destOrd="0" presId="urn:microsoft.com/office/officeart/2005/8/layout/vList5"/>
    <dgm:cxn modelId="{DA39290A-52B9-4FEB-8492-1F34994DDC42}" type="presParOf" srcId="{CBF0B9A4-EC2E-41F4-A6F4-D3D1E66F6D94}" destId="{514C4352-979A-49F5-8973-B49AFD63A21F}" srcOrd="0" destOrd="0" presId="urn:microsoft.com/office/officeart/2005/8/layout/vList5"/>
    <dgm:cxn modelId="{71493DFC-F65E-494D-9B02-6E292DE0629E}" type="presParOf" srcId="{CBF0B9A4-EC2E-41F4-A6F4-D3D1E66F6D94}" destId="{2B70C96A-FFC9-4D3D-9F47-3BCDC404002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4806E47-005E-4E28-B653-A0A4CC88244D}" type="doc">
      <dgm:prSet loTypeId="urn:microsoft.com/office/officeart/2005/8/layout/default" loCatId="list" qsTypeId="urn:microsoft.com/office/officeart/2005/8/quickstyle/simple3" qsCatId="simple" csTypeId="urn:microsoft.com/office/officeart/2005/8/colors/colorful4" csCatId="colorful" phldr="1"/>
      <dgm:spPr/>
      <dgm:t>
        <a:bodyPr/>
        <a:lstStyle/>
        <a:p>
          <a:endParaRPr lang="en-GB"/>
        </a:p>
      </dgm:t>
    </dgm:pt>
    <dgm:pt modelId="{EB8BD1F6-4D03-460E-9F7B-C7FD1C55BA9F}">
      <dgm:prSet custT="1"/>
      <dgm:spPr>
        <a:xfrm>
          <a:off x="6817294" y="1438910"/>
          <a:ext cx="2055137" cy="1233082"/>
        </a:xfrm>
        <a:prstGeom prst="rect">
          <a:avLst/>
        </a:prstGeom>
        <a:gradFill rotWithShape="0">
          <a:gsLst>
            <a:gs pos="0">
              <a:srgbClr val="FFC000">
                <a:hueOff val="4900445"/>
                <a:satOff val="-20388"/>
                <a:lumOff val="4804"/>
                <a:alphaOff val="0"/>
                <a:lumMod val="110000"/>
                <a:satMod val="105000"/>
                <a:tint val="67000"/>
              </a:srgbClr>
            </a:gs>
            <a:gs pos="50000">
              <a:srgbClr val="FFC000">
                <a:hueOff val="4900445"/>
                <a:satOff val="-20388"/>
                <a:lumOff val="4804"/>
                <a:alphaOff val="0"/>
                <a:lumMod val="105000"/>
                <a:satMod val="103000"/>
                <a:tint val="73000"/>
              </a:srgbClr>
            </a:gs>
            <a:gs pos="100000">
              <a:srgbClr val="FFC000">
                <a:hueOff val="4900445"/>
                <a:satOff val="-20388"/>
                <a:lumOff val="4804"/>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marL="0" lvl="0" indent="0" algn="ctr" defTabSz="711200">
            <a:lnSpc>
              <a:spcPct val="90000"/>
            </a:lnSpc>
            <a:spcBef>
              <a:spcPct val="0"/>
            </a:spcBef>
            <a:spcAft>
              <a:spcPct val="35000"/>
            </a:spcAft>
            <a:buNone/>
          </a:pPr>
          <a:r>
            <a:rPr lang="en-US" sz="2000" b="0" i="0" kern="1200">
              <a:solidFill>
                <a:srgbClr val="33334D"/>
              </a:solidFill>
              <a:latin typeface="+mn-lt"/>
            </a:rPr>
            <a:t>Benefits, risks and inconveniences</a:t>
          </a:r>
          <a:endParaRPr lang="en-GB" sz="2000" b="0" i="0" kern="1200">
            <a:solidFill>
              <a:srgbClr val="33334D"/>
            </a:solidFill>
            <a:latin typeface="+mn-lt"/>
            <a:ea typeface="+mn-ea"/>
            <a:cs typeface="+mn-cs"/>
          </a:endParaRPr>
        </a:p>
      </dgm:t>
    </dgm:pt>
    <dgm:pt modelId="{B2C1C9C9-D7CD-4188-A35A-E4BB813ED8D9}" type="parTrans" cxnId="{40D4FC8D-4E52-4DD0-AC51-DEC667595D31}">
      <dgm:prSet/>
      <dgm:spPr/>
      <dgm:t>
        <a:bodyPr/>
        <a:lstStyle/>
        <a:p>
          <a:endParaRPr lang="en-GB" sz="2000" b="0" i="0">
            <a:solidFill>
              <a:srgbClr val="33334D"/>
            </a:solidFill>
            <a:latin typeface="+mn-lt"/>
          </a:endParaRPr>
        </a:p>
      </dgm:t>
    </dgm:pt>
    <dgm:pt modelId="{4ACA29EA-901B-4311-97F2-36DD180F4C05}" type="sibTrans" cxnId="{40D4FC8D-4E52-4DD0-AC51-DEC667595D31}">
      <dgm:prSet/>
      <dgm:spPr/>
      <dgm:t>
        <a:bodyPr/>
        <a:lstStyle/>
        <a:p>
          <a:endParaRPr lang="en-GB" sz="2000" b="0" i="0">
            <a:solidFill>
              <a:srgbClr val="33334D"/>
            </a:solidFill>
            <a:latin typeface="+mn-lt"/>
          </a:endParaRPr>
        </a:p>
      </dgm:t>
    </dgm:pt>
    <dgm:pt modelId="{A8937CD6-482B-4FD0-8D1B-2B45FD8AFC9E}">
      <dgm:prSet custT="1"/>
      <dgm:spPr>
        <a:xfrm>
          <a:off x="35339" y="313"/>
          <a:ext cx="2055137" cy="1233082"/>
        </a:xfrm>
        <a:prstGeom prst="rect">
          <a:avLst/>
        </a:prstGeom>
        <a:gradFill rotWithShape="0">
          <a:gsLst>
            <a:gs pos="0">
              <a:srgbClr val="FFC000">
                <a:hueOff val="0"/>
                <a:satOff val="0"/>
                <a:lumOff val="0"/>
                <a:alphaOff val="0"/>
                <a:lumMod val="110000"/>
                <a:satMod val="105000"/>
                <a:tint val="67000"/>
              </a:srgbClr>
            </a:gs>
            <a:gs pos="50000">
              <a:srgbClr val="FFC000">
                <a:hueOff val="0"/>
                <a:satOff val="0"/>
                <a:lumOff val="0"/>
                <a:alphaOff val="0"/>
                <a:lumMod val="105000"/>
                <a:satMod val="103000"/>
                <a:tint val="73000"/>
              </a:srgbClr>
            </a:gs>
            <a:gs pos="100000">
              <a:srgbClr val="FFC000">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a:buNone/>
          </a:pPr>
          <a:r>
            <a:rPr lang="en-US" sz="2000" b="0" i="0" kern="1200">
              <a:solidFill>
                <a:srgbClr val="33334D"/>
              </a:solidFill>
              <a:latin typeface="+mn-lt"/>
            </a:rPr>
            <a:t>Study justification, objectives, design</a:t>
          </a:r>
          <a:endParaRPr lang="en-GB" sz="2000" b="0" i="0" kern="1200">
            <a:solidFill>
              <a:srgbClr val="33334D"/>
            </a:solidFill>
            <a:latin typeface="+mn-lt"/>
            <a:ea typeface="+mn-ea"/>
            <a:cs typeface="+mn-cs"/>
          </a:endParaRPr>
        </a:p>
      </dgm:t>
    </dgm:pt>
    <dgm:pt modelId="{634545E6-A952-4272-8A1E-A19B5CDB7A7D}" type="sibTrans" cxnId="{A2257671-6615-43DA-AD8D-379183DE63C7}">
      <dgm:prSet/>
      <dgm:spPr/>
      <dgm:t>
        <a:bodyPr/>
        <a:lstStyle/>
        <a:p>
          <a:endParaRPr lang="en-GB" sz="2000" b="0" i="0">
            <a:solidFill>
              <a:srgbClr val="33334D"/>
            </a:solidFill>
            <a:latin typeface="+mn-lt"/>
          </a:endParaRPr>
        </a:p>
      </dgm:t>
    </dgm:pt>
    <dgm:pt modelId="{288EC7AD-736A-4CEA-A5CF-8EA404865A9F}" type="parTrans" cxnId="{A2257671-6615-43DA-AD8D-379183DE63C7}">
      <dgm:prSet/>
      <dgm:spPr/>
      <dgm:t>
        <a:bodyPr/>
        <a:lstStyle/>
        <a:p>
          <a:endParaRPr lang="en-GB" sz="2000" b="0" i="0">
            <a:solidFill>
              <a:srgbClr val="33334D"/>
            </a:solidFill>
            <a:latin typeface="+mn-lt"/>
          </a:endParaRPr>
        </a:p>
      </dgm:t>
    </dgm:pt>
    <dgm:pt modelId="{CBF8A8DF-30A5-483D-B709-40F6CF8F28E7}">
      <dgm:prSet custT="1"/>
      <dgm:spPr>
        <a:xfrm>
          <a:off x="2295991" y="1438910"/>
          <a:ext cx="2055137" cy="1233082"/>
        </a:xfrm>
        <a:prstGeom prst="rect">
          <a:avLst/>
        </a:prstGeom>
        <a:gradFill rotWithShape="0">
          <a:gsLst>
            <a:gs pos="0">
              <a:srgbClr val="FFC000">
                <a:hueOff val="3500318"/>
                <a:satOff val="-14563"/>
                <a:lumOff val="3431"/>
                <a:alphaOff val="0"/>
                <a:lumMod val="110000"/>
                <a:satMod val="105000"/>
                <a:tint val="67000"/>
              </a:srgbClr>
            </a:gs>
            <a:gs pos="50000">
              <a:srgbClr val="FFC000">
                <a:hueOff val="3500318"/>
                <a:satOff val="-14563"/>
                <a:lumOff val="3431"/>
                <a:alphaOff val="0"/>
                <a:lumMod val="105000"/>
                <a:satMod val="103000"/>
                <a:tint val="73000"/>
              </a:srgbClr>
            </a:gs>
            <a:gs pos="100000">
              <a:srgbClr val="FFC000">
                <a:hueOff val="3500318"/>
                <a:satOff val="-14563"/>
                <a:lumOff val="3431"/>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marL="0" lvl="0" indent="0" algn="ctr" defTabSz="711200">
            <a:lnSpc>
              <a:spcPct val="90000"/>
            </a:lnSpc>
            <a:spcBef>
              <a:spcPct val="0"/>
            </a:spcBef>
            <a:spcAft>
              <a:spcPct val="35000"/>
            </a:spcAft>
            <a:buNone/>
          </a:pPr>
          <a:r>
            <a:rPr lang="fi-FI" sz="2000" b="0" i="0" kern="1200">
              <a:solidFill>
                <a:srgbClr val="33334D"/>
              </a:solidFill>
              <a:latin typeface="+mn-lt"/>
            </a:rPr>
            <a:t>Availability of results</a:t>
          </a:r>
          <a:endParaRPr lang="en-GB" sz="2000" b="0" i="0" kern="1200">
            <a:solidFill>
              <a:srgbClr val="33334D"/>
            </a:solidFill>
            <a:latin typeface="+mn-lt"/>
            <a:ea typeface="+mn-ea"/>
            <a:cs typeface="+mn-cs"/>
          </a:endParaRPr>
        </a:p>
      </dgm:t>
    </dgm:pt>
    <dgm:pt modelId="{76DC6C91-D2F6-4B38-A2C5-DE8E711E9719}" type="parTrans" cxnId="{0EEF08EA-381C-4B3A-BCE3-E50752203DA8}">
      <dgm:prSet/>
      <dgm:spPr/>
      <dgm:t>
        <a:bodyPr/>
        <a:lstStyle/>
        <a:p>
          <a:endParaRPr lang="en-GB" sz="2000" b="0" i="0">
            <a:solidFill>
              <a:srgbClr val="33334D"/>
            </a:solidFill>
            <a:latin typeface="+mn-lt"/>
          </a:endParaRPr>
        </a:p>
      </dgm:t>
    </dgm:pt>
    <dgm:pt modelId="{098AF55E-CC86-4251-90BD-1F90AE339129}" type="sibTrans" cxnId="{0EEF08EA-381C-4B3A-BCE3-E50752203DA8}">
      <dgm:prSet/>
      <dgm:spPr/>
      <dgm:t>
        <a:bodyPr/>
        <a:lstStyle/>
        <a:p>
          <a:endParaRPr lang="en-GB" sz="2000" b="0" i="0">
            <a:solidFill>
              <a:srgbClr val="33334D"/>
            </a:solidFill>
            <a:latin typeface="+mn-lt"/>
          </a:endParaRPr>
        </a:p>
      </dgm:t>
    </dgm:pt>
    <dgm:pt modelId="{976F1CFD-F04A-4ECB-BE37-8B8A1C4B00E8}">
      <dgm:prSet custT="1"/>
      <dgm:spPr>
        <a:xfrm>
          <a:off x="2295991" y="313"/>
          <a:ext cx="2055137" cy="1233082"/>
        </a:xfrm>
        <a:prstGeom prst="rect">
          <a:avLst/>
        </a:prstGeom>
        <a:gradFill rotWithShape="0">
          <a:gsLst>
            <a:gs pos="0">
              <a:srgbClr val="FFC000">
                <a:hueOff val="700064"/>
                <a:satOff val="-2913"/>
                <a:lumOff val="686"/>
                <a:alphaOff val="0"/>
                <a:lumMod val="110000"/>
                <a:satMod val="105000"/>
                <a:tint val="67000"/>
              </a:srgbClr>
            </a:gs>
            <a:gs pos="50000">
              <a:srgbClr val="FFC000">
                <a:hueOff val="700064"/>
                <a:satOff val="-2913"/>
                <a:lumOff val="686"/>
                <a:alphaOff val="0"/>
                <a:lumMod val="105000"/>
                <a:satMod val="103000"/>
                <a:tint val="73000"/>
              </a:srgbClr>
            </a:gs>
            <a:gs pos="100000">
              <a:srgbClr val="FFC000">
                <a:hueOff val="700064"/>
                <a:satOff val="-2913"/>
                <a:lumOff val="686"/>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marL="0" lvl="0" indent="0" algn="ctr" defTabSz="711200">
            <a:lnSpc>
              <a:spcPct val="90000"/>
            </a:lnSpc>
            <a:spcBef>
              <a:spcPct val="0"/>
            </a:spcBef>
            <a:spcAft>
              <a:spcPct val="35000"/>
            </a:spcAft>
            <a:buNone/>
          </a:pPr>
          <a:r>
            <a:rPr lang="en-US" sz="2000" b="0" i="0" kern="1200">
              <a:solidFill>
                <a:srgbClr val="33334D"/>
              </a:solidFill>
              <a:latin typeface="+mn-lt"/>
            </a:rPr>
            <a:t>Subject´s rights </a:t>
          </a:r>
          <a:endParaRPr lang="en-GB" sz="2000" b="0" i="0" kern="1200">
            <a:solidFill>
              <a:srgbClr val="33334D"/>
            </a:solidFill>
            <a:latin typeface="+mn-lt"/>
            <a:ea typeface="+mn-ea"/>
            <a:cs typeface="+mn-cs"/>
          </a:endParaRPr>
        </a:p>
      </dgm:t>
    </dgm:pt>
    <dgm:pt modelId="{1D16F634-0532-4BD9-8FEC-AF6A4ED5CEC0}" type="parTrans" cxnId="{C0DF9FD6-DAE6-44B6-8A86-0A56E15AA23F}">
      <dgm:prSet/>
      <dgm:spPr/>
      <dgm:t>
        <a:bodyPr/>
        <a:lstStyle/>
        <a:p>
          <a:endParaRPr lang="en-GB" sz="2000" b="0" i="0">
            <a:solidFill>
              <a:srgbClr val="33334D"/>
            </a:solidFill>
            <a:latin typeface="+mn-lt"/>
          </a:endParaRPr>
        </a:p>
      </dgm:t>
    </dgm:pt>
    <dgm:pt modelId="{7BBD69B4-7830-4FA8-83CD-936E48A2D9FC}" type="sibTrans" cxnId="{C0DF9FD6-DAE6-44B6-8A86-0A56E15AA23F}">
      <dgm:prSet/>
      <dgm:spPr/>
      <dgm:t>
        <a:bodyPr/>
        <a:lstStyle/>
        <a:p>
          <a:endParaRPr lang="en-GB" sz="2000" b="0" i="0">
            <a:solidFill>
              <a:srgbClr val="33334D"/>
            </a:solidFill>
            <a:latin typeface="+mn-lt"/>
          </a:endParaRPr>
        </a:p>
      </dgm:t>
    </dgm:pt>
    <dgm:pt modelId="{4332D90F-0FE4-49F1-AD71-5A13D2F1279D}">
      <dgm:prSet custT="1"/>
      <dgm:spPr>
        <a:xfrm>
          <a:off x="6817294" y="2877506"/>
          <a:ext cx="2055137" cy="1233082"/>
        </a:xfrm>
        <a:prstGeom prst="rect">
          <a:avLst/>
        </a:prstGeom>
        <a:solidFill>
          <a:srgbClr val="8DECCA"/>
        </a:solidFill>
        <a:ln>
          <a:noFill/>
        </a:ln>
        <a:effectLst/>
        <a:scene3d>
          <a:camera prst="orthographicFront"/>
          <a:lightRig rig="flat" dir="t"/>
        </a:scene3d>
        <a:sp3d prstMaterial="dkEdge">
          <a:bevelT w="8200" h="38100"/>
        </a:sp3d>
      </dgm:spPr>
      <dgm:t>
        <a:bodyPr/>
        <a:lstStyle/>
        <a:p>
          <a:pPr marL="0" lvl="0" indent="0" algn="ctr" defTabSz="711200">
            <a:lnSpc>
              <a:spcPct val="90000"/>
            </a:lnSpc>
            <a:spcBef>
              <a:spcPct val="0"/>
            </a:spcBef>
            <a:spcAft>
              <a:spcPct val="35000"/>
            </a:spcAft>
            <a:buNone/>
          </a:pPr>
          <a:r>
            <a:rPr lang="en-GB" sz="2000" b="0" i="0" kern="1200">
              <a:solidFill>
                <a:srgbClr val="33334D"/>
              </a:solidFill>
              <a:latin typeface="+mn-lt"/>
              <a:ea typeface="+mn-ea"/>
              <a:cs typeface="+mn-cs"/>
            </a:rPr>
            <a:t>Contacts</a:t>
          </a:r>
        </a:p>
      </dgm:t>
    </dgm:pt>
    <dgm:pt modelId="{15F585F3-9190-4D68-9FC4-DF6F3DFEB613}" type="parTrans" cxnId="{84E6E42A-A401-4BC5-B75B-3BBE9AE8AC7D}">
      <dgm:prSet/>
      <dgm:spPr/>
      <dgm:t>
        <a:bodyPr/>
        <a:lstStyle/>
        <a:p>
          <a:endParaRPr lang="en-GB" sz="2000" b="0" i="0">
            <a:solidFill>
              <a:srgbClr val="33334D"/>
            </a:solidFill>
            <a:latin typeface="+mn-lt"/>
          </a:endParaRPr>
        </a:p>
      </dgm:t>
    </dgm:pt>
    <dgm:pt modelId="{6C8793E2-83AF-4E1C-83E9-68027C3649D5}" type="sibTrans" cxnId="{84E6E42A-A401-4BC5-B75B-3BBE9AE8AC7D}">
      <dgm:prSet/>
      <dgm:spPr/>
      <dgm:t>
        <a:bodyPr/>
        <a:lstStyle/>
        <a:p>
          <a:endParaRPr lang="en-GB" sz="2000" b="0" i="0">
            <a:solidFill>
              <a:srgbClr val="33334D"/>
            </a:solidFill>
            <a:latin typeface="+mn-lt"/>
          </a:endParaRPr>
        </a:p>
      </dgm:t>
    </dgm:pt>
    <dgm:pt modelId="{31F3DF61-8B8C-4C02-9A45-82EA198A746E}">
      <dgm:prSet custT="1"/>
      <dgm:spPr>
        <a:xfrm>
          <a:off x="3426317" y="4316103"/>
          <a:ext cx="2055137" cy="1233082"/>
        </a:xfrm>
        <a:prstGeom prst="rect">
          <a:avLst/>
        </a:prstGeom>
        <a:solidFill>
          <a:srgbClr val="8DEADE"/>
        </a:solidFill>
        <a:ln>
          <a:noFill/>
        </a:ln>
        <a:effectLst/>
        <a:scene3d>
          <a:camera prst="orthographicFront"/>
          <a:lightRig rig="flat" dir="t"/>
        </a:scene3d>
        <a:sp3d prstMaterial="dkEdge">
          <a:bevelT w="8200" h="38100"/>
        </a:sp3d>
      </dgm:spPr>
      <dgm:t>
        <a:bodyPr/>
        <a:lstStyle/>
        <a:p>
          <a:pPr marL="0" lvl="0" indent="0" algn="ctr" defTabSz="711200">
            <a:lnSpc>
              <a:spcPct val="90000"/>
            </a:lnSpc>
            <a:spcBef>
              <a:spcPct val="0"/>
            </a:spcBef>
            <a:spcAft>
              <a:spcPct val="35000"/>
            </a:spcAft>
            <a:buNone/>
          </a:pPr>
          <a:r>
            <a:rPr lang="en-GB" sz="2000" b="0" i="0" kern="1200">
              <a:solidFill>
                <a:srgbClr val="33334D"/>
              </a:solidFill>
              <a:latin typeface="+mn-lt"/>
              <a:ea typeface="+mn-ea"/>
              <a:cs typeface="+mn-cs"/>
            </a:rPr>
            <a:t>Stopping rules</a:t>
          </a:r>
        </a:p>
      </dgm:t>
    </dgm:pt>
    <dgm:pt modelId="{DA2E9B51-9BFD-4906-9F0C-E96D50F8FE83}" type="parTrans" cxnId="{A3F55CB7-2DD8-4901-A01A-AFE17C691362}">
      <dgm:prSet/>
      <dgm:spPr/>
      <dgm:t>
        <a:bodyPr/>
        <a:lstStyle/>
        <a:p>
          <a:endParaRPr lang="en-GB" sz="2000" b="0" i="0">
            <a:solidFill>
              <a:srgbClr val="33334D"/>
            </a:solidFill>
            <a:latin typeface="+mn-lt"/>
          </a:endParaRPr>
        </a:p>
      </dgm:t>
    </dgm:pt>
    <dgm:pt modelId="{AAFF01FB-D575-46E7-9B7F-05270678C982}" type="sibTrans" cxnId="{A3F55CB7-2DD8-4901-A01A-AFE17C691362}">
      <dgm:prSet/>
      <dgm:spPr/>
      <dgm:t>
        <a:bodyPr/>
        <a:lstStyle/>
        <a:p>
          <a:endParaRPr lang="en-GB" sz="2000" b="0" i="0">
            <a:solidFill>
              <a:srgbClr val="33334D"/>
            </a:solidFill>
            <a:latin typeface="+mn-lt"/>
          </a:endParaRPr>
        </a:p>
      </dgm:t>
    </dgm:pt>
    <dgm:pt modelId="{CB681F8F-F3BA-4898-97FC-BC8BA2EA9253}">
      <dgm:prSet custT="1"/>
      <dgm:spPr>
        <a:xfrm>
          <a:off x="5686968" y="4316103"/>
          <a:ext cx="2055137" cy="1233082"/>
        </a:xfrm>
        <a:prstGeom prst="rect">
          <a:avLst/>
        </a:prstGeom>
        <a:solidFill>
          <a:srgbClr val="93DFE8"/>
        </a:solidFill>
        <a:ln>
          <a:noFill/>
        </a:ln>
        <a:effectLst/>
        <a:scene3d>
          <a:camera prst="orthographicFront"/>
          <a:lightRig rig="flat" dir="t"/>
        </a:scene3d>
        <a:sp3d prstMaterial="dkEdge">
          <a:bevelT w="8200" h="38100"/>
        </a:sp3d>
      </dgm:spPr>
      <dgm:t>
        <a:bodyPr/>
        <a:lstStyle/>
        <a:p>
          <a:pPr marL="0" lvl="0" indent="0" algn="ctr" defTabSz="711200">
            <a:lnSpc>
              <a:spcPct val="90000"/>
            </a:lnSpc>
            <a:spcBef>
              <a:spcPct val="0"/>
            </a:spcBef>
            <a:spcAft>
              <a:spcPct val="35000"/>
            </a:spcAft>
            <a:buNone/>
          </a:pPr>
          <a:r>
            <a:rPr lang="en-GB" sz="2000" b="0" i="0" kern="1200">
              <a:solidFill>
                <a:srgbClr val="33334D"/>
              </a:solidFill>
              <a:latin typeface="+mn-lt"/>
              <a:ea typeface="+mn-ea"/>
              <a:cs typeface="+mn-cs"/>
            </a:rPr>
            <a:t>Handling of data and samples after the </a:t>
          </a:r>
        </a:p>
      </dgm:t>
    </dgm:pt>
    <dgm:pt modelId="{C9F76F21-0F50-48EA-BB21-090BC8818E99}" type="parTrans" cxnId="{EF2C6D5D-1F3D-439E-BD57-B51B3C64AA0E}">
      <dgm:prSet/>
      <dgm:spPr/>
      <dgm:t>
        <a:bodyPr/>
        <a:lstStyle/>
        <a:p>
          <a:endParaRPr lang="en-GB" sz="2000" b="0" i="0">
            <a:solidFill>
              <a:srgbClr val="33334D"/>
            </a:solidFill>
            <a:latin typeface="+mn-lt"/>
          </a:endParaRPr>
        </a:p>
      </dgm:t>
    </dgm:pt>
    <dgm:pt modelId="{364D0AAF-B3C0-4700-A48E-91C7E624A2EF}" type="sibTrans" cxnId="{EF2C6D5D-1F3D-439E-BD57-B51B3C64AA0E}">
      <dgm:prSet/>
      <dgm:spPr/>
      <dgm:t>
        <a:bodyPr/>
        <a:lstStyle/>
        <a:p>
          <a:endParaRPr lang="en-GB" sz="2000" b="0" i="0">
            <a:solidFill>
              <a:srgbClr val="33334D"/>
            </a:solidFill>
            <a:latin typeface="+mn-lt"/>
          </a:endParaRPr>
        </a:p>
      </dgm:t>
    </dgm:pt>
    <dgm:pt modelId="{5E5F2B38-F950-41A5-B3B0-C59E11B08DFB}">
      <dgm:prSet custT="1"/>
      <dgm:spPr>
        <a:xfrm>
          <a:off x="4556642" y="313"/>
          <a:ext cx="2055137" cy="1233082"/>
        </a:xfrm>
        <a:prstGeom prst="rect">
          <a:avLst/>
        </a:prstGeom>
        <a:gradFill rotWithShape="0">
          <a:gsLst>
            <a:gs pos="0">
              <a:srgbClr val="FFC000">
                <a:hueOff val="1400127"/>
                <a:satOff val="-5825"/>
                <a:lumOff val="1373"/>
                <a:alphaOff val="0"/>
                <a:lumMod val="110000"/>
                <a:satMod val="105000"/>
                <a:tint val="67000"/>
              </a:srgbClr>
            </a:gs>
            <a:gs pos="50000">
              <a:srgbClr val="FFC000">
                <a:hueOff val="1400127"/>
                <a:satOff val="-5825"/>
                <a:lumOff val="1373"/>
                <a:alphaOff val="0"/>
                <a:lumMod val="105000"/>
                <a:satMod val="103000"/>
                <a:tint val="73000"/>
              </a:srgbClr>
            </a:gs>
            <a:gs pos="100000">
              <a:srgbClr val="FFC000">
                <a:hueOff val="1400127"/>
                <a:satOff val="-5825"/>
                <a:lumOff val="1373"/>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marL="0" lvl="0" indent="0" algn="ctr" defTabSz="711200">
            <a:lnSpc>
              <a:spcPct val="90000"/>
            </a:lnSpc>
            <a:spcBef>
              <a:spcPct val="0"/>
            </a:spcBef>
            <a:spcAft>
              <a:spcPct val="35000"/>
            </a:spcAft>
            <a:buNone/>
          </a:pPr>
          <a:r>
            <a:rPr lang="en-US" sz="2000" b="0" i="0" kern="1200">
              <a:solidFill>
                <a:srgbClr val="33334D"/>
              </a:solidFill>
              <a:latin typeface="+mn-lt"/>
            </a:rPr>
            <a:t>Guarantees of protection of participating subjects </a:t>
          </a:r>
          <a:endParaRPr lang="en-GB" sz="2000" b="0" i="0" kern="1200">
            <a:solidFill>
              <a:srgbClr val="33334D"/>
            </a:solidFill>
            <a:latin typeface="+mn-lt"/>
            <a:ea typeface="+mn-ea"/>
            <a:cs typeface="+mn-cs"/>
          </a:endParaRPr>
        </a:p>
      </dgm:t>
    </dgm:pt>
    <dgm:pt modelId="{288ED8B5-607D-4122-80BC-D9F55D883D91}" type="parTrans" cxnId="{D45F6159-2983-41CB-B26B-C3C154DF3F5A}">
      <dgm:prSet/>
      <dgm:spPr/>
      <dgm:t>
        <a:bodyPr/>
        <a:lstStyle/>
        <a:p>
          <a:endParaRPr lang="en-GB" sz="2000" b="0" i="0">
            <a:solidFill>
              <a:srgbClr val="33334D"/>
            </a:solidFill>
            <a:latin typeface="+mn-lt"/>
          </a:endParaRPr>
        </a:p>
      </dgm:t>
    </dgm:pt>
    <dgm:pt modelId="{45371701-0F2F-4D1A-8348-52512E5645A6}" type="sibTrans" cxnId="{D45F6159-2983-41CB-B26B-C3C154DF3F5A}">
      <dgm:prSet/>
      <dgm:spPr/>
      <dgm:t>
        <a:bodyPr/>
        <a:lstStyle/>
        <a:p>
          <a:endParaRPr lang="en-GB" sz="2000" b="0" i="0">
            <a:solidFill>
              <a:srgbClr val="33334D"/>
            </a:solidFill>
            <a:latin typeface="+mn-lt"/>
          </a:endParaRPr>
        </a:p>
      </dgm:t>
    </dgm:pt>
    <dgm:pt modelId="{7C6D1A45-D1B6-40BA-8C64-3ED135004512}">
      <dgm:prSet custT="1"/>
      <dgm:spPr>
        <a:xfrm>
          <a:off x="6817294" y="313"/>
          <a:ext cx="2055137" cy="1233082"/>
        </a:xfrm>
        <a:prstGeom prst="rect">
          <a:avLst/>
        </a:prstGeom>
        <a:gradFill rotWithShape="0">
          <a:gsLst>
            <a:gs pos="0">
              <a:srgbClr val="FFC000">
                <a:hueOff val="2100191"/>
                <a:satOff val="-8738"/>
                <a:lumOff val="2059"/>
                <a:alphaOff val="0"/>
                <a:lumMod val="110000"/>
                <a:satMod val="105000"/>
                <a:tint val="67000"/>
              </a:srgbClr>
            </a:gs>
            <a:gs pos="50000">
              <a:srgbClr val="FFC000">
                <a:hueOff val="2100191"/>
                <a:satOff val="-8738"/>
                <a:lumOff val="2059"/>
                <a:alphaOff val="0"/>
                <a:lumMod val="105000"/>
                <a:satMod val="103000"/>
                <a:tint val="73000"/>
              </a:srgbClr>
            </a:gs>
            <a:gs pos="100000">
              <a:srgbClr val="FFC000">
                <a:hueOff val="2100191"/>
                <a:satOff val="-8738"/>
                <a:lumOff val="2059"/>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marL="0" lvl="0" indent="0" algn="ctr" defTabSz="711200">
            <a:lnSpc>
              <a:spcPct val="90000"/>
            </a:lnSpc>
            <a:spcBef>
              <a:spcPct val="0"/>
            </a:spcBef>
            <a:spcAft>
              <a:spcPct val="35000"/>
            </a:spcAft>
            <a:buNone/>
          </a:pPr>
          <a:r>
            <a:rPr lang="fi-FI" sz="2000" b="0" i="0" kern="1200">
              <a:solidFill>
                <a:srgbClr val="33334D"/>
              </a:solidFill>
              <a:latin typeface="+mn-lt"/>
            </a:rPr>
            <a:t>Procedures, duration, visits, all interventions</a:t>
          </a:r>
          <a:endParaRPr lang="en-GB" sz="2000" b="0" i="0" kern="1200">
            <a:solidFill>
              <a:srgbClr val="33334D"/>
            </a:solidFill>
            <a:latin typeface="+mn-lt"/>
            <a:ea typeface="+mn-ea"/>
            <a:cs typeface="+mn-cs"/>
          </a:endParaRPr>
        </a:p>
      </dgm:t>
    </dgm:pt>
    <dgm:pt modelId="{9D332050-69AB-447E-A75D-4D03CF1CCD66}" type="parTrans" cxnId="{E56C7B03-AA0D-4225-9080-9E13C969C1EF}">
      <dgm:prSet/>
      <dgm:spPr/>
      <dgm:t>
        <a:bodyPr/>
        <a:lstStyle/>
        <a:p>
          <a:endParaRPr lang="en-GB" sz="2000" b="0" i="0">
            <a:solidFill>
              <a:srgbClr val="33334D"/>
            </a:solidFill>
            <a:latin typeface="+mn-lt"/>
          </a:endParaRPr>
        </a:p>
      </dgm:t>
    </dgm:pt>
    <dgm:pt modelId="{8D9B140A-C472-49C0-8B3E-E22050272528}" type="sibTrans" cxnId="{E56C7B03-AA0D-4225-9080-9E13C969C1EF}">
      <dgm:prSet/>
      <dgm:spPr/>
      <dgm:t>
        <a:bodyPr/>
        <a:lstStyle/>
        <a:p>
          <a:endParaRPr lang="en-GB" sz="2000" b="0" i="0">
            <a:solidFill>
              <a:srgbClr val="33334D"/>
            </a:solidFill>
            <a:latin typeface="+mn-lt"/>
          </a:endParaRPr>
        </a:p>
      </dgm:t>
    </dgm:pt>
    <dgm:pt modelId="{26AEB3B3-F2BE-4CBC-BF1D-DDD5D9F2EC7D}">
      <dgm:prSet custT="1"/>
      <dgm:spPr>
        <a:xfrm>
          <a:off x="2295991" y="2877506"/>
          <a:ext cx="2055137" cy="1233082"/>
        </a:xfrm>
        <a:prstGeom prst="rect">
          <a:avLst/>
        </a:prstGeom>
        <a:solidFill>
          <a:srgbClr val="88EFB3"/>
        </a:solidFill>
        <a:ln>
          <a:noFill/>
        </a:ln>
        <a:effectLst/>
        <a:scene3d>
          <a:camera prst="orthographicFront"/>
          <a:lightRig rig="flat" dir="t"/>
        </a:scene3d>
        <a:sp3d prstMaterial="dkEdge">
          <a:bevelT w="8200" h="38100"/>
        </a:sp3d>
      </dgm:spPr>
      <dgm:t>
        <a:bodyPr/>
        <a:lstStyle/>
        <a:p>
          <a:pPr marL="0" lvl="0" indent="0" algn="ctr" defTabSz="711200">
            <a:lnSpc>
              <a:spcPct val="90000"/>
            </a:lnSpc>
            <a:spcBef>
              <a:spcPct val="0"/>
            </a:spcBef>
            <a:spcAft>
              <a:spcPct val="35000"/>
            </a:spcAft>
            <a:buNone/>
          </a:pPr>
          <a:r>
            <a:rPr lang="en-GB" sz="2000" b="0" i="0" kern="1200">
              <a:solidFill>
                <a:srgbClr val="33334D"/>
              </a:solidFill>
              <a:latin typeface="+mn-lt"/>
              <a:ea typeface="+mn-ea"/>
              <a:cs typeface="+mn-cs"/>
            </a:rPr>
            <a:t>Any compensation for expenses</a:t>
          </a:r>
        </a:p>
      </dgm:t>
    </dgm:pt>
    <dgm:pt modelId="{A597104B-307F-4C3A-BF20-A6AA8BDF1539}" type="parTrans" cxnId="{B57877FA-416E-460D-9E6A-49A4C729BAA1}">
      <dgm:prSet/>
      <dgm:spPr/>
      <dgm:t>
        <a:bodyPr/>
        <a:lstStyle/>
        <a:p>
          <a:endParaRPr lang="en-GB" sz="2000" b="0" i="0">
            <a:solidFill>
              <a:srgbClr val="33334D"/>
            </a:solidFill>
            <a:latin typeface="+mn-lt"/>
          </a:endParaRPr>
        </a:p>
      </dgm:t>
    </dgm:pt>
    <dgm:pt modelId="{63119F4A-471A-485E-B0B7-8E1708AD6729}" type="sibTrans" cxnId="{B57877FA-416E-460D-9E6A-49A4C729BAA1}">
      <dgm:prSet/>
      <dgm:spPr/>
      <dgm:t>
        <a:bodyPr/>
        <a:lstStyle/>
        <a:p>
          <a:endParaRPr lang="en-GB" sz="2000" b="0" i="0">
            <a:solidFill>
              <a:srgbClr val="33334D"/>
            </a:solidFill>
            <a:latin typeface="+mn-lt"/>
          </a:endParaRPr>
        </a:p>
      </dgm:t>
    </dgm:pt>
    <dgm:pt modelId="{10812D82-EA95-47C5-81F5-D13CB85D213E}">
      <dgm:prSet custT="1"/>
      <dgm:spPr>
        <a:xfrm>
          <a:off x="35339" y="1438910"/>
          <a:ext cx="2055137" cy="1233082"/>
        </a:xfrm>
        <a:prstGeom prst="rect">
          <a:avLst/>
        </a:prstGeom>
        <a:gradFill rotWithShape="0">
          <a:gsLst>
            <a:gs pos="0">
              <a:srgbClr val="FFC000">
                <a:hueOff val="2800255"/>
                <a:satOff val="-11651"/>
                <a:lumOff val="2745"/>
                <a:alphaOff val="0"/>
                <a:lumMod val="110000"/>
                <a:satMod val="105000"/>
                <a:tint val="67000"/>
              </a:srgbClr>
            </a:gs>
            <a:gs pos="50000">
              <a:srgbClr val="FFC000">
                <a:hueOff val="2800255"/>
                <a:satOff val="-11651"/>
                <a:lumOff val="2745"/>
                <a:alphaOff val="0"/>
                <a:lumMod val="105000"/>
                <a:satMod val="103000"/>
                <a:tint val="73000"/>
              </a:srgbClr>
            </a:gs>
            <a:gs pos="100000">
              <a:srgbClr val="FFC000">
                <a:hueOff val="2800255"/>
                <a:satOff val="-11651"/>
                <a:lumOff val="2745"/>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marL="0" lvl="0" indent="0" algn="ctr" defTabSz="711200">
            <a:lnSpc>
              <a:spcPct val="90000"/>
            </a:lnSpc>
            <a:spcBef>
              <a:spcPct val="0"/>
            </a:spcBef>
            <a:spcAft>
              <a:spcPct val="35000"/>
            </a:spcAft>
            <a:buNone/>
          </a:pPr>
          <a:r>
            <a:rPr lang="en-US" sz="2000" b="0" i="0" kern="1200">
              <a:solidFill>
                <a:srgbClr val="33334D"/>
              </a:solidFill>
              <a:latin typeface="+mn-lt"/>
            </a:rPr>
            <a:t>Treatment alternatives (if not participating)</a:t>
          </a:r>
          <a:endParaRPr lang="en-GB" sz="2000" b="0" i="0" kern="1200">
            <a:solidFill>
              <a:srgbClr val="33334D"/>
            </a:solidFill>
            <a:latin typeface="+mn-lt"/>
            <a:ea typeface="+mn-ea"/>
            <a:cs typeface="+mn-cs"/>
          </a:endParaRPr>
        </a:p>
      </dgm:t>
    </dgm:pt>
    <dgm:pt modelId="{2BC9AD77-50FB-4C87-B01E-671EDED77867}" type="parTrans" cxnId="{73C4A84C-DC39-4E43-9D4D-4A4C4287A243}">
      <dgm:prSet/>
      <dgm:spPr/>
      <dgm:t>
        <a:bodyPr/>
        <a:lstStyle/>
        <a:p>
          <a:endParaRPr lang="en-GB" sz="2000" b="0" i="0">
            <a:solidFill>
              <a:srgbClr val="33334D"/>
            </a:solidFill>
            <a:latin typeface="+mn-lt"/>
          </a:endParaRPr>
        </a:p>
      </dgm:t>
    </dgm:pt>
    <dgm:pt modelId="{62540A79-172E-461A-ACBD-2389BDEB36E8}" type="sibTrans" cxnId="{73C4A84C-DC39-4E43-9D4D-4A4C4287A243}">
      <dgm:prSet/>
      <dgm:spPr/>
      <dgm:t>
        <a:bodyPr/>
        <a:lstStyle/>
        <a:p>
          <a:endParaRPr lang="en-GB" sz="2000" b="0" i="0">
            <a:solidFill>
              <a:srgbClr val="33334D"/>
            </a:solidFill>
            <a:latin typeface="+mn-lt"/>
          </a:endParaRPr>
        </a:p>
      </dgm:t>
    </dgm:pt>
    <dgm:pt modelId="{D0F9572B-8556-481D-9A90-89D6FC584CD2}">
      <dgm:prSet custT="1"/>
      <dgm:spPr>
        <a:solidFill>
          <a:srgbClr val="95CCE6"/>
        </a:solidFill>
        <a:ln>
          <a:noFill/>
        </a:ln>
        <a:effectLst/>
        <a:scene3d>
          <a:camera prst="orthographicFront"/>
          <a:lightRig rig="flat" dir="t"/>
        </a:scene3d>
        <a:sp3d prstMaterial="dkEdge">
          <a:bevelT w="8200" h="38100"/>
        </a:sp3d>
      </dgm:spPr>
      <dgm:t>
        <a:bodyPr spcFirstLastPara="0" vert="horz" wrap="square" lIns="76200" tIns="76200" rIns="76200" bIns="76200" numCol="1" spcCol="1270" anchor="ctr" anchorCtr="0"/>
        <a:lstStyle/>
        <a:p>
          <a:r>
            <a:rPr lang="en-GB" sz="2100" kern="1200">
              <a:solidFill>
                <a:srgbClr val="33334D"/>
              </a:solidFill>
              <a:latin typeface="+mn-lt"/>
            </a:rPr>
            <a:t>Any </a:t>
          </a:r>
          <a:r>
            <a:rPr lang="en-GB" sz="2000" b="0" i="0" kern="1200">
              <a:solidFill>
                <a:srgbClr val="33334D"/>
              </a:solidFill>
              <a:latin typeface="+mn-lt"/>
              <a:ea typeface="+mn-ea"/>
              <a:cs typeface="+mn-cs"/>
            </a:rPr>
            <a:t>source</a:t>
          </a:r>
          <a:r>
            <a:rPr lang="en-GB" sz="2100" kern="1200">
              <a:solidFill>
                <a:srgbClr val="33334D"/>
              </a:solidFill>
              <a:latin typeface="+mn-lt"/>
            </a:rPr>
            <a:t> of funding</a:t>
          </a:r>
        </a:p>
      </dgm:t>
    </dgm:pt>
    <dgm:pt modelId="{8ED74989-A3CE-4511-B65F-472164759A29}" type="parTrans" cxnId="{43D088B9-00C4-4E40-A4C0-B3EB8AD9FB67}">
      <dgm:prSet/>
      <dgm:spPr/>
      <dgm:t>
        <a:bodyPr/>
        <a:lstStyle/>
        <a:p>
          <a:endParaRPr lang="en-GB">
            <a:solidFill>
              <a:srgbClr val="33334D"/>
            </a:solidFill>
            <a:latin typeface="+mn-lt"/>
          </a:endParaRPr>
        </a:p>
      </dgm:t>
    </dgm:pt>
    <dgm:pt modelId="{5236CF15-18AC-4289-A92E-1A6F6DE0CDD3}" type="sibTrans" cxnId="{43D088B9-00C4-4E40-A4C0-B3EB8AD9FB67}">
      <dgm:prSet/>
      <dgm:spPr/>
      <dgm:t>
        <a:bodyPr/>
        <a:lstStyle/>
        <a:p>
          <a:endParaRPr lang="en-GB">
            <a:solidFill>
              <a:srgbClr val="33334D"/>
            </a:solidFill>
            <a:latin typeface="+mn-lt"/>
          </a:endParaRPr>
        </a:p>
      </dgm:t>
    </dgm:pt>
    <dgm:pt modelId="{9EC4B30C-3F37-4310-9F2B-F2B736BBAE5C}">
      <dgm:prSet custT="1"/>
      <dgm:spPr>
        <a:gradFill rotWithShape="0">
          <a:gsLst>
            <a:gs pos="0">
              <a:srgbClr val="FFC000">
                <a:hueOff val="9800891"/>
                <a:satOff val="-40777"/>
                <a:lumOff val="9608"/>
                <a:alphaOff val="0"/>
                <a:lumMod val="110000"/>
                <a:satMod val="105000"/>
                <a:tint val="67000"/>
              </a:srgbClr>
            </a:gs>
            <a:gs pos="50000">
              <a:srgbClr val="FFC000">
                <a:hueOff val="9800891"/>
                <a:satOff val="-40777"/>
                <a:lumOff val="9608"/>
                <a:alphaOff val="0"/>
                <a:lumMod val="105000"/>
                <a:satMod val="103000"/>
                <a:tint val="73000"/>
              </a:srgbClr>
            </a:gs>
            <a:gs pos="100000">
              <a:srgbClr val="FFC000">
                <a:hueOff val="9800891"/>
                <a:satOff val="-40777"/>
                <a:lumOff val="9608"/>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spcFirstLastPara="0" vert="horz" wrap="square" lIns="76200" tIns="76200" rIns="76200" bIns="76200" numCol="1" spcCol="1270" anchor="ctr" anchorCtr="0"/>
        <a:lstStyle/>
        <a:p>
          <a:r>
            <a:rPr lang="en-GB" sz="2100" kern="1200">
              <a:solidFill>
                <a:srgbClr val="33334D"/>
              </a:solidFill>
              <a:latin typeface="+mn-lt"/>
            </a:rPr>
            <a:t>Arrangements for </a:t>
          </a:r>
          <a:r>
            <a:rPr lang="en-GB" sz="2000" b="0" i="0" kern="1200">
              <a:solidFill>
                <a:srgbClr val="33334D"/>
              </a:solidFill>
              <a:latin typeface="+mn-lt"/>
              <a:ea typeface="+mn-ea"/>
              <a:cs typeface="+mn-cs"/>
            </a:rPr>
            <a:t>taking</a:t>
          </a:r>
          <a:r>
            <a:rPr lang="en-GB" sz="2100" kern="1200">
              <a:solidFill>
                <a:srgbClr val="33334D"/>
              </a:solidFill>
              <a:latin typeface="+mn-lt"/>
            </a:rPr>
            <a:t> care of subjects after  study end</a:t>
          </a:r>
        </a:p>
      </dgm:t>
    </dgm:pt>
    <dgm:pt modelId="{E5E16877-6FF3-443A-901F-B41075E83988}" type="sibTrans" cxnId="{25F43156-020A-4020-BE3B-1C89D83A5425}">
      <dgm:prSet/>
      <dgm:spPr/>
      <dgm:t>
        <a:bodyPr/>
        <a:lstStyle/>
        <a:p>
          <a:endParaRPr lang="en-GB">
            <a:solidFill>
              <a:srgbClr val="33334D"/>
            </a:solidFill>
            <a:latin typeface="+mn-lt"/>
          </a:endParaRPr>
        </a:p>
      </dgm:t>
    </dgm:pt>
    <dgm:pt modelId="{D159D8E0-C15E-4982-BA3A-18DE0B9AABD7}" type="parTrans" cxnId="{25F43156-020A-4020-BE3B-1C89D83A5425}">
      <dgm:prSet/>
      <dgm:spPr/>
      <dgm:t>
        <a:bodyPr/>
        <a:lstStyle/>
        <a:p>
          <a:endParaRPr lang="en-GB">
            <a:solidFill>
              <a:srgbClr val="33334D"/>
            </a:solidFill>
            <a:latin typeface="+mn-lt"/>
          </a:endParaRPr>
        </a:p>
      </dgm:t>
    </dgm:pt>
    <dgm:pt modelId="{342F7BAF-674B-47FE-A5E2-DC6672B012C0}" type="pres">
      <dgm:prSet presAssocID="{74806E47-005E-4E28-B653-A0A4CC88244D}" presName="diagram" presStyleCnt="0">
        <dgm:presLayoutVars>
          <dgm:dir/>
          <dgm:resizeHandles val="exact"/>
        </dgm:presLayoutVars>
      </dgm:prSet>
      <dgm:spPr/>
    </dgm:pt>
    <dgm:pt modelId="{F93EA9F0-520D-4B38-91E3-4D62406790E5}" type="pres">
      <dgm:prSet presAssocID="{A8937CD6-482B-4FD0-8D1B-2B45FD8AFC9E}" presName="node" presStyleLbl="node1" presStyleIdx="0" presStyleCnt="13">
        <dgm:presLayoutVars>
          <dgm:bulletEnabled val="1"/>
        </dgm:presLayoutVars>
      </dgm:prSet>
      <dgm:spPr/>
    </dgm:pt>
    <dgm:pt modelId="{7F17C8DA-E439-4474-B822-2348519C4402}" type="pres">
      <dgm:prSet presAssocID="{634545E6-A952-4272-8A1E-A19B5CDB7A7D}" presName="sibTrans" presStyleCnt="0"/>
      <dgm:spPr/>
    </dgm:pt>
    <dgm:pt modelId="{F92278BE-89ED-47E1-8583-D7A04EF627BB}" type="pres">
      <dgm:prSet presAssocID="{976F1CFD-F04A-4ECB-BE37-8B8A1C4B00E8}" presName="node" presStyleLbl="node1" presStyleIdx="1" presStyleCnt="13">
        <dgm:presLayoutVars>
          <dgm:bulletEnabled val="1"/>
        </dgm:presLayoutVars>
      </dgm:prSet>
      <dgm:spPr/>
    </dgm:pt>
    <dgm:pt modelId="{8256A15F-E3D7-4B8B-B613-206623BDECD0}" type="pres">
      <dgm:prSet presAssocID="{7BBD69B4-7830-4FA8-83CD-936E48A2D9FC}" presName="sibTrans" presStyleCnt="0"/>
      <dgm:spPr/>
    </dgm:pt>
    <dgm:pt modelId="{218084F7-4317-4669-8075-DE1EF773BDC0}" type="pres">
      <dgm:prSet presAssocID="{5E5F2B38-F950-41A5-B3B0-C59E11B08DFB}" presName="node" presStyleLbl="node1" presStyleIdx="2" presStyleCnt="13">
        <dgm:presLayoutVars>
          <dgm:bulletEnabled val="1"/>
        </dgm:presLayoutVars>
      </dgm:prSet>
      <dgm:spPr/>
    </dgm:pt>
    <dgm:pt modelId="{019E9437-21B5-491A-8EB1-8E65A38B5CCA}" type="pres">
      <dgm:prSet presAssocID="{45371701-0F2F-4D1A-8348-52512E5645A6}" presName="sibTrans" presStyleCnt="0"/>
      <dgm:spPr/>
    </dgm:pt>
    <dgm:pt modelId="{FCFDD04D-6DEC-42DD-9D16-607E3BF32EED}" type="pres">
      <dgm:prSet presAssocID="{7C6D1A45-D1B6-40BA-8C64-3ED135004512}" presName="node" presStyleLbl="node1" presStyleIdx="3" presStyleCnt="13">
        <dgm:presLayoutVars>
          <dgm:bulletEnabled val="1"/>
        </dgm:presLayoutVars>
      </dgm:prSet>
      <dgm:spPr/>
    </dgm:pt>
    <dgm:pt modelId="{8F87DF0B-20F9-4B58-9B8F-30F4027FD3F6}" type="pres">
      <dgm:prSet presAssocID="{8D9B140A-C472-49C0-8B3E-E22050272528}" presName="sibTrans" presStyleCnt="0"/>
      <dgm:spPr/>
    </dgm:pt>
    <dgm:pt modelId="{F6FF06C6-C121-480D-8193-F033A5E1E8AA}" type="pres">
      <dgm:prSet presAssocID="{10812D82-EA95-47C5-81F5-D13CB85D213E}" presName="node" presStyleLbl="node1" presStyleIdx="4" presStyleCnt="13">
        <dgm:presLayoutVars>
          <dgm:bulletEnabled val="1"/>
        </dgm:presLayoutVars>
      </dgm:prSet>
      <dgm:spPr/>
    </dgm:pt>
    <dgm:pt modelId="{DC5E0B35-0555-4ECF-89EA-7B7273A1C07C}" type="pres">
      <dgm:prSet presAssocID="{62540A79-172E-461A-ACBD-2389BDEB36E8}" presName="sibTrans" presStyleCnt="0"/>
      <dgm:spPr/>
    </dgm:pt>
    <dgm:pt modelId="{F5DC9372-6A73-448A-85A5-E3A7EAD90F02}" type="pres">
      <dgm:prSet presAssocID="{CBF8A8DF-30A5-483D-B709-40F6CF8F28E7}" presName="node" presStyleLbl="node1" presStyleIdx="5" presStyleCnt="13">
        <dgm:presLayoutVars>
          <dgm:bulletEnabled val="1"/>
        </dgm:presLayoutVars>
      </dgm:prSet>
      <dgm:spPr/>
    </dgm:pt>
    <dgm:pt modelId="{FBAF1A17-8881-4E57-B095-DB11F6B395E8}" type="pres">
      <dgm:prSet presAssocID="{098AF55E-CC86-4251-90BD-1F90AE339129}" presName="sibTrans" presStyleCnt="0"/>
      <dgm:spPr/>
    </dgm:pt>
    <dgm:pt modelId="{D46CF824-08B5-401D-A8B9-261A35158561}" type="pres">
      <dgm:prSet presAssocID="{EB8BD1F6-4D03-460E-9F7B-C7FD1C55BA9F}" presName="node" presStyleLbl="node1" presStyleIdx="6" presStyleCnt="13">
        <dgm:presLayoutVars>
          <dgm:bulletEnabled val="1"/>
        </dgm:presLayoutVars>
      </dgm:prSet>
      <dgm:spPr/>
    </dgm:pt>
    <dgm:pt modelId="{CD932FBA-256C-4CD6-BEC8-27A1E0EE993F}" type="pres">
      <dgm:prSet presAssocID="{4ACA29EA-901B-4311-97F2-36DD180F4C05}" presName="sibTrans" presStyleCnt="0"/>
      <dgm:spPr/>
    </dgm:pt>
    <dgm:pt modelId="{A934241E-C1B3-4058-994B-86002D0526D4}" type="pres">
      <dgm:prSet presAssocID="{26AEB3B3-F2BE-4CBC-BF1D-DDD5D9F2EC7D}" presName="node" presStyleLbl="node1" presStyleIdx="7" presStyleCnt="13">
        <dgm:presLayoutVars>
          <dgm:bulletEnabled val="1"/>
        </dgm:presLayoutVars>
      </dgm:prSet>
      <dgm:spPr/>
    </dgm:pt>
    <dgm:pt modelId="{53CF79F4-BA25-4EF4-8ED3-B79E5DC8425A}" type="pres">
      <dgm:prSet presAssocID="{63119F4A-471A-485E-B0B7-8E1708AD6729}" presName="sibTrans" presStyleCnt="0"/>
      <dgm:spPr/>
    </dgm:pt>
    <dgm:pt modelId="{46863CF6-C242-4A1D-A2CF-1BD9924EE856}" type="pres">
      <dgm:prSet presAssocID="{4332D90F-0FE4-49F1-AD71-5A13D2F1279D}" presName="node" presStyleLbl="node1" presStyleIdx="8" presStyleCnt="13">
        <dgm:presLayoutVars>
          <dgm:bulletEnabled val="1"/>
        </dgm:presLayoutVars>
      </dgm:prSet>
      <dgm:spPr/>
    </dgm:pt>
    <dgm:pt modelId="{1A1B3156-4442-4DD0-A4CC-3CAF2B28993B}" type="pres">
      <dgm:prSet presAssocID="{6C8793E2-83AF-4E1C-83E9-68027C3649D5}" presName="sibTrans" presStyleCnt="0"/>
      <dgm:spPr/>
    </dgm:pt>
    <dgm:pt modelId="{904F8FED-6A44-48C0-A949-8F038550EE6D}" type="pres">
      <dgm:prSet presAssocID="{31F3DF61-8B8C-4C02-9A45-82EA198A746E}" presName="node" presStyleLbl="node1" presStyleIdx="9" presStyleCnt="13">
        <dgm:presLayoutVars>
          <dgm:bulletEnabled val="1"/>
        </dgm:presLayoutVars>
      </dgm:prSet>
      <dgm:spPr/>
    </dgm:pt>
    <dgm:pt modelId="{6D0C60DD-4993-4384-9DFC-F6777BEA4FF2}" type="pres">
      <dgm:prSet presAssocID="{AAFF01FB-D575-46E7-9B7F-05270678C982}" presName="sibTrans" presStyleCnt="0"/>
      <dgm:spPr/>
    </dgm:pt>
    <dgm:pt modelId="{C4829B7F-8382-4B00-816B-C9E15693AF8F}" type="pres">
      <dgm:prSet presAssocID="{CB681F8F-F3BA-4898-97FC-BC8BA2EA9253}" presName="node" presStyleLbl="node1" presStyleIdx="10" presStyleCnt="13">
        <dgm:presLayoutVars>
          <dgm:bulletEnabled val="1"/>
        </dgm:presLayoutVars>
      </dgm:prSet>
      <dgm:spPr/>
    </dgm:pt>
    <dgm:pt modelId="{87E0335D-B41C-4E42-818D-F37CC5CBB63D}" type="pres">
      <dgm:prSet presAssocID="{364D0AAF-B3C0-4700-A48E-91C7E624A2EF}" presName="sibTrans" presStyleCnt="0"/>
      <dgm:spPr/>
    </dgm:pt>
    <dgm:pt modelId="{4012AEAB-0AE6-4547-8B4F-AEA6998993DF}" type="pres">
      <dgm:prSet presAssocID="{D0F9572B-8556-481D-9A90-89D6FC584CD2}" presName="node" presStyleLbl="node1" presStyleIdx="11" presStyleCnt="13">
        <dgm:presLayoutVars>
          <dgm:bulletEnabled val="1"/>
        </dgm:presLayoutVars>
      </dgm:prSet>
      <dgm:spPr>
        <a:xfrm>
          <a:off x="4793231" y="3645515"/>
          <a:ext cx="2176913" cy="1306148"/>
        </a:xfrm>
        <a:prstGeom prst="rect">
          <a:avLst/>
        </a:prstGeom>
      </dgm:spPr>
    </dgm:pt>
    <dgm:pt modelId="{8AD4F09A-F729-4C45-B894-CC8B2A32A4E7}" type="pres">
      <dgm:prSet presAssocID="{5236CF15-18AC-4289-A92E-1A6F6DE0CDD3}" presName="sibTrans" presStyleCnt="0"/>
      <dgm:spPr/>
    </dgm:pt>
    <dgm:pt modelId="{0CE65556-05B9-44F3-AC2A-BB7894E880AA}" type="pres">
      <dgm:prSet presAssocID="{9EC4B30C-3F37-4310-9F2B-F2B736BBAE5C}" presName="node" presStyleLbl="node1" presStyleIdx="12" presStyleCnt="13">
        <dgm:presLayoutVars>
          <dgm:bulletEnabled val="1"/>
        </dgm:presLayoutVars>
      </dgm:prSet>
      <dgm:spPr>
        <a:xfrm>
          <a:off x="7187836" y="3645515"/>
          <a:ext cx="2176913" cy="1306148"/>
        </a:xfrm>
        <a:prstGeom prst="rect">
          <a:avLst/>
        </a:prstGeom>
      </dgm:spPr>
    </dgm:pt>
  </dgm:ptLst>
  <dgm:cxnLst>
    <dgm:cxn modelId="{E56C7B03-AA0D-4225-9080-9E13C969C1EF}" srcId="{74806E47-005E-4E28-B653-A0A4CC88244D}" destId="{7C6D1A45-D1B6-40BA-8C64-3ED135004512}" srcOrd="3" destOrd="0" parTransId="{9D332050-69AB-447E-A75D-4D03CF1CCD66}" sibTransId="{8D9B140A-C472-49C0-8B3E-E22050272528}"/>
    <dgm:cxn modelId="{FC6D6B07-9C03-4306-B6E7-D50776CAA7AF}" type="presOf" srcId="{976F1CFD-F04A-4ECB-BE37-8B8A1C4B00E8}" destId="{F92278BE-89ED-47E1-8583-D7A04EF627BB}" srcOrd="0" destOrd="0" presId="urn:microsoft.com/office/officeart/2005/8/layout/default"/>
    <dgm:cxn modelId="{ABB5770D-B5C4-4568-95E8-5C36C7BEE921}" type="presOf" srcId="{9EC4B30C-3F37-4310-9F2B-F2B736BBAE5C}" destId="{0CE65556-05B9-44F3-AC2A-BB7894E880AA}" srcOrd="0" destOrd="0" presId="urn:microsoft.com/office/officeart/2005/8/layout/default"/>
    <dgm:cxn modelId="{375BA224-DCAF-4A83-A6B7-0B9E2A35DC60}" type="presOf" srcId="{74806E47-005E-4E28-B653-A0A4CC88244D}" destId="{342F7BAF-674B-47FE-A5E2-DC6672B012C0}" srcOrd="0" destOrd="0" presId="urn:microsoft.com/office/officeart/2005/8/layout/default"/>
    <dgm:cxn modelId="{84E6E42A-A401-4BC5-B75B-3BBE9AE8AC7D}" srcId="{74806E47-005E-4E28-B653-A0A4CC88244D}" destId="{4332D90F-0FE4-49F1-AD71-5A13D2F1279D}" srcOrd="8" destOrd="0" parTransId="{15F585F3-9190-4D68-9FC4-DF6F3DFEB613}" sibTransId="{6C8793E2-83AF-4E1C-83E9-68027C3649D5}"/>
    <dgm:cxn modelId="{8D124D31-5C5D-42C9-A69F-CC9FE9E2741B}" type="presOf" srcId="{7C6D1A45-D1B6-40BA-8C64-3ED135004512}" destId="{FCFDD04D-6DEC-42DD-9D16-607E3BF32EED}" srcOrd="0" destOrd="0" presId="urn:microsoft.com/office/officeart/2005/8/layout/default"/>
    <dgm:cxn modelId="{EF2C6D5D-1F3D-439E-BD57-B51B3C64AA0E}" srcId="{74806E47-005E-4E28-B653-A0A4CC88244D}" destId="{CB681F8F-F3BA-4898-97FC-BC8BA2EA9253}" srcOrd="10" destOrd="0" parTransId="{C9F76F21-0F50-48EA-BB21-090BC8818E99}" sibTransId="{364D0AAF-B3C0-4700-A48E-91C7E624A2EF}"/>
    <dgm:cxn modelId="{45E64B62-D25F-43A7-9AEF-DA16E2F42978}" type="presOf" srcId="{10812D82-EA95-47C5-81F5-D13CB85D213E}" destId="{F6FF06C6-C121-480D-8193-F033A5E1E8AA}" srcOrd="0" destOrd="0" presId="urn:microsoft.com/office/officeart/2005/8/layout/default"/>
    <dgm:cxn modelId="{73C4A84C-DC39-4E43-9D4D-4A4C4287A243}" srcId="{74806E47-005E-4E28-B653-A0A4CC88244D}" destId="{10812D82-EA95-47C5-81F5-D13CB85D213E}" srcOrd="4" destOrd="0" parTransId="{2BC9AD77-50FB-4C87-B01E-671EDED77867}" sibTransId="{62540A79-172E-461A-ACBD-2389BDEB36E8}"/>
    <dgm:cxn modelId="{8F34BB70-4D0F-4E03-BCBD-9811D85C2AC3}" type="presOf" srcId="{26AEB3B3-F2BE-4CBC-BF1D-DDD5D9F2EC7D}" destId="{A934241E-C1B3-4058-994B-86002D0526D4}" srcOrd="0" destOrd="0" presId="urn:microsoft.com/office/officeart/2005/8/layout/default"/>
    <dgm:cxn modelId="{A2257671-6615-43DA-AD8D-379183DE63C7}" srcId="{74806E47-005E-4E28-B653-A0A4CC88244D}" destId="{A8937CD6-482B-4FD0-8D1B-2B45FD8AFC9E}" srcOrd="0" destOrd="0" parTransId="{288EC7AD-736A-4CEA-A5CF-8EA404865A9F}" sibTransId="{634545E6-A952-4272-8A1E-A19B5CDB7A7D}"/>
    <dgm:cxn modelId="{41FFE672-0B27-4268-92D8-B26A8017776B}" type="presOf" srcId="{CB681F8F-F3BA-4898-97FC-BC8BA2EA9253}" destId="{C4829B7F-8382-4B00-816B-C9E15693AF8F}" srcOrd="0" destOrd="0" presId="urn:microsoft.com/office/officeart/2005/8/layout/default"/>
    <dgm:cxn modelId="{25F43156-020A-4020-BE3B-1C89D83A5425}" srcId="{74806E47-005E-4E28-B653-A0A4CC88244D}" destId="{9EC4B30C-3F37-4310-9F2B-F2B736BBAE5C}" srcOrd="12" destOrd="0" parTransId="{D159D8E0-C15E-4982-BA3A-18DE0B9AABD7}" sibTransId="{E5E16877-6FF3-443A-901F-B41075E83988}"/>
    <dgm:cxn modelId="{FF37C457-4F45-4C5B-8E25-8F8C7FF88EEE}" type="presOf" srcId="{4332D90F-0FE4-49F1-AD71-5A13D2F1279D}" destId="{46863CF6-C242-4A1D-A2CF-1BD9924EE856}" srcOrd="0" destOrd="0" presId="urn:microsoft.com/office/officeart/2005/8/layout/default"/>
    <dgm:cxn modelId="{D45F6159-2983-41CB-B26B-C3C154DF3F5A}" srcId="{74806E47-005E-4E28-B653-A0A4CC88244D}" destId="{5E5F2B38-F950-41A5-B3B0-C59E11B08DFB}" srcOrd="2" destOrd="0" parTransId="{288ED8B5-607D-4122-80BC-D9F55D883D91}" sibTransId="{45371701-0F2F-4D1A-8348-52512E5645A6}"/>
    <dgm:cxn modelId="{CD69D28C-3DDA-4FAD-813B-551FD7F05EB3}" type="presOf" srcId="{A8937CD6-482B-4FD0-8D1B-2B45FD8AFC9E}" destId="{F93EA9F0-520D-4B38-91E3-4D62406790E5}" srcOrd="0" destOrd="0" presId="urn:microsoft.com/office/officeart/2005/8/layout/default"/>
    <dgm:cxn modelId="{40D4FC8D-4E52-4DD0-AC51-DEC667595D31}" srcId="{74806E47-005E-4E28-B653-A0A4CC88244D}" destId="{EB8BD1F6-4D03-460E-9F7B-C7FD1C55BA9F}" srcOrd="6" destOrd="0" parTransId="{B2C1C9C9-D7CD-4188-A35A-E4BB813ED8D9}" sibTransId="{4ACA29EA-901B-4311-97F2-36DD180F4C05}"/>
    <dgm:cxn modelId="{6E5A928E-B5B0-47CF-B32C-CAA2D2D26030}" type="presOf" srcId="{EB8BD1F6-4D03-460E-9F7B-C7FD1C55BA9F}" destId="{D46CF824-08B5-401D-A8B9-261A35158561}" srcOrd="0" destOrd="0" presId="urn:microsoft.com/office/officeart/2005/8/layout/default"/>
    <dgm:cxn modelId="{97AFCAA1-67D0-46C4-806C-4701B5544D49}" type="presOf" srcId="{5E5F2B38-F950-41A5-B3B0-C59E11B08DFB}" destId="{218084F7-4317-4669-8075-DE1EF773BDC0}" srcOrd="0" destOrd="0" presId="urn:microsoft.com/office/officeart/2005/8/layout/default"/>
    <dgm:cxn modelId="{A3F55CB7-2DD8-4901-A01A-AFE17C691362}" srcId="{74806E47-005E-4E28-B653-A0A4CC88244D}" destId="{31F3DF61-8B8C-4C02-9A45-82EA198A746E}" srcOrd="9" destOrd="0" parTransId="{DA2E9B51-9BFD-4906-9F0C-E96D50F8FE83}" sibTransId="{AAFF01FB-D575-46E7-9B7F-05270678C982}"/>
    <dgm:cxn modelId="{43D088B9-00C4-4E40-A4C0-B3EB8AD9FB67}" srcId="{74806E47-005E-4E28-B653-A0A4CC88244D}" destId="{D0F9572B-8556-481D-9A90-89D6FC584CD2}" srcOrd="11" destOrd="0" parTransId="{8ED74989-A3CE-4511-B65F-472164759A29}" sibTransId="{5236CF15-18AC-4289-A92E-1A6F6DE0CDD3}"/>
    <dgm:cxn modelId="{955ADCC5-817D-4723-B4CD-2BC7FB1620F8}" type="presOf" srcId="{D0F9572B-8556-481D-9A90-89D6FC584CD2}" destId="{4012AEAB-0AE6-4547-8B4F-AEA6998993DF}" srcOrd="0" destOrd="0" presId="urn:microsoft.com/office/officeart/2005/8/layout/default"/>
    <dgm:cxn modelId="{C0DF9FD6-DAE6-44B6-8A86-0A56E15AA23F}" srcId="{74806E47-005E-4E28-B653-A0A4CC88244D}" destId="{976F1CFD-F04A-4ECB-BE37-8B8A1C4B00E8}" srcOrd="1" destOrd="0" parTransId="{1D16F634-0532-4BD9-8FEC-AF6A4ED5CEC0}" sibTransId="{7BBD69B4-7830-4FA8-83CD-936E48A2D9FC}"/>
    <dgm:cxn modelId="{8BEA51D9-CB0B-4C9C-9C4E-240FCF53180B}" type="presOf" srcId="{31F3DF61-8B8C-4C02-9A45-82EA198A746E}" destId="{904F8FED-6A44-48C0-A949-8F038550EE6D}" srcOrd="0" destOrd="0" presId="urn:microsoft.com/office/officeart/2005/8/layout/default"/>
    <dgm:cxn modelId="{6990E3E3-6254-40F6-9338-D354A5640B87}" type="presOf" srcId="{CBF8A8DF-30A5-483D-B709-40F6CF8F28E7}" destId="{F5DC9372-6A73-448A-85A5-E3A7EAD90F02}" srcOrd="0" destOrd="0" presId="urn:microsoft.com/office/officeart/2005/8/layout/default"/>
    <dgm:cxn modelId="{0EEF08EA-381C-4B3A-BCE3-E50752203DA8}" srcId="{74806E47-005E-4E28-B653-A0A4CC88244D}" destId="{CBF8A8DF-30A5-483D-B709-40F6CF8F28E7}" srcOrd="5" destOrd="0" parTransId="{76DC6C91-D2F6-4B38-A2C5-DE8E711E9719}" sibTransId="{098AF55E-CC86-4251-90BD-1F90AE339129}"/>
    <dgm:cxn modelId="{B57877FA-416E-460D-9E6A-49A4C729BAA1}" srcId="{74806E47-005E-4E28-B653-A0A4CC88244D}" destId="{26AEB3B3-F2BE-4CBC-BF1D-DDD5D9F2EC7D}" srcOrd="7" destOrd="0" parTransId="{A597104B-307F-4C3A-BF20-A6AA8BDF1539}" sibTransId="{63119F4A-471A-485E-B0B7-8E1708AD6729}"/>
    <dgm:cxn modelId="{7D195D0E-371A-4D27-9BB2-B0FE911F85D0}" type="presParOf" srcId="{342F7BAF-674B-47FE-A5E2-DC6672B012C0}" destId="{F93EA9F0-520D-4B38-91E3-4D62406790E5}" srcOrd="0" destOrd="0" presId="urn:microsoft.com/office/officeart/2005/8/layout/default"/>
    <dgm:cxn modelId="{47D4F25E-E526-492B-8EA4-C1C9BB248765}" type="presParOf" srcId="{342F7BAF-674B-47FE-A5E2-DC6672B012C0}" destId="{7F17C8DA-E439-4474-B822-2348519C4402}" srcOrd="1" destOrd="0" presId="urn:microsoft.com/office/officeart/2005/8/layout/default"/>
    <dgm:cxn modelId="{41914586-2423-40F2-9B4E-F896DA87CF5E}" type="presParOf" srcId="{342F7BAF-674B-47FE-A5E2-DC6672B012C0}" destId="{F92278BE-89ED-47E1-8583-D7A04EF627BB}" srcOrd="2" destOrd="0" presId="urn:microsoft.com/office/officeart/2005/8/layout/default"/>
    <dgm:cxn modelId="{4F545C11-07C8-4E31-9BF9-A3DB86592639}" type="presParOf" srcId="{342F7BAF-674B-47FE-A5E2-DC6672B012C0}" destId="{8256A15F-E3D7-4B8B-B613-206623BDECD0}" srcOrd="3" destOrd="0" presId="urn:microsoft.com/office/officeart/2005/8/layout/default"/>
    <dgm:cxn modelId="{7CF8F1FB-F947-439E-82A6-ECB8C11E93B4}" type="presParOf" srcId="{342F7BAF-674B-47FE-A5E2-DC6672B012C0}" destId="{218084F7-4317-4669-8075-DE1EF773BDC0}" srcOrd="4" destOrd="0" presId="urn:microsoft.com/office/officeart/2005/8/layout/default"/>
    <dgm:cxn modelId="{108671CD-71CA-4844-B7C7-3C031290FE71}" type="presParOf" srcId="{342F7BAF-674B-47FE-A5E2-DC6672B012C0}" destId="{019E9437-21B5-491A-8EB1-8E65A38B5CCA}" srcOrd="5" destOrd="0" presId="urn:microsoft.com/office/officeart/2005/8/layout/default"/>
    <dgm:cxn modelId="{FB3160E5-3B7C-42DF-A868-A153FA7EDA95}" type="presParOf" srcId="{342F7BAF-674B-47FE-A5E2-DC6672B012C0}" destId="{FCFDD04D-6DEC-42DD-9D16-607E3BF32EED}" srcOrd="6" destOrd="0" presId="urn:microsoft.com/office/officeart/2005/8/layout/default"/>
    <dgm:cxn modelId="{D6B52777-234E-4FEA-A6FA-C8BD3C5E3CA4}" type="presParOf" srcId="{342F7BAF-674B-47FE-A5E2-DC6672B012C0}" destId="{8F87DF0B-20F9-4B58-9B8F-30F4027FD3F6}" srcOrd="7" destOrd="0" presId="urn:microsoft.com/office/officeart/2005/8/layout/default"/>
    <dgm:cxn modelId="{C1ED7550-6A67-47E7-9180-D12AB0343DF6}" type="presParOf" srcId="{342F7BAF-674B-47FE-A5E2-DC6672B012C0}" destId="{F6FF06C6-C121-480D-8193-F033A5E1E8AA}" srcOrd="8" destOrd="0" presId="urn:microsoft.com/office/officeart/2005/8/layout/default"/>
    <dgm:cxn modelId="{DFF2A37A-56F6-4617-BBF8-010E8043450C}" type="presParOf" srcId="{342F7BAF-674B-47FE-A5E2-DC6672B012C0}" destId="{DC5E0B35-0555-4ECF-89EA-7B7273A1C07C}" srcOrd="9" destOrd="0" presId="urn:microsoft.com/office/officeart/2005/8/layout/default"/>
    <dgm:cxn modelId="{0367A7D0-2F42-4C27-8F18-A7B2D409B4ED}" type="presParOf" srcId="{342F7BAF-674B-47FE-A5E2-DC6672B012C0}" destId="{F5DC9372-6A73-448A-85A5-E3A7EAD90F02}" srcOrd="10" destOrd="0" presId="urn:microsoft.com/office/officeart/2005/8/layout/default"/>
    <dgm:cxn modelId="{DE731A40-B4E0-4CDF-B8AA-3E93A80C8282}" type="presParOf" srcId="{342F7BAF-674B-47FE-A5E2-DC6672B012C0}" destId="{FBAF1A17-8881-4E57-B095-DB11F6B395E8}" srcOrd="11" destOrd="0" presId="urn:microsoft.com/office/officeart/2005/8/layout/default"/>
    <dgm:cxn modelId="{82208674-3EFF-428D-BC5F-074DAC08DFEA}" type="presParOf" srcId="{342F7BAF-674B-47FE-A5E2-DC6672B012C0}" destId="{D46CF824-08B5-401D-A8B9-261A35158561}" srcOrd="12" destOrd="0" presId="urn:microsoft.com/office/officeart/2005/8/layout/default"/>
    <dgm:cxn modelId="{92D6A46F-E865-4C9F-9695-E039F47A3DF5}" type="presParOf" srcId="{342F7BAF-674B-47FE-A5E2-DC6672B012C0}" destId="{CD932FBA-256C-4CD6-BEC8-27A1E0EE993F}" srcOrd="13" destOrd="0" presId="urn:microsoft.com/office/officeart/2005/8/layout/default"/>
    <dgm:cxn modelId="{1BF5EC42-B71B-4E16-B9E5-93347D33E3C8}" type="presParOf" srcId="{342F7BAF-674B-47FE-A5E2-DC6672B012C0}" destId="{A934241E-C1B3-4058-994B-86002D0526D4}" srcOrd="14" destOrd="0" presId="urn:microsoft.com/office/officeart/2005/8/layout/default"/>
    <dgm:cxn modelId="{A96E2E7B-051F-4B42-979B-3EECF3846B51}" type="presParOf" srcId="{342F7BAF-674B-47FE-A5E2-DC6672B012C0}" destId="{53CF79F4-BA25-4EF4-8ED3-B79E5DC8425A}" srcOrd="15" destOrd="0" presId="urn:microsoft.com/office/officeart/2005/8/layout/default"/>
    <dgm:cxn modelId="{CA392376-2888-4DEC-8B86-ECC2B068A840}" type="presParOf" srcId="{342F7BAF-674B-47FE-A5E2-DC6672B012C0}" destId="{46863CF6-C242-4A1D-A2CF-1BD9924EE856}" srcOrd="16" destOrd="0" presId="urn:microsoft.com/office/officeart/2005/8/layout/default"/>
    <dgm:cxn modelId="{35544E76-BA5D-4EE2-95E0-9A857D9455A0}" type="presParOf" srcId="{342F7BAF-674B-47FE-A5E2-DC6672B012C0}" destId="{1A1B3156-4442-4DD0-A4CC-3CAF2B28993B}" srcOrd="17" destOrd="0" presId="urn:microsoft.com/office/officeart/2005/8/layout/default"/>
    <dgm:cxn modelId="{272A68BC-3321-4F49-946B-C5D72DD076A9}" type="presParOf" srcId="{342F7BAF-674B-47FE-A5E2-DC6672B012C0}" destId="{904F8FED-6A44-48C0-A949-8F038550EE6D}" srcOrd="18" destOrd="0" presId="urn:microsoft.com/office/officeart/2005/8/layout/default"/>
    <dgm:cxn modelId="{747326FE-5F60-4E0F-AF3E-ACCD7157C6F1}" type="presParOf" srcId="{342F7BAF-674B-47FE-A5E2-DC6672B012C0}" destId="{6D0C60DD-4993-4384-9DFC-F6777BEA4FF2}" srcOrd="19" destOrd="0" presId="urn:microsoft.com/office/officeart/2005/8/layout/default"/>
    <dgm:cxn modelId="{03747DB7-1DB1-4F8D-BDE5-E0FD83425B16}" type="presParOf" srcId="{342F7BAF-674B-47FE-A5E2-DC6672B012C0}" destId="{C4829B7F-8382-4B00-816B-C9E15693AF8F}" srcOrd="20" destOrd="0" presId="urn:microsoft.com/office/officeart/2005/8/layout/default"/>
    <dgm:cxn modelId="{ED1D42B8-5F6A-44CE-A70D-40194850F1C6}" type="presParOf" srcId="{342F7BAF-674B-47FE-A5E2-DC6672B012C0}" destId="{87E0335D-B41C-4E42-818D-F37CC5CBB63D}" srcOrd="21" destOrd="0" presId="urn:microsoft.com/office/officeart/2005/8/layout/default"/>
    <dgm:cxn modelId="{D1D7A11B-6A53-445D-97D3-5A59AACA1443}" type="presParOf" srcId="{342F7BAF-674B-47FE-A5E2-DC6672B012C0}" destId="{4012AEAB-0AE6-4547-8B4F-AEA6998993DF}" srcOrd="22" destOrd="0" presId="urn:microsoft.com/office/officeart/2005/8/layout/default"/>
    <dgm:cxn modelId="{6FE068B1-2802-4876-B784-2B99390B233F}" type="presParOf" srcId="{342F7BAF-674B-47FE-A5E2-DC6672B012C0}" destId="{8AD4F09A-F729-4C45-B894-CC8B2A32A4E7}" srcOrd="23" destOrd="0" presId="urn:microsoft.com/office/officeart/2005/8/layout/default"/>
    <dgm:cxn modelId="{1BDD94E5-A94B-49F0-A631-AA77650A7681}" type="presParOf" srcId="{342F7BAF-674B-47FE-A5E2-DC6672B012C0}" destId="{0CE65556-05B9-44F3-AC2A-BB7894E880AA}" srcOrd="2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B54AD1A-F7E0-46F6-9016-A55828DDD75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445D44D1-5975-47BC-9E49-1703E5F51292}" type="pres">
      <dgm:prSet presAssocID="{DB54AD1A-F7E0-46F6-9016-A55828DDD754}" presName="diagram" presStyleCnt="0">
        <dgm:presLayoutVars>
          <dgm:dir/>
          <dgm:resizeHandles val="exact"/>
        </dgm:presLayoutVars>
      </dgm:prSet>
      <dgm:spPr/>
    </dgm:pt>
  </dgm:ptLst>
  <dgm:cxnLst>
    <dgm:cxn modelId="{B5BEE0C2-FC15-48D8-96BC-2B0A4C2AD58A}" type="presOf" srcId="{DB54AD1A-F7E0-46F6-9016-A55828DDD754}" destId="{445D44D1-5975-47BC-9E49-1703E5F51292}"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20AD377-831D-4F6B-9A2F-17EE677B3CED}" type="doc">
      <dgm:prSet loTypeId="urn:microsoft.com/office/officeart/2005/8/layout/default" loCatId="list" qsTypeId="urn:microsoft.com/office/officeart/2005/8/quickstyle/simple3" qsCatId="simple" csTypeId="urn:microsoft.com/office/officeart/2005/8/colors/colorful4" csCatId="colorful" phldr="1"/>
      <dgm:spPr/>
      <dgm:t>
        <a:bodyPr/>
        <a:lstStyle/>
        <a:p>
          <a:endParaRPr lang="en-GB"/>
        </a:p>
      </dgm:t>
    </dgm:pt>
    <dgm:pt modelId="{8EC58EB2-981E-43F5-8B53-9F4CF8BDC71A}">
      <dgm:prSet phldrT="[Testo]" custT="1"/>
      <dgm:spPr>
        <a:xfrm>
          <a:off x="2562" y="668748"/>
          <a:ext cx="2032812" cy="1219687"/>
        </a:xfrm>
        <a:prstGeom prst="rect">
          <a:avLst/>
        </a:prstGeom>
        <a:gradFill rotWithShape="0">
          <a:gsLst>
            <a:gs pos="0">
              <a:srgbClr val="FFC000">
                <a:hueOff val="0"/>
                <a:satOff val="0"/>
                <a:lumOff val="0"/>
                <a:alphaOff val="0"/>
                <a:lumMod val="110000"/>
                <a:satMod val="105000"/>
                <a:tint val="67000"/>
              </a:srgbClr>
            </a:gs>
            <a:gs pos="50000">
              <a:srgbClr val="FFC000">
                <a:hueOff val="0"/>
                <a:satOff val="0"/>
                <a:lumOff val="0"/>
                <a:alphaOff val="0"/>
                <a:lumMod val="105000"/>
                <a:satMod val="103000"/>
                <a:tint val="73000"/>
              </a:srgbClr>
            </a:gs>
            <a:gs pos="100000">
              <a:srgbClr val="FFC000">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a:buFont typeface="Wingdings" panose="05000000000000000000" pitchFamily="2" charset="2"/>
            <a:buNone/>
          </a:pPr>
          <a:r>
            <a:rPr lang="en-GB" sz="2100" b="0" i="0" kern="1200" noProof="0">
              <a:solidFill>
                <a:sysClr val="windowText" lastClr="000000"/>
              </a:solidFill>
              <a:latin typeface="+mj-lt"/>
              <a:ea typeface="+mn-ea"/>
              <a:cs typeface="+mn-cs"/>
            </a:rPr>
            <a:t>Type of personal data processed</a:t>
          </a:r>
        </a:p>
      </dgm:t>
    </dgm:pt>
    <dgm:pt modelId="{8185AE6D-A75C-4297-AB67-0D9777EB4D52}" type="parTrans" cxnId="{301DE149-B981-479F-8B6D-5B27B39D76E1}">
      <dgm:prSet/>
      <dgm:spPr/>
      <dgm:t>
        <a:bodyPr/>
        <a:lstStyle/>
        <a:p>
          <a:endParaRPr lang="en-GB" sz="2100" b="0" i="0">
            <a:solidFill>
              <a:schemeClr val="tx1"/>
            </a:solidFill>
            <a:latin typeface="+mj-lt"/>
          </a:endParaRPr>
        </a:p>
      </dgm:t>
    </dgm:pt>
    <dgm:pt modelId="{E4162A96-225D-45E5-861F-2FE05F67AC31}" type="sibTrans" cxnId="{301DE149-B981-479F-8B6D-5B27B39D76E1}">
      <dgm:prSet/>
      <dgm:spPr/>
      <dgm:t>
        <a:bodyPr/>
        <a:lstStyle/>
        <a:p>
          <a:endParaRPr lang="en-GB" sz="2100" b="0" i="0">
            <a:solidFill>
              <a:schemeClr val="tx1"/>
            </a:solidFill>
            <a:latin typeface="+mj-lt"/>
          </a:endParaRPr>
        </a:p>
      </dgm:t>
    </dgm:pt>
    <dgm:pt modelId="{DE4AEA7E-FE2D-42D6-A11C-9651EDF7F35A}">
      <dgm:prSet phldrT="[Testo]" custT="1"/>
      <dgm:spPr>
        <a:xfrm>
          <a:off x="2238656" y="668748"/>
          <a:ext cx="2032812" cy="1219687"/>
        </a:xfrm>
        <a:prstGeom prst="rect">
          <a:avLst/>
        </a:prstGeom>
        <a:gradFill rotWithShape="0">
          <a:gsLst>
            <a:gs pos="0">
              <a:srgbClr val="FFC000">
                <a:hueOff val="1633482"/>
                <a:satOff val="-6796"/>
                <a:lumOff val="1601"/>
                <a:alphaOff val="0"/>
                <a:lumMod val="110000"/>
                <a:satMod val="105000"/>
                <a:tint val="67000"/>
              </a:srgbClr>
            </a:gs>
            <a:gs pos="50000">
              <a:srgbClr val="FFC000">
                <a:hueOff val="1633482"/>
                <a:satOff val="-6796"/>
                <a:lumOff val="1601"/>
                <a:alphaOff val="0"/>
                <a:lumMod val="105000"/>
                <a:satMod val="103000"/>
                <a:tint val="73000"/>
              </a:srgbClr>
            </a:gs>
            <a:gs pos="100000">
              <a:srgbClr val="FFC000">
                <a:hueOff val="1633482"/>
                <a:satOff val="-6796"/>
                <a:lumOff val="1601"/>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marL="0" lvl="0" indent="0" algn="ctr" defTabSz="711200">
            <a:lnSpc>
              <a:spcPct val="90000"/>
            </a:lnSpc>
            <a:spcBef>
              <a:spcPct val="0"/>
            </a:spcBef>
            <a:spcAft>
              <a:spcPct val="35000"/>
            </a:spcAft>
            <a:buFont typeface="Wingdings" panose="05000000000000000000" pitchFamily="2" charset="2"/>
            <a:buNone/>
          </a:pPr>
          <a:r>
            <a:rPr lang="en-GB" sz="2100" b="0" i="0" kern="1200">
              <a:solidFill>
                <a:sysClr val="windowText" lastClr="000000"/>
              </a:solidFill>
              <a:latin typeface="+mj-lt"/>
              <a:ea typeface="+mn-ea"/>
              <a:cs typeface="+mn-cs"/>
            </a:rPr>
            <a:t>Initial &amp; future purposes</a:t>
          </a:r>
        </a:p>
      </dgm:t>
    </dgm:pt>
    <dgm:pt modelId="{D6703604-E592-432F-961D-C11CD1E5FA15}" type="parTrans" cxnId="{FE068DB7-C831-4274-89A1-D19196CB82D7}">
      <dgm:prSet/>
      <dgm:spPr/>
      <dgm:t>
        <a:bodyPr/>
        <a:lstStyle/>
        <a:p>
          <a:endParaRPr lang="en-GB" sz="2100" b="0" i="0">
            <a:solidFill>
              <a:schemeClr val="tx1"/>
            </a:solidFill>
            <a:latin typeface="+mj-lt"/>
          </a:endParaRPr>
        </a:p>
      </dgm:t>
    </dgm:pt>
    <dgm:pt modelId="{F9B16A3E-990E-4208-946C-F58F5D4F231C}" type="sibTrans" cxnId="{FE068DB7-C831-4274-89A1-D19196CB82D7}">
      <dgm:prSet/>
      <dgm:spPr/>
      <dgm:t>
        <a:bodyPr/>
        <a:lstStyle/>
        <a:p>
          <a:endParaRPr lang="en-GB" sz="2100" b="0" i="0">
            <a:solidFill>
              <a:schemeClr val="tx1"/>
            </a:solidFill>
            <a:latin typeface="+mj-lt"/>
          </a:endParaRPr>
        </a:p>
      </dgm:t>
    </dgm:pt>
    <dgm:pt modelId="{312E335E-4D22-4DE3-B091-7005B0CBC527}">
      <dgm:prSet custT="1"/>
      <dgm:spPr>
        <a:xfrm>
          <a:off x="4474750" y="668748"/>
          <a:ext cx="2032812" cy="1219687"/>
        </a:xfrm>
        <a:prstGeom prst="rect">
          <a:avLst/>
        </a:prstGeom>
        <a:gradFill rotWithShape="0">
          <a:gsLst>
            <a:gs pos="0">
              <a:srgbClr val="FFC000">
                <a:hueOff val="3266964"/>
                <a:satOff val="-13592"/>
                <a:lumOff val="3203"/>
                <a:alphaOff val="0"/>
                <a:lumMod val="110000"/>
                <a:satMod val="105000"/>
                <a:tint val="67000"/>
              </a:srgbClr>
            </a:gs>
            <a:gs pos="50000">
              <a:srgbClr val="FFC000">
                <a:hueOff val="3266964"/>
                <a:satOff val="-13592"/>
                <a:lumOff val="3203"/>
                <a:alphaOff val="0"/>
                <a:lumMod val="105000"/>
                <a:satMod val="103000"/>
                <a:tint val="73000"/>
              </a:srgbClr>
            </a:gs>
            <a:gs pos="100000">
              <a:srgbClr val="FFC000">
                <a:hueOff val="3266964"/>
                <a:satOff val="-13592"/>
                <a:lumOff val="3203"/>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marL="0" lvl="0" indent="0" algn="ctr" defTabSz="711200">
            <a:lnSpc>
              <a:spcPct val="90000"/>
            </a:lnSpc>
            <a:spcBef>
              <a:spcPct val="0"/>
            </a:spcBef>
            <a:spcAft>
              <a:spcPct val="35000"/>
            </a:spcAft>
            <a:buFont typeface="Wingdings" panose="05000000000000000000" pitchFamily="2" charset="2"/>
            <a:buNone/>
          </a:pPr>
          <a:r>
            <a:rPr lang="en-GB" sz="2100" b="0" i="0" kern="1200">
              <a:solidFill>
                <a:sysClr val="windowText" lastClr="000000"/>
              </a:solidFill>
              <a:latin typeface="+mj-lt"/>
              <a:ea typeface="+mn-ea"/>
              <a:cs typeface="+mn-cs"/>
            </a:rPr>
            <a:t>Storage duration and safeguards</a:t>
          </a:r>
        </a:p>
      </dgm:t>
    </dgm:pt>
    <dgm:pt modelId="{F26F56B6-1A0E-4C7D-81D5-9DED701E3E75}" type="parTrans" cxnId="{E0FDB2B1-9212-4041-B098-36B42C8550B7}">
      <dgm:prSet/>
      <dgm:spPr/>
      <dgm:t>
        <a:bodyPr/>
        <a:lstStyle/>
        <a:p>
          <a:endParaRPr lang="en-GB" sz="2100" b="0" i="0">
            <a:solidFill>
              <a:schemeClr val="tx1"/>
            </a:solidFill>
            <a:latin typeface="+mj-lt"/>
          </a:endParaRPr>
        </a:p>
      </dgm:t>
    </dgm:pt>
    <dgm:pt modelId="{C43AAF28-511B-44C3-9DBC-277AD2DE5A0F}" type="sibTrans" cxnId="{E0FDB2B1-9212-4041-B098-36B42C8550B7}">
      <dgm:prSet/>
      <dgm:spPr/>
      <dgm:t>
        <a:bodyPr/>
        <a:lstStyle/>
        <a:p>
          <a:endParaRPr lang="en-GB" sz="2100" b="0" i="0">
            <a:solidFill>
              <a:schemeClr val="tx1"/>
            </a:solidFill>
            <a:latin typeface="+mj-lt"/>
          </a:endParaRPr>
        </a:p>
      </dgm:t>
    </dgm:pt>
    <dgm:pt modelId="{B50D0081-E62F-4232-AA72-81740EB967D1}">
      <dgm:prSet custT="1"/>
      <dgm:spPr>
        <a:xfrm>
          <a:off x="6710844" y="668748"/>
          <a:ext cx="2032812" cy="1219687"/>
        </a:xfrm>
        <a:prstGeom prst="rect">
          <a:avLst/>
        </a:prstGeom>
        <a:gradFill rotWithShape="0">
          <a:gsLst>
            <a:gs pos="0">
              <a:srgbClr val="FFC000">
                <a:hueOff val="4900445"/>
                <a:satOff val="-20388"/>
                <a:lumOff val="4804"/>
                <a:alphaOff val="0"/>
                <a:lumMod val="110000"/>
                <a:satMod val="105000"/>
                <a:tint val="67000"/>
              </a:srgbClr>
            </a:gs>
            <a:gs pos="50000">
              <a:srgbClr val="FFC000">
                <a:hueOff val="4900445"/>
                <a:satOff val="-20388"/>
                <a:lumOff val="4804"/>
                <a:alphaOff val="0"/>
                <a:lumMod val="105000"/>
                <a:satMod val="103000"/>
                <a:tint val="73000"/>
              </a:srgbClr>
            </a:gs>
            <a:gs pos="100000">
              <a:srgbClr val="FFC000">
                <a:hueOff val="4900445"/>
                <a:satOff val="-20388"/>
                <a:lumOff val="4804"/>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marL="0" lvl="0" indent="0" algn="ctr" defTabSz="711200">
            <a:lnSpc>
              <a:spcPct val="90000"/>
            </a:lnSpc>
            <a:spcBef>
              <a:spcPct val="0"/>
            </a:spcBef>
            <a:spcAft>
              <a:spcPct val="35000"/>
            </a:spcAft>
            <a:buFont typeface="Wingdings" panose="05000000000000000000" pitchFamily="2" charset="2"/>
            <a:buNone/>
          </a:pPr>
          <a:r>
            <a:rPr lang="en-GB" sz="2100" b="0" i="0" kern="1200">
              <a:solidFill>
                <a:sysClr val="windowText" lastClr="000000"/>
              </a:solidFill>
              <a:latin typeface="+mj-lt"/>
              <a:ea typeface="+mn-ea"/>
              <a:cs typeface="+mn-cs"/>
            </a:rPr>
            <a:t>Any transfer to third countries and safeguards</a:t>
          </a:r>
        </a:p>
      </dgm:t>
    </dgm:pt>
    <dgm:pt modelId="{7415ADE3-06C0-4B62-8A2E-1C1CCB8DD20A}" type="parTrans" cxnId="{85225DA5-D8AE-42C0-B3F2-85E8526BD085}">
      <dgm:prSet/>
      <dgm:spPr/>
      <dgm:t>
        <a:bodyPr/>
        <a:lstStyle/>
        <a:p>
          <a:endParaRPr lang="en-GB" sz="2100" b="0" i="0">
            <a:solidFill>
              <a:schemeClr val="tx1"/>
            </a:solidFill>
            <a:latin typeface="+mj-lt"/>
          </a:endParaRPr>
        </a:p>
      </dgm:t>
    </dgm:pt>
    <dgm:pt modelId="{033A26C3-B977-4EF8-8134-0F480C20D168}" type="sibTrans" cxnId="{85225DA5-D8AE-42C0-B3F2-85E8526BD085}">
      <dgm:prSet/>
      <dgm:spPr/>
      <dgm:t>
        <a:bodyPr/>
        <a:lstStyle/>
        <a:p>
          <a:endParaRPr lang="en-GB" sz="2100" b="0" i="0">
            <a:solidFill>
              <a:schemeClr val="tx1"/>
            </a:solidFill>
            <a:latin typeface="+mj-lt"/>
          </a:endParaRPr>
        </a:p>
      </dgm:t>
    </dgm:pt>
    <dgm:pt modelId="{1A6D8C49-2A8D-4171-9343-B4E5ACCB8FFD}">
      <dgm:prSet custT="1"/>
      <dgm:spPr>
        <a:xfrm>
          <a:off x="1120609" y="2091717"/>
          <a:ext cx="2032812" cy="1219687"/>
        </a:xfrm>
        <a:prstGeom prst="rect">
          <a:avLst/>
        </a:prstGeom>
        <a:gradFill rotWithShape="0">
          <a:gsLst>
            <a:gs pos="0">
              <a:srgbClr val="FFC000">
                <a:hueOff val="6533927"/>
                <a:satOff val="-27185"/>
                <a:lumOff val="6405"/>
                <a:alphaOff val="0"/>
                <a:lumMod val="110000"/>
                <a:satMod val="105000"/>
                <a:tint val="67000"/>
              </a:srgbClr>
            </a:gs>
            <a:gs pos="50000">
              <a:srgbClr val="FFC000">
                <a:hueOff val="6533927"/>
                <a:satOff val="-27185"/>
                <a:lumOff val="6405"/>
                <a:alphaOff val="0"/>
                <a:lumMod val="105000"/>
                <a:satMod val="103000"/>
                <a:tint val="73000"/>
              </a:srgbClr>
            </a:gs>
            <a:gs pos="100000">
              <a:srgbClr val="FFC000">
                <a:hueOff val="6533927"/>
                <a:satOff val="-27185"/>
                <a:lumOff val="6405"/>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marL="0" lvl="0" indent="0" algn="ctr" defTabSz="711200">
            <a:lnSpc>
              <a:spcPct val="90000"/>
            </a:lnSpc>
            <a:spcBef>
              <a:spcPct val="0"/>
            </a:spcBef>
            <a:spcAft>
              <a:spcPct val="35000"/>
            </a:spcAft>
            <a:buFont typeface="Wingdings" panose="05000000000000000000" pitchFamily="2" charset="2"/>
            <a:buNone/>
          </a:pPr>
          <a:r>
            <a:rPr lang="en-GB" sz="2100" b="0" i="0" kern="1200">
              <a:solidFill>
                <a:sysClr val="windowText" lastClr="000000"/>
              </a:solidFill>
              <a:latin typeface="+mj-lt"/>
              <a:ea typeface="+mn-ea"/>
              <a:cs typeface="+mn-cs"/>
            </a:rPr>
            <a:t>Any automated decision-making</a:t>
          </a:r>
        </a:p>
      </dgm:t>
    </dgm:pt>
    <dgm:pt modelId="{A195EECF-3D1D-4215-93D1-F9384AEF65DD}" type="parTrans" cxnId="{6329E3EB-E696-4E25-860C-7846F702C7C1}">
      <dgm:prSet/>
      <dgm:spPr/>
      <dgm:t>
        <a:bodyPr/>
        <a:lstStyle/>
        <a:p>
          <a:endParaRPr lang="en-GB" sz="2100" b="0" i="0">
            <a:solidFill>
              <a:schemeClr val="tx1"/>
            </a:solidFill>
            <a:latin typeface="+mj-lt"/>
          </a:endParaRPr>
        </a:p>
      </dgm:t>
    </dgm:pt>
    <dgm:pt modelId="{F26BB2AC-A172-4016-BDD2-742B0B3D67B7}" type="sibTrans" cxnId="{6329E3EB-E696-4E25-860C-7846F702C7C1}">
      <dgm:prSet/>
      <dgm:spPr/>
      <dgm:t>
        <a:bodyPr/>
        <a:lstStyle/>
        <a:p>
          <a:endParaRPr lang="en-GB" sz="2100" b="0" i="0">
            <a:solidFill>
              <a:schemeClr val="tx1"/>
            </a:solidFill>
            <a:latin typeface="+mj-lt"/>
          </a:endParaRPr>
        </a:p>
      </dgm:t>
    </dgm:pt>
    <dgm:pt modelId="{90BEBA93-EA8D-471F-8A20-C783167EBFA9}">
      <dgm:prSet custT="1"/>
      <dgm:spPr>
        <a:xfrm>
          <a:off x="3356703" y="2091717"/>
          <a:ext cx="2032812" cy="1219687"/>
        </a:xfrm>
        <a:prstGeom prst="rect">
          <a:avLst/>
        </a:prstGeom>
        <a:gradFill rotWithShape="0">
          <a:gsLst>
            <a:gs pos="0">
              <a:srgbClr val="FFC000">
                <a:hueOff val="8167408"/>
                <a:satOff val="-33981"/>
                <a:lumOff val="8007"/>
                <a:alphaOff val="0"/>
                <a:lumMod val="110000"/>
                <a:satMod val="105000"/>
                <a:tint val="67000"/>
              </a:srgbClr>
            </a:gs>
            <a:gs pos="50000">
              <a:srgbClr val="FFC000">
                <a:hueOff val="8167408"/>
                <a:satOff val="-33981"/>
                <a:lumOff val="8007"/>
                <a:alphaOff val="0"/>
                <a:lumMod val="105000"/>
                <a:satMod val="103000"/>
                <a:tint val="73000"/>
              </a:srgbClr>
            </a:gs>
            <a:gs pos="100000">
              <a:srgbClr val="FFC000">
                <a:hueOff val="8167408"/>
                <a:satOff val="-33981"/>
                <a:lumOff val="8007"/>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marL="0" lvl="0" indent="0" algn="ctr" defTabSz="711200">
            <a:lnSpc>
              <a:spcPct val="90000"/>
            </a:lnSpc>
            <a:spcBef>
              <a:spcPct val="0"/>
            </a:spcBef>
            <a:spcAft>
              <a:spcPct val="35000"/>
            </a:spcAft>
            <a:buFont typeface="Wingdings" panose="05000000000000000000" pitchFamily="2" charset="2"/>
            <a:buNone/>
          </a:pPr>
          <a:r>
            <a:rPr lang="en-GB" sz="2100" b="0" i="0" kern="1200">
              <a:solidFill>
                <a:sysClr val="windowText" lastClr="000000"/>
              </a:solidFill>
              <a:latin typeface="+mj-lt"/>
              <a:ea typeface="+mn-ea"/>
              <a:cs typeface="+mn-cs"/>
            </a:rPr>
            <a:t>Responsible people for processing</a:t>
          </a:r>
        </a:p>
      </dgm:t>
    </dgm:pt>
    <dgm:pt modelId="{94FC4483-25B6-402B-906C-293F0CDF2C8B}" type="parTrans" cxnId="{00671D3A-17BD-413F-95C6-24E2AB05E1B4}">
      <dgm:prSet/>
      <dgm:spPr/>
      <dgm:t>
        <a:bodyPr/>
        <a:lstStyle/>
        <a:p>
          <a:endParaRPr lang="en-GB" sz="2100" b="0" i="0">
            <a:solidFill>
              <a:schemeClr val="tx1"/>
            </a:solidFill>
            <a:latin typeface="+mj-lt"/>
          </a:endParaRPr>
        </a:p>
      </dgm:t>
    </dgm:pt>
    <dgm:pt modelId="{0C4E561C-8B4F-427B-808F-284A64D2C758}" type="sibTrans" cxnId="{00671D3A-17BD-413F-95C6-24E2AB05E1B4}">
      <dgm:prSet/>
      <dgm:spPr/>
      <dgm:t>
        <a:bodyPr/>
        <a:lstStyle/>
        <a:p>
          <a:endParaRPr lang="en-GB" sz="2100" b="0" i="0">
            <a:solidFill>
              <a:schemeClr val="tx1"/>
            </a:solidFill>
            <a:latin typeface="+mj-lt"/>
          </a:endParaRPr>
        </a:p>
      </dgm:t>
    </dgm:pt>
    <dgm:pt modelId="{B9195EE7-CB9A-47BE-9AE1-8DF5D48B3420}">
      <dgm:prSet custT="1"/>
      <dgm:spPr>
        <a:xfrm>
          <a:off x="5592797" y="2062225"/>
          <a:ext cx="2032812" cy="1219687"/>
        </a:xfrm>
        <a:prstGeom prst="rect">
          <a:avLst/>
        </a:prstGeom>
        <a:gradFill rotWithShape="0">
          <a:gsLst>
            <a:gs pos="0">
              <a:srgbClr val="FFC000">
                <a:hueOff val="9800891"/>
                <a:satOff val="-40777"/>
                <a:lumOff val="9608"/>
                <a:alphaOff val="0"/>
                <a:lumMod val="110000"/>
                <a:satMod val="105000"/>
                <a:tint val="67000"/>
              </a:srgbClr>
            </a:gs>
            <a:gs pos="50000">
              <a:srgbClr val="FFC000">
                <a:hueOff val="9800891"/>
                <a:satOff val="-40777"/>
                <a:lumOff val="9608"/>
                <a:alphaOff val="0"/>
                <a:lumMod val="105000"/>
                <a:satMod val="103000"/>
                <a:tint val="73000"/>
              </a:srgbClr>
            </a:gs>
            <a:gs pos="100000">
              <a:srgbClr val="FFC000">
                <a:hueOff val="9800891"/>
                <a:satOff val="-40777"/>
                <a:lumOff val="9608"/>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marL="0" lvl="0" indent="0" algn="ctr" defTabSz="711200">
            <a:lnSpc>
              <a:spcPct val="90000"/>
            </a:lnSpc>
            <a:spcBef>
              <a:spcPct val="0"/>
            </a:spcBef>
            <a:spcAft>
              <a:spcPct val="35000"/>
            </a:spcAft>
            <a:buFont typeface="Wingdings" panose="05000000000000000000" pitchFamily="2" charset="2"/>
            <a:buNone/>
          </a:pPr>
          <a:r>
            <a:rPr lang="en-GB" sz="2100" b="0" i="0" kern="1200">
              <a:solidFill>
                <a:sysClr val="windowText" lastClr="000000"/>
              </a:solidFill>
              <a:latin typeface="+mj-lt"/>
              <a:ea typeface="+mn-ea"/>
              <a:cs typeface="+mn-cs"/>
            </a:rPr>
            <a:t>Rights of the subject</a:t>
          </a:r>
        </a:p>
      </dgm:t>
    </dgm:pt>
    <dgm:pt modelId="{3790C558-2AFD-40B1-B6AB-1C5357E45BDA}" type="parTrans" cxnId="{EC7D688B-744A-4E28-B980-BCF0AA3FFD9B}">
      <dgm:prSet/>
      <dgm:spPr/>
      <dgm:t>
        <a:bodyPr/>
        <a:lstStyle/>
        <a:p>
          <a:endParaRPr lang="en-GB" sz="2100" b="0" i="0">
            <a:solidFill>
              <a:schemeClr val="tx1"/>
            </a:solidFill>
            <a:latin typeface="+mj-lt"/>
          </a:endParaRPr>
        </a:p>
      </dgm:t>
    </dgm:pt>
    <dgm:pt modelId="{0348C679-C2E0-49CC-9FED-2C898592525B}" type="sibTrans" cxnId="{EC7D688B-744A-4E28-B980-BCF0AA3FFD9B}">
      <dgm:prSet/>
      <dgm:spPr/>
      <dgm:t>
        <a:bodyPr/>
        <a:lstStyle/>
        <a:p>
          <a:endParaRPr lang="en-GB" sz="2100" b="0" i="0">
            <a:solidFill>
              <a:schemeClr val="tx1"/>
            </a:solidFill>
            <a:latin typeface="+mj-lt"/>
          </a:endParaRPr>
        </a:p>
      </dgm:t>
    </dgm:pt>
    <dgm:pt modelId="{6B2A42CC-A4EC-4F2D-BEF1-4ED268D97B4A}" type="pres">
      <dgm:prSet presAssocID="{020AD377-831D-4F6B-9A2F-17EE677B3CED}" presName="diagram" presStyleCnt="0">
        <dgm:presLayoutVars>
          <dgm:dir/>
          <dgm:resizeHandles val="exact"/>
        </dgm:presLayoutVars>
      </dgm:prSet>
      <dgm:spPr/>
    </dgm:pt>
    <dgm:pt modelId="{B3B0A85D-E448-4581-B6DD-8AD964BFB2B6}" type="pres">
      <dgm:prSet presAssocID="{8EC58EB2-981E-43F5-8B53-9F4CF8BDC71A}" presName="node" presStyleLbl="node1" presStyleIdx="0" presStyleCnt="7">
        <dgm:presLayoutVars>
          <dgm:bulletEnabled val="1"/>
        </dgm:presLayoutVars>
      </dgm:prSet>
      <dgm:spPr/>
    </dgm:pt>
    <dgm:pt modelId="{EA42120E-E6F6-43F7-B319-34F434245CFE}" type="pres">
      <dgm:prSet presAssocID="{E4162A96-225D-45E5-861F-2FE05F67AC31}" presName="sibTrans" presStyleCnt="0"/>
      <dgm:spPr/>
    </dgm:pt>
    <dgm:pt modelId="{29940423-41AB-422E-8557-1CDB9414B475}" type="pres">
      <dgm:prSet presAssocID="{DE4AEA7E-FE2D-42D6-A11C-9651EDF7F35A}" presName="node" presStyleLbl="node1" presStyleIdx="1" presStyleCnt="7">
        <dgm:presLayoutVars>
          <dgm:bulletEnabled val="1"/>
        </dgm:presLayoutVars>
      </dgm:prSet>
      <dgm:spPr/>
    </dgm:pt>
    <dgm:pt modelId="{AE77A629-4D06-41C4-BEFE-B0988EDDF38A}" type="pres">
      <dgm:prSet presAssocID="{F9B16A3E-990E-4208-946C-F58F5D4F231C}" presName="sibTrans" presStyleCnt="0"/>
      <dgm:spPr/>
    </dgm:pt>
    <dgm:pt modelId="{D30ECD86-7C53-44D6-A056-69BB81EF9D9C}" type="pres">
      <dgm:prSet presAssocID="{312E335E-4D22-4DE3-B091-7005B0CBC527}" presName="node" presStyleLbl="node1" presStyleIdx="2" presStyleCnt="7">
        <dgm:presLayoutVars>
          <dgm:bulletEnabled val="1"/>
        </dgm:presLayoutVars>
      </dgm:prSet>
      <dgm:spPr/>
    </dgm:pt>
    <dgm:pt modelId="{8B7D2628-E77B-4E81-BE27-10E11E7D9855}" type="pres">
      <dgm:prSet presAssocID="{C43AAF28-511B-44C3-9DBC-277AD2DE5A0F}" presName="sibTrans" presStyleCnt="0"/>
      <dgm:spPr/>
    </dgm:pt>
    <dgm:pt modelId="{2FE3801A-A604-41BF-BF81-3F70DB458594}" type="pres">
      <dgm:prSet presAssocID="{B50D0081-E62F-4232-AA72-81740EB967D1}" presName="node" presStyleLbl="node1" presStyleIdx="3" presStyleCnt="7">
        <dgm:presLayoutVars>
          <dgm:bulletEnabled val="1"/>
        </dgm:presLayoutVars>
      </dgm:prSet>
      <dgm:spPr/>
    </dgm:pt>
    <dgm:pt modelId="{39A069B6-2453-42DA-A7CC-62C4EA1DF27C}" type="pres">
      <dgm:prSet presAssocID="{033A26C3-B977-4EF8-8134-0F480C20D168}" presName="sibTrans" presStyleCnt="0"/>
      <dgm:spPr/>
    </dgm:pt>
    <dgm:pt modelId="{FE9C53FE-0B46-487A-8C52-687C15EB4BE9}" type="pres">
      <dgm:prSet presAssocID="{1A6D8C49-2A8D-4171-9343-B4E5ACCB8FFD}" presName="node" presStyleLbl="node1" presStyleIdx="4" presStyleCnt="7">
        <dgm:presLayoutVars>
          <dgm:bulletEnabled val="1"/>
        </dgm:presLayoutVars>
      </dgm:prSet>
      <dgm:spPr/>
    </dgm:pt>
    <dgm:pt modelId="{744D6806-E912-4DE3-8B23-F21623032777}" type="pres">
      <dgm:prSet presAssocID="{F26BB2AC-A172-4016-BDD2-742B0B3D67B7}" presName="sibTrans" presStyleCnt="0"/>
      <dgm:spPr/>
    </dgm:pt>
    <dgm:pt modelId="{D4291876-7EAE-4B22-8C70-F11CC0FDB2B4}" type="pres">
      <dgm:prSet presAssocID="{90BEBA93-EA8D-471F-8A20-C783167EBFA9}" presName="node" presStyleLbl="node1" presStyleIdx="5" presStyleCnt="7">
        <dgm:presLayoutVars>
          <dgm:bulletEnabled val="1"/>
        </dgm:presLayoutVars>
      </dgm:prSet>
      <dgm:spPr/>
    </dgm:pt>
    <dgm:pt modelId="{06EE55F3-C40C-44D2-B693-599E5755EBF3}" type="pres">
      <dgm:prSet presAssocID="{0C4E561C-8B4F-427B-808F-284A64D2C758}" presName="sibTrans" presStyleCnt="0"/>
      <dgm:spPr/>
    </dgm:pt>
    <dgm:pt modelId="{5AED4205-C886-4956-BEFC-C2641253C071}" type="pres">
      <dgm:prSet presAssocID="{B9195EE7-CB9A-47BE-9AE1-8DF5D48B3420}" presName="node" presStyleLbl="node1" presStyleIdx="6" presStyleCnt="7" custLinFactNeighborY="-2418">
        <dgm:presLayoutVars>
          <dgm:bulletEnabled val="1"/>
        </dgm:presLayoutVars>
      </dgm:prSet>
      <dgm:spPr/>
    </dgm:pt>
  </dgm:ptLst>
  <dgm:cxnLst>
    <dgm:cxn modelId="{2A1DA203-6DB2-4D20-85D4-4967F2397434}" type="presOf" srcId="{B50D0081-E62F-4232-AA72-81740EB967D1}" destId="{2FE3801A-A604-41BF-BF81-3F70DB458594}" srcOrd="0" destOrd="0" presId="urn:microsoft.com/office/officeart/2005/8/layout/default"/>
    <dgm:cxn modelId="{9BED8B0C-97B6-48C2-BD8C-3300880F43D9}" type="presOf" srcId="{1A6D8C49-2A8D-4171-9343-B4E5ACCB8FFD}" destId="{FE9C53FE-0B46-487A-8C52-687C15EB4BE9}" srcOrd="0" destOrd="0" presId="urn:microsoft.com/office/officeart/2005/8/layout/default"/>
    <dgm:cxn modelId="{00671D3A-17BD-413F-95C6-24E2AB05E1B4}" srcId="{020AD377-831D-4F6B-9A2F-17EE677B3CED}" destId="{90BEBA93-EA8D-471F-8A20-C783167EBFA9}" srcOrd="5" destOrd="0" parTransId="{94FC4483-25B6-402B-906C-293F0CDF2C8B}" sibTransId="{0C4E561C-8B4F-427B-808F-284A64D2C758}"/>
    <dgm:cxn modelId="{42DE8149-3B18-4983-9E1D-30277B9CE876}" type="presOf" srcId="{312E335E-4D22-4DE3-B091-7005B0CBC527}" destId="{D30ECD86-7C53-44D6-A056-69BB81EF9D9C}" srcOrd="0" destOrd="0" presId="urn:microsoft.com/office/officeart/2005/8/layout/default"/>
    <dgm:cxn modelId="{301DE149-B981-479F-8B6D-5B27B39D76E1}" srcId="{020AD377-831D-4F6B-9A2F-17EE677B3CED}" destId="{8EC58EB2-981E-43F5-8B53-9F4CF8BDC71A}" srcOrd="0" destOrd="0" parTransId="{8185AE6D-A75C-4297-AB67-0D9777EB4D52}" sibTransId="{E4162A96-225D-45E5-861F-2FE05F67AC31}"/>
    <dgm:cxn modelId="{BCEF536E-A0BA-4C07-8515-56875B7E8125}" type="presOf" srcId="{8EC58EB2-981E-43F5-8B53-9F4CF8BDC71A}" destId="{B3B0A85D-E448-4581-B6DD-8AD964BFB2B6}" srcOrd="0" destOrd="0" presId="urn:microsoft.com/office/officeart/2005/8/layout/default"/>
    <dgm:cxn modelId="{1AC81585-490A-4F89-B6B2-984932158050}" type="presOf" srcId="{B9195EE7-CB9A-47BE-9AE1-8DF5D48B3420}" destId="{5AED4205-C886-4956-BEFC-C2641253C071}" srcOrd="0" destOrd="0" presId="urn:microsoft.com/office/officeart/2005/8/layout/default"/>
    <dgm:cxn modelId="{EC7D688B-744A-4E28-B980-BCF0AA3FFD9B}" srcId="{020AD377-831D-4F6B-9A2F-17EE677B3CED}" destId="{B9195EE7-CB9A-47BE-9AE1-8DF5D48B3420}" srcOrd="6" destOrd="0" parTransId="{3790C558-2AFD-40B1-B6AB-1C5357E45BDA}" sibTransId="{0348C679-C2E0-49CC-9FED-2C898592525B}"/>
    <dgm:cxn modelId="{B86BCF8C-1395-4D86-A4C4-7F8E9C025370}" type="presOf" srcId="{020AD377-831D-4F6B-9A2F-17EE677B3CED}" destId="{6B2A42CC-A4EC-4F2D-BEF1-4ED268D97B4A}" srcOrd="0" destOrd="0" presId="urn:microsoft.com/office/officeart/2005/8/layout/default"/>
    <dgm:cxn modelId="{38C1CD8E-0444-4010-8168-0B8C0664A5AD}" type="presOf" srcId="{DE4AEA7E-FE2D-42D6-A11C-9651EDF7F35A}" destId="{29940423-41AB-422E-8557-1CDB9414B475}" srcOrd="0" destOrd="0" presId="urn:microsoft.com/office/officeart/2005/8/layout/default"/>
    <dgm:cxn modelId="{85225DA5-D8AE-42C0-B3F2-85E8526BD085}" srcId="{020AD377-831D-4F6B-9A2F-17EE677B3CED}" destId="{B50D0081-E62F-4232-AA72-81740EB967D1}" srcOrd="3" destOrd="0" parTransId="{7415ADE3-06C0-4B62-8A2E-1C1CCB8DD20A}" sibTransId="{033A26C3-B977-4EF8-8134-0F480C20D168}"/>
    <dgm:cxn modelId="{E0FDB2B1-9212-4041-B098-36B42C8550B7}" srcId="{020AD377-831D-4F6B-9A2F-17EE677B3CED}" destId="{312E335E-4D22-4DE3-B091-7005B0CBC527}" srcOrd="2" destOrd="0" parTransId="{F26F56B6-1A0E-4C7D-81D5-9DED701E3E75}" sibTransId="{C43AAF28-511B-44C3-9DBC-277AD2DE5A0F}"/>
    <dgm:cxn modelId="{BE2180B5-2D05-495A-BE47-650F4B6FE362}" type="presOf" srcId="{90BEBA93-EA8D-471F-8A20-C783167EBFA9}" destId="{D4291876-7EAE-4B22-8C70-F11CC0FDB2B4}" srcOrd="0" destOrd="0" presId="urn:microsoft.com/office/officeart/2005/8/layout/default"/>
    <dgm:cxn modelId="{FE068DB7-C831-4274-89A1-D19196CB82D7}" srcId="{020AD377-831D-4F6B-9A2F-17EE677B3CED}" destId="{DE4AEA7E-FE2D-42D6-A11C-9651EDF7F35A}" srcOrd="1" destOrd="0" parTransId="{D6703604-E592-432F-961D-C11CD1E5FA15}" sibTransId="{F9B16A3E-990E-4208-946C-F58F5D4F231C}"/>
    <dgm:cxn modelId="{6329E3EB-E696-4E25-860C-7846F702C7C1}" srcId="{020AD377-831D-4F6B-9A2F-17EE677B3CED}" destId="{1A6D8C49-2A8D-4171-9343-B4E5ACCB8FFD}" srcOrd="4" destOrd="0" parTransId="{A195EECF-3D1D-4215-93D1-F9384AEF65DD}" sibTransId="{F26BB2AC-A172-4016-BDD2-742B0B3D67B7}"/>
    <dgm:cxn modelId="{F08CCB85-8B16-4388-8703-4DA5A46D79C6}" type="presParOf" srcId="{6B2A42CC-A4EC-4F2D-BEF1-4ED268D97B4A}" destId="{B3B0A85D-E448-4581-B6DD-8AD964BFB2B6}" srcOrd="0" destOrd="0" presId="urn:microsoft.com/office/officeart/2005/8/layout/default"/>
    <dgm:cxn modelId="{3171B964-2C97-4047-927E-BF4E3F9D1B58}" type="presParOf" srcId="{6B2A42CC-A4EC-4F2D-BEF1-4ED268D97B4A}" destId="{EA42120E-E6F6-43F7-B319-34F434245CFE}" srcOrd="1" destOrd="0" presId="urn:microsoft.com/office/officeart/2005/8/layout/default"/>
    <dgm:cxn modelId="{13D8D1D2-C6D5-4AE1-8013-85547C8D05AD}" type="presParOf" srcId="{6B2A42CC-A4EC-4F2D-BEF1-4ED268D97B4A}" destId="{29940423-41AB-422E-8557-1CDB9414B475}" srcOrd="2" destOrd="0" presId="urn:microsoft.com/office/officeart/2005/8/layout/default"/>
    <dgm:cxn modelId="{98E0448C-5743-48E6-B23B-B3DEB1577CF8}" type="presParOf" srcId="{6B2A42CC-A4EC-4F2D-BEF1-4ED268D97B4A}" destId="{AE77A629-4D06-41C4-BEFE-B0988EDDF38A}" srcOrd="3" destOrd="0" presId="urn:microsoft.com/office/officeart/2005/8/layout/default"/>
    <dgm:cxn modelId="{8E59412F-A333-4840-930E-73B4829BDA81}" type="presParOf" srcId="{6B2A42CC-A4EC-4F2D-BEF1-4ED268D97B4A}" destId="{D30ECD86-7C53-44D6-A056-69BB81EF9D9C}" srcOrd="4" destOrd="0" presId="urn:microsoft.com/office/officeart/2005/8/layout/default"/>
    <dgm:cxn modelId="{EABF7241-C987-4CE6-A3E8-354A546EFFA8}" type="presParOf" srcId="{6B2A42CC-A4EC-4F2D-BEF1-4ED268D97B4A}" destId="{8B7D2628-E77B-4E81-BE27-10E11E7D9855}" srcOrd="5" destOrd="0" presId="urn:microsoft.com/office/officeart/2005/8/layout/default"/>
    <dgm:cxn modelId="{6DC51A62-0BCA-44A5-BAA5-9A3F6B4C3BB0}" type="presParOf" srcId="{6B2A42CC-A4EC-4F2D-BEF1-4ED268D97B4A}" destId="{2FE3801A-A604-41BF-BF81-3F70DB458594}" srcOrd="6" destOrd="0" presId="urn:microsoft.com/office/officeart/2005/8/layout/default"/>
    <dgm:cxn modelId="{CFB3D63A-46ED-45BB-9C0F-E90B6555E297}" type="presParOf" srcId="{6B2A42CC-A4EC-4F2D-BEF1-4ED268D97B4A}" destId="{39A069B6-2453-42DA-A7CC-62C4EA1DF27C}" srcOrd="7" destOrd="0" presId="urn:microsoft.com/office/officeart/2005/8/layout/default"/>
    <dgm:cxn modelId="{42508EDD-4B21-446B-935B-E5D34FBC6639}" type="presParOf" srcId="{6B2A42CC-A4EC-4F2D-BEF1-4ED268D97B4A}" destId="{FE9C53FE-0B46-487A-8C52-687C15EB4BE9}" srcOrd="8" destOrd="0" presId="urn:microsoft.com/office/officeart/2005/8/layout/default"/>
    <dgm:cxn modelId="{26485158-4E43-4DE6-8068-FD5171C63606}" type="presParOf" srcId="{6B2A42CC-A4EC-4F2D-BEF1-4ED268D97B4A}" destId="{744D6806-E912-4DE3-8B23-F21623032777}" srcOrd="9" destOrd="0" presId="urn:microsoft.com/office/officeart/2005/8/layout/default"/>
    <dgm:cxn modelId="{0CBF06D8-E508-43D1-8B53-887F73B34D93}" type="presParOf" srcId="{6B2A42CC-A4EC-4F2D-BEF1-4ED268D97B4A}" destId="{D4291876-7EAE-4B22-8C70-F11CC0FDB2B4}" srcOrd="10" destOrd="0" presId="urn:microsoft.com/office/officeart/2005/8/layout/default"/>
    <dgm:cxn modelId="{24AAD967-BB0F-4A92-A06C-7B063902EA0B}" type="presParOf" srcId="{6B2A42CC-A4EC-4F2D-BEF1-4ED268D97B4A}" destId="{06EE55F3-C40C-44D2-B693-599E5755EBF3}" srcOrd="11" destOrd="0" presId="urn:microsoft.com/office/officeart/2005/8/layout/default"/>
    <dgm:cxn modelId="{4E39916B-2DA9-42FD-938E-5B99B02E4F8F}" type="presParOf" srcId="{6B2A42CC-A4EC-4F2D-BEF1-4ED268D97B4A}" destId="{5AED4205-C886-4956-BEFC-C2641253C071}" srcOrd="1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C735A1A-E373-4850-B5F4-C80B3CBB847E}" type="doc">
      <dgm:prSet loTypeId="urn:microsoft.com/office/officeart/2005/8/layout/cycle6" loCatId="cycle" qsTypeId="urn:microsoft.com/office/officeart/2005/8/quickstyle/3d1" qsCatId="3D" csTypeId="urn:microsoft.com/office/officeart/2005/8/colors/colorful4" csCatId="colorful" phldr="1"/>
      <dgm:spPr/>
      <dgm:t>
        <a:bodyPr/>
        <a:lstStyle/>
        <a:p>
          <a:endParaRPr lang="it-IT"/>
        </a:p>
      </dgm:t>
    </dgm:pt>
    <dgm:pt modelId="{F19BCADB-F458-4EB9-B9E6-005E22F113A5}">
      <dgm:prSet phldrT="[Testo]" custT="1"/>
      <dgm:spPr>
        <a:xfrm>
          <a:off x="4017166" y="-88266"/>
          <a:ext cx="1596471" cy="1013556"/>
        </a:xfrm>
        <a:prstGeom prst="roundRect">
          <a:avLst/>
        </a:prstGeom>
        <a:scene3d>
          <a:camera prst="orthographicFront"/>
          <a:lightRig rig="flat" dir="t"/>
        </a:scene3d>
        <a:sp3d prstMaterial="plastic">
          <a:bevelT w="120900" h="88900"/>
          <a:bevelB w="88900" h="31750" prst="angle"/>
        </a:sp3d>
      </dgm:spPr>
      <dgm:t>
        <a:bodyPr/>
        <a:lstStyle/>
        <a:p>
          <a:pPr>
            <a:buNone/>
          </a:pPr>
          <a:r>
            <a:rPr lang="it-IT" sz="1900" b="1">
              <a:latin typeface="+mj-lt"/>
              <a:ea typeface="+mn-ea"/>
              <a:cs typeface="+mn-cs"/>
            </a:rPr>
            <a:t>To access one’s own data</a:t>
          </a:r>
        </a:p>
      </dgm:t>
    </dgm:pt>
    <dgm:pt modelId="{F09E8C77-9BA1-4386-BADA-B89513F8E4D8}" type="parTrans" cxnId="{EBE6EFEE-BBAE-4318-B3A0-F6894C5071A4}">
      <dgm:prSet/>
      <dgm:spPr/>
      <dgm:t>
        <a:bodyPr/>
        <a:lstStyle/>
        <a:p>
          <a:endParaRPr lang="it-IT" sz="1900" b="1">
            <a:solidFill>
              <a:schemeClr val="tx1"/>
            </a:solidFill>
            <a:latin typeface="+mj-lt"/>
          </a:endParaRPr>
        </a:p>
      </dgm:t>
    </dgm:pt>
    <dgm:pt modelId="{518130D8-82D7-4730-806B-4F795611E03C}" type="sibTrans" cxnId="{EBE6EFEE-BBAE-4318-B3A0-F6894C5071A4}">
      <dgm:prSet/>
      <dgm:spPr>
        <a:xfrm>
          <a:off x="2559749" y="418511"/>
          <a:ext cx="4511305" cy="4511305"/>
        </a:xfrm>
        <a:custGeom>
          <a:avLst/>
          <a:gdLst/>
          <a:ahLst/>
          <a:cxnLst/>
          <a:rect l="0" t="0" r="0" b="0"/>
          <a:pathLst>
            <a:path>
              <a:moveTo>
                <a:pt x="3060246" y="148379"/>
              </a:moveTo>
              <a:arcTo wR="2255652" hR="2255652" stAng="17453863" swAng="1019828"/>
            </a:path>
          </a:pathLst>
        </a:custGeom>
        <a:scene3d>
          <a:camera prst="orthographicFront"/>
          <a:lightRig rig="flat" dir="t"/>
        </a:scene3d>
        <a:sp3d z="-40000" prstMaterial="matte"/>
      </dgm:spPr>
      <dgm:t>
        <a:bodyPr/>
        <a:lstStyle/>
        <a:p>
          <a:endParaRPr lang="it-IT" sz="1900" b="1">
            <a:solidFill>
              <a:schemeClr val="tx1"/>
            </a:solidFill>
            <a:latin typeface="+mj-lt"/>
          </a:endParaRPr>
        </a:p>
      </dgm:t>
    </dgm:pt>
    <dgm:pt modelId="{0D807156-7831-4DC5-950E-6A0926E2C6ED}">
      <dgm:prSet phldrT="[Testo]" custT="1"/>
      <dgm:spPr>
        <a:xfrm>
          <a:off x="5859466" y="898325"/>
          <a:ext cx="1438952" cy="738923"/>
        </a:xfrm>
        <a:prstGeom prst="roundRect">
          <a:avLst/>
        </a:prstGeom>
        <a:solidFill>
          <a:srgbClr val="BCF200"/>
        </a:solidFill>
        <a:scene3d>
          <a:camera prst="orthographicFront"/>
          <a:lightRig rig="flat" dir="t"/>
        </a:scene3d>
        <a:sp3d prstMaterial="plastic">
          <a:bevelT w="120900" h="88900"/>
          <a:bevelB w="88900" h="31750" prst="angle"/>
        </a:sp3d>
      </dgm:spPr>
      <dgm:t>
        <a:bodyPr/>
        <a:lstStyle/>
        <a:p>
          <a:pPr>
            <a:buNone/>
          </a:pPr>
          <a:r>
            <a:rPr lang="it-IT" sz="1900" b="1">
              <a:latin typeface="+mj-lt"/>
              <a:ea typeface="+mn-ea"/>
              <a:cs typeface="+mn-cs"/>
            </a:rPr>
            <a:t>To data portability</a:t>
          </a:r>
        </a:p>
      </dgm:t>
    </dgm:pt>
    <dgm:pt modelId="{19851CE5-6E68-4C55-B63D-6603CA758E87}" type="parTrans" cxnId="{91608E98-9E4D-44EB-929F-F6093EE68847}">
      <dgm:prSet/>
      <dgm:spPr/>
      <dgm:t>
        <a:bodyPr/>
        <a:lstStyle/>
        <a:p>
          <a:endParaRPr lang="it-IT" sz="1900" b="1">
            <a:solidFill>
              <a:schemeClr val="tx1"/>
            </a:solidFill>
            <a:latin typeface="+mj-lt"/>
          </a:endParaRPr>
        </a:p>
      </dgm:t>
    </dgm:pt>
    <dgm:pt modelId="{CD530D1F-D9EE-4B36-9B17-5B9B818F721D}" type="sibTrans" cxnId="{91608E98-9E4D-44EB-929F-F6093EE68847}">
      <dgm:prSet/>
      <dgm:spPr>
        <a:xfrm>
          <a:off x="2559749" y="418511"/>
          <a:ext cx="4511305" cy="4511305"/>
        </a:xfrm>
        <a:custGeom>
          <a:avLst/>
          <a:gdLst/>
          <a:ahLst/>
          <a:cxnLst/>
          <a:rect l="0" t="0" r="0" b="0"/>
          <a:pathLst>
            <a:path>
              <a:moveTo>
                <a:pt x="4263306" y="1227403"/>
              </a:moveTo>
              <a:arcTo wR="2255652" hR="2255652" stAng="19972804" swAng="1467433"/>
            </a:path>
          </a:pathLst>
        </a:custGeom>
        <a:scene3d>
          <a:camera prst="orthographicFront"/>
          <a:lightRig rig="flat" dir="t"/>
        </a:scene3d>
        <a:sp3d z="-40000" prstMaterial="matte"/>
      </dgm:spPr>
      <dgm:t>
        <a:bodyPr/>
        <a:lstStyle/>
        <a:p>
          <a:endParaRPr lang="it-IT" sz="1900" b="1">
            <a:solidFill>
              <a:schemeClr val="tx1"/>
            </a:solidFill>
            <a:latin typeface="+mj-lt"/>
          </a:endParaRPr>
        </a:p>
      </dgm:t>
    </dgm:pt>
    <dgm:pt modelId="{67E42432-7144-4F32-9890-1435B01D358D}">
      <dgm:prSet phldrT="[Testo]" custT="1"/>
      <dgm:spPr>
        <a:xfrm>
          <a:off x="5997038" y="2579110"/>
          <a:ext cx="2034925" cy="1193966"/>
        </a:xfrm>
        <a:prstGeom prst="roundRect">
          <a:avLst/>
        </a:prstGeom>
        <a:scene3d>
          <a:camera prst="orthographicFront"/>
          <a:lightRig rig="flat" dir="t"/>
        </a:scene3d>
        <a:sp3d prstMaterial="plastic">
          <a:bevelT w="120900" h="88900"/>
          <a:bevelB w="88900" h="31750" prst="angle"/>
        </a:sp3d>
      </dgm:spPr>
      <dgm:t>
        <a:bodyPr/>
        <a:lstStyle/>
        <a:p>
          <a:pPr>
            <a:buNone/>
          </a:pPr>
          <a:r>
            <a:rPr lang="it-IT" sz="1900" b="1">
              <a:latin typeface="+mj-lt"/>
              <a:ea typeface="+mn-ea"/>
              <a:cs typeface="+mn-cs"/>
            </a:rPr>
            <a:t>To object or restrict the processing of data</a:t>
          </a:r>
        </a:p>
      </dgm:t>
    </dgm:pt>
    <dgm:pt modelId="{9AA905B7-80EF-401D-BDBC-F695C708FAC2}" type="parTrans" cxnId="{1987BA43-E1AC-4375-8CAF-FE32976614FE}">
      <dgm:prSet/>
      <dgm:spPr/>
      <dgm:t>
        <a:bodyPr/>
        <a:lstStyle/>
        <a:p>
          <a:endParaRPr lang="it-IT" sz="1900" b="1">
            <a:solidFill>
              <a:schemeClr val="tx1"/>
            </a:solidFill>
            <a:latin typeface="+mj-lt"/>
          </a:endParaRPr>
        </a:p>
      </dgm:t>
    </dgm:pt>
    <dgm:pt modelId="{0ECEBEDC-B139-40C8-8B16-E9AEDA86EB5A}" type="sibTrans" cxnId="{1987BA43-E1AC-4375-8CAF-FE32976614FE}">
      <dgm:prSet/>
      <dgm:spPr>
        <a:xfrm>
          <a:off x="2559749" y="418511"/>
          <a:ext cx="4511305" cy="4511305"/>
        </a:xfrm>
        <a:custGeom>
          <a:avLst/>
          <a:gdLst/>
          <a:ahLst/>
          <a:cxnLst/>
          <a:rect l="0" t="0" r="0" b="0"/>
          <a:pathLst>
            <a:path>
              <a:moveTo>
                <a:pt x="4222186" y="3360511"/>
              </a:moveTo>
              <a:arcTo wR="2255652" hR="2255652" stAng="1759717" swAng="1021723"/>
            </a:path>
          </a:pathLst>
        </a:custGeom>
        <a:scene3d>
          <a:camera prst="orthographicFront"/>
          <a:lightRig rig="flat" dir="t"/>
        </a:scene3d>
        <a:sp3d z="-40000" prstMaterial="matte"/>
      </dgm:spPr>
      <dgm:t>
        <a:bodyPr/>
        <a:lstStyle/>
        <a:p>
          <a:endParaRPr lang="it-IT" sz="1900" b="1">
            <a:solidFill>
              <a:schemeClr val="tx1"/>
            </a:solidFill>
            <a:latin typeface="+mj-lt"/>
          </a:endParaRPr>
        </a:p>
      </dgm:t>
    </dgm:pt>
    <dgm:pt modelId="{061C6B84-A73B-4C89-9820-27306C5421BA}">
      <dgm:prSet phldrT="[Testo]" custT="1"/>
      <dgm:spPr>
        <a:xfrm>
          <a:off x="5013607" y="4311180"/>
          <a:ext cx="1560970" cy="790512"/>
        </a:xfrm>
        <a:prstGeom prst="roundRect">
          <a:avLst/>
        </a:prstGeom>
        <a:scene3d>
          <a:camera prst="orthographicFront"/>
          <a:lightRig rig="flat" dir="t"/>
        </a:scene3d>
        <a:sp3d prstMaterial="plastic">
          <a:bevelT w="120900" h="88900"/>
          <a:bevelB w="88900" h="31750" prst="angle"/>
        </a:sp3d>
      </dgm:spPr>
      <dgm:t>
        <a:bodyPr/>
        <a:lstStyle/>
        <a:p>
          <a:pPr>
            <a:buNone/>
          </a:pPr>
          <a:r>
            <a:rPr lang="it-IT" sz="1900" b="1">
              <a:latin typeface="+mj-lt"/>
              <a:ea typeface="+mn-ea"/>
              <a:cs typeface="+mn-cs"/>
            </a:rPr>
            <a:t>To delete data</a:t>
          </a:r>
        </a:p>
      </dgm:t>
    </dgm:pt>
    <dgm:pt modelId="{8670808A-75B7-43C2-BD67-303D130E287F}" type="parTrans" cxnId="{41A73CE6-508F-4E02-9BBD-FFD379EF4BD4}">
      <dgm:prSet/>
      <dgm:spPr/>
      <dgm:t>
        <a:bodyPr/>
        <a:lstStyle/>
        <a:p>
          <a:endParaRPr lang="it-IT" sz="1900" b="1">
            <a:solidFill>
              <a:schemeClr val="tx1"/>
            </a:solidFill>
            <a:latin typeface="+mj-lt"/>
          </a:endParaRPr>
        </a:p>
      </dgm:t>
    </dgm:pt>
    <dgm:pt modelId="{BD3F2486-A754-426C-8D22-E15B11C82E58}" type="sibTrans" cxnId="{41A73CE6-508F-4E02-9BBD-FFD379EF4BD4}">
      <dgm:prSet/>
      <dgm:spPr>
        <a:xfrm>
          <a:off x="2559749" y="418511"/>
          <a:ext cx="4511305" cy="4511305"/>
        </a:xfrm>
        <a:custGeom>
          <a:avLst/>
          <a:gdLst/>
          <a:ahLst/>
          <a:cxnLst/>
          <a:rect l="0" t="0" r="0" b="0"/>
          <a:pathLst>
            <a:path>
              <a:moveTo>
                <a:pt x="2449141" y="4502991"/>
              </a:moveTo>
              <a:arcTo wR="2255652" hR="2255652" stAng="5104749" swAng="708515"/>
            </a:path>
          </a:pathLst>
        </a:custGeom>
        <a:scene3d>
          <a:camera prst="orthographicFront"/>
          <a:lightRig rig="flat" dir="t"/>
        </a:scene3d>
        <a:sp3d z="-40000" prstMaterial="matte"/>
      </dgm:spPr>
      <dgm:t>
        <a:bodyPr/>
        <a:lstStyle/>
        <a:p>
          <a:endParaRPr lang="it-IT" sz="1900" b="1">
            <a:solidFill>
              <a:schemeClr val="tx1"/>
            </a:solidFill>
            <a:latin typeface="+mj-lt"/>
          </a:endParaRPr>
        </a:p>
      </dgm:t>
    </dgm:pt>
    <dgm:pt modelId="{841853C8-19AB-4EA7-B4AB-932FB65191E3}">
      <dgm:prSet phldrT="[Testo]" custT="1"/>
      <dgm:spPr>
        <a:xfrm>
          <a:off x="3133227" y="4241828"/>
          <a:ext cx="1406966" cy="929216"/>
        </a:xfrm>
        <a:prstGeom prst="roundRect">
          <a:avLst/>
        </a:prstGeom>
        <a:solidFill>
          <a:srgbClr val="34DFA6"/>
        </a:solidFill>
        <a:scene3d>
          <a:camera prst="orthographicFront"/>
          <a:lightRig rig="flat" dir="t"/>
        </a:scene3d>
        <a:sp3d prstMaterial="plastic">
          <a:bevelT w="120900" h="88900"/>
          <a:bevelB w="88900" h="31750" prst="angle"/>
        </a:sp3d>
      </dgm:spPr>
      <dgm:t>
        <a:bodyPr/>
        <a:lstStyle/>
        <a:p>
          <a:pPr>
            <a:buNone/>
          </a:pPr>
          <a:r>
            <a:rPr lang="it-IT" sz="1900" b="1">
              <a:latin typeface="+mj-lt"/>
              <a:ea typeface="+mn-ea"/>
              <a:cs typeface="+mn-cs"/>
            </a:rPr>
            <a:t>To </a:t>
          </a:r>
          <a:r>
            <a:rPr lang="en-GB" sz="1900" b="1">
              <a:latin typeface="+mj-lt"/>
              <a:ea typeface="+mn-ea"/>
              <a:cs typeface="+mn-cs"/>
            </a:rPr>
            <a:t>request rectification </a:t>
          </a:r>
          <a:endParaRPr lang="it-IT" sz="1900" b="1">
            <a:latin typeface="+mj-lt"/>
            <a:ea typeface="+mn-ea"/>
            <a:cs typeface="+mn-cs"/>
          </a:endParaRPr>
        </a:p>
      </dgm:t>
    </dgm:pt>
    <dgm:pt modelId="{25B55315-92C2-4A2D-9AC2-E7BDA1D8F872}" type="parTrans" cxnId="{5FDCF4AE-50DE-40E7-805A-44F25C0840F9}">
      <dgm:prSet/>
      <dgm:spPr/>
      <dgm:t>
        <a:bodyPr/>
        <a:lstStyle/>
        <a:p>
          <a:endParaRPr lang="it-IT" sz="1900" b="1">
            <a:solidFill>
              <a:schemeClr val="tx1"/>
            </a:solidFill>
            <a:latin typeface="+mj-lt"/>
          </a:endParaRPr>
        </a:p>
      </dgm:t>
    </dgm:pt>
    <dgm:pt modelId="{7ADF6008-2591-4FE7-A6C0-30CEB32FA4BC}" type="sibTrans" cxnId="{5FDCF4AE-50DE-40E7-805A-44F25C0840F9}">
      <dgm:prSet/>
      <dgm:spPr>
        <a:xfrm>
          <a:off x="2559749" y="418511"/>
          <a:ext cx="4511305" cy="4511305"/>
        </a:xfrm>
        <a:custGeom>
          <a:avLst/>
          <a:gdLst/>
          <a:ahLst/>
          <a:cxnLst/>
          <a:rect l="0" t="0" r="0" b="0"/>
          <a:pathLst>
            <a:path>
              <a:moveTo>
                <a:pt x="628210" y="3817510"/>
              </a:moveTo>
              <a:arcTo wR="2255652" hR="2255652" stAng="8170683" swAng="1210773"/>
            </a:path>
          </a:pathLst>
        </a:custGeom>
        <a:scene3d>
          <a:camera prst="orthographicFront"/>
          <a:lightRig rig="flat" dir="t"/>
        </a:scene3d>
        <a:sp3d z="-40000" prstMaterial="matte"/>
      </dgm:spPr>
      <dgm:t>
        <a:bodyPr/>
        <a:lstStyle/>
        <a:p>
          <a:endParaRPr lang="it-IT" sz="1900" b="1">
            <a:solidFill>
              <a:schemeClr val="tx1"/>
            </a:solidFill>
            <a:latin typeface="+mj-lt"/>
          </a:endParaRPr>
        </a:p>
      </dgm:t>
    </dgm:pt>
    <dgm:pt modelId="{0CBABF24-7541-448F-A3C9-8A95A751469A}">
      <dgm:prSet phldrT="[Testo]" custT="1"/>
      <dgm:spPr>
        <a:xfrm>
          <a:off x="1764391" y="2780837"/>
          <a:ext cx="1703822" cy="790512"/>
        </a:xfrm>
        <a:prstGeom prst="roundRect">
          <a:avLst/>
        </a:prstGeom>
        <a:solidFill>
          <a:srgbClr val="48BDD4"/>
        </a:solidFill>
        <a:scene3d>
          <a:camera prst="orthographicFront"/>
          <a:lightRig rig="flat" dir="t"/>
        </a:scene3d>
        <a:sp3d prstMaterial="plastic">
          <a:bevelT w="120900" h="88900"/>
          <a:bevelB w="88900" h="31750" prst="angle"/>
        </a:sp3d>
      </dgm:spPr>
      <dgm:t>
        <a:bodyPr/>
        <a:lstStyle/>
        <a:p>
          <a:pPr>
            <a:buNone/>
          </a:pPr>
          <a:r>
            <a:rPr lang="en-GB" sz="1900" b="1">
              <a:latin typeface="+mj-lt"/>
              <a:ea typeface="+mn-ea"/>
              <a:cs typeface="+mn-cs"/>
            </a:rPr>
            <a:t>To withdraw</a:t>
          </a:r>
          <a:endParaRPr lang="it-IT" sz="1900" b="1">
            <a:latin typeface="+mj-lt"/>
            <a:ea typeface="+mn-ea"/>
            <a:cs typeface="+mn-cs"/>
          </a:endParaRPr>
        </a:p>
      </dgm:t>
    </dgm:pt>
    <dgm:pt modelId="{65F1A665-A03A-4C04-B7DB-84ECFE368106}" type="parTrans" cxnId="{C815BA98-FC83-472F-90ED-9BA9C725DA86}">
      <dgm:prSet/>
      <dgm:spPr/>
      <dgm:t>
        <a:bodyPr/>
        <a:lstStyle/>
        <a:p>
          <a:endParaRPr lang="it-IT" sz="1900" b="1">
            <a:solidFill>
              <a:schemeClr val="tx1"/>
            </a:solidFill>
            <a:latin typeface="+mj-lt"/>
          </a:endParaRPr>
        </a:p>
      </dgm:t>
    </dgm:pt>
    <dgm:pt modelId="{E056F1FC-FFB5-4BAF-B1A3-985B372407FD}" type="sibTrans" cxnId="{C815BA98-FC83-472F-90ED-9BA9C725DA86}">
      <dgm:prSet/>
      <dgm:spPr>
        <a:xfrm>
          <a:off x="2507496" y="31105"/>
          <a:ext cx="4511305" cy="4511305"/>
        </a:xfrm>
        <a:custGeom>
          <a:avLst/>
          <a:gdLst/>
          <a:ahLst/>
          <a:cxnLst/>
          <a:rect l="0" t="0" r="0" b="0"/>
          <a:pathLst>
            <a:path>
              <a:moveTo>
                <a:pt x="53073" y="2742081"/>
              </a:moveTo>
              <a:arcTo wR="2255652" hR="2255652" stAng="10052785" swAng="1176780"/>
            </a:path>
          </a:pathLst>
        </a:custGeom>
        <a:scene3d>
          <a:camera prst="orthographicFront"/>
          <a:lightRig rig="flat" dir="t"/>
        </a:scene3d>
        <a:sp3d z="-40000" prstMaterial="matte"/>
      </dgm:spPr>
      <dgm:t>
        <a:bodyPr/>
        <a:lstStyle/>
        <a:p>
          <a:endParaRPr lang="it-IT" sz="1900" b="1">
            <a:solidFill>
              <a:schemeClr val="tx1"/>
            </a:solidFill>
            <a:latin typeface="+mj-lt"/>
          </a:endParaRPr>
        </a:p>
      </dgm:t>
    </dgm:pt>
    <dgm:pt modelId="{3CA65351-325B-406D-9102-D0F3A0004AD6}">
      <dgm:prSet phldrT="[Testo]" custT="1"/>
      <dgm:spPr>
        <a:xfrm>
          <a:off x="1811193" y="734146"/>
          <a:ext cx="2014859" cy="1263713"/>
        </a:xfrm>
        <a:prstGeom prst="roundRect">
          <a:avLst/>
        </a:prstGeom>
        <a:scene3d>
          <a:camera prst="orthographicFront"/>
          <a:lightRig rig="flat" dir="t"/>
        </a:scene3d>
        <a:sp3d prstMaterial="plastic">
          <a:bevelT w="120900" h="88900"/>
          <a:bevelB w="88900" h="31750" prst="angle"/>
        </a:sp3d>
      </dgm:spPr>
      <dgm:t>
        <a:bodyPr/>
        <a:lstStyle/>
        <a:p>
          <a:pPr>
            <a:buNone/>
          </a:pPr>
          <a:r>
            <a:rPr lang="en-GB" sz="1900" b="1">
              <a:latin typeface="+mj-lt"/>
              <a:ea typeface="+mn-ea"/>
              <a:cs typeface="+mn-cs"/>
            </a:rPr>
            <a:t>To lodge a complaint with a supervisory authority</a:t>
          </a:r>
          <a:endParaRPr lang="it-IT" sz="1900" b="1">
            <a:latin typeface="+mj-lt"/>
            <a:ea typeface="+mn-ea"/>
            <a:cs typeface="+mn-cs"/>
          </a:endParaRPr>
        </a:p>
      </dgm:t>
    </dgm:pt>
    <dgm:pt modelId="{4B5F323F-3360-4AC0-84A2-F37143A44226}" type="parTrans" cxnId="{DB8AF07A-796E-495C-935A-FB1225176E2A}">
      <dgm:prSet/>
      <dgm:spPr/>
      <dgm:t>
        <a:bodyPr/>
        <a:lstStyle/>
        <a:p>
          <a:endParaRPr lang="it-IT" sz="1900" b="1">
            <a:solidFill>
              <a:schemeClr val="tx1"/>
            </a:solidFill>
            <a:latin typeface="+mj-lt"/>
          </a:endParaRPr>
        </a:p>
      </dgm:t>
    </dgm:pt>
    <dgm:pt modelId="{ADF6B17A-C4A0-4538-991B-30BD294FB20A}" type="sibTrans" cxnId="{DB8AF07A-796E-495C-935A-FB1225176E2A}">
      <dgm:prSet/>
      <dgm:spPr>
        <a:xfrm>
          <a:off x="2080105" y="541861"/>
          <a:ext cx="4511305" cy="4511305"/>
        </a:xfrm>
        <a:custGeom>
          <a:avLst/>
          <a:gdLst/>
          <a:ahLst/>
          <a:cxnLst/>
          <a:rect l="0" t="0" r="0" b="0"/>
          <a:pathLst>
            <a:path>
              <a:moveTo>
                <a:pt x="1349989" y="189801"/>
              </a:moveTo>
              <a:arcTo wR="2255652" hR="2255652" stAng="14779650" swAng="923773"/>
            </a:path>
          </a:pathLst>
        </a:custGeom>
        <a:scene3d>
          <a:camera prst="orthographicFront"/>
          <a:lightRig rig="flat" dir="t"/>
        </a:scene3d>
        <a:sp3d z="-40000" prstMaterial="matte"/>
      </dgm:spPr>
      <dgm:t>
        <a:bodyPr/>
        <a:lstStyle/>
        <a:p>
          <a:endParaRPr lang="it-IT" sz="1900" b="1">
            <a:solidFill>
              <a:schemeClr val="tx1"/>
            </a:solidFill>
            <a:latin typeface="+mj-lt"/>
          </a:endParaRPr>
        </a:p>
      </dgm:t>
    </dgm:pt>
    <dgm:pt modelId="{F554F6DE-7ACB-40C3-8AD4-9845C0C483B5}" type="pres">
      <dgm:prSet presAssocID="{3C735A1A-E373-4850-B5F4-C80B3CBB847E}" presName="cycle" presStyleCnt="0">
        <dgm:presLayoutVars>
          <dgm:dir/>
          <dgm:resizeHandles val="exact"/>
        </dgm:presLayoutVars>
      </dgm:prSet>
      <dgm:spPr/>
    </dgm:pt>
    <dgm:pt modelId="{D5229487-80CE-42C1-9ADB-5C361E489EC5}" type="pres">
      <dgm:prSet presAssocID="{F19BCADB-F458-4EB9-B9E6-005E22F113A5}" presName="node" presStyleLbl="node1" presStyleIdx="0" presStyleCnt="7" custScaleX="131270" custScaleY="128215">
        <dgm:presLayoutVars>
          <dgm:bulletEnabled val="1"/>
        </dgm:presLayoutVars>
      </dgm:prSet>
      <dgm:spPr/>
    </dgm:pt>
    <dgm:pt modelId="{72AB644C-D87E-4CD4-B6C0-C8F5AE300F2D}" type="pres">
      <dgm:prSet presAssocID="{F19BCADB-F458-4EB9-B9E6-005E22F113A5}" presName="spNode" presStyleCnt="0"/>
      <dgm:spPr/>
    </dgm:pt>
    <dgm:pt modelId="{6470D508-447A-488B-BDA0-013BCAF2EB3E}" type="pres">
      <dgm:prSet presAssocID="{518130D8-82D7-4730-806B-4F795611E03C}" presName="sibTrans" presStyleLbl="sibTrans1D1" presStyleIdx="0" presStyleCnt="7"/>
      <dgm:spPr/>
    </dgm:pt>
    <dgm:pt modelId="{64FB5E80-ADE7-4DF7-8945-C886515FEFA5}" type="pres">
      <dgm:prSet presAssocID="{0D807156-7831-4DC5-950E-6A0926E2C6ED}" presName="node" presStyleLbl="node1" presStyleIdx="1" presStyleCnt="7" custScaleX="118318" custScaleY="93474">
        <dgm:presLayoutVars>
          <dgm:bulletEnabled val="1"/>
        </dgm:presLayoutVars>
      </dgm:prSet>
      <dgm:spPr/>
    </dgm:pt>
    <dgm:pt modelId="{F443A083-A48D-4289-A66A-39877404F780}" type="pres">
      <dgm:prSet presAssocID="{0D807156-7831-4DC5-950E-6A0926E2C6ED}" presName="spNode" presStyleCnt="0"/>
      <dgm:spPr/>
    </dgm:pt>
    <dgm:pt modelId="{26244D46-2D0A-40F9-AC47-21F01AAB43F2}" type="pres">
      <dgm:prSet presAssocID="{CD530D1F-D9EE-4B36-9B17-5B9B818F721D}" presName="sibTrans" presStyleLbl="sibTrans1D1" presStyleIdx="1" presStyleCnt="7"/>
      <dgm:spPr/>
    </dgm:pt>
    <dgm:pt modelId="{51273F5F-4A1A-4A83-8081-2C1FFF9D19AF}" type="pres">
      <dgm:prSet presAssocID="{67E42432-7144-4F32-9890-1435B01D358D}" presName="node" presStyleLbl="node1" presStyleIdx="2" presStyleCnt="7" custScaleX="167322" custScaleY="151037">
        <dgm:presLayoutVars>
          <dgm:bulletEnabled val="1"/>
        </dgm:presLayoutVars>
      </dgm:prSet>
      <dgm:spPr/>
    </dgm:pt>
    <dgm:pt modelId="{DA094268-29C3-4DFA-9C15-F3414AEBD444}" type="pres">
      <dgm:prSet presAssocID="{67E42432-7144-4F32-9890-1435B01D358D}" presName="spNode" presStyleCnt="0"/>
      <dgm:spPr/>
    </dgm:pt>
    <dgm:pt modelId="{154B71FF-5F6B-4288-834A-9D53C31C063D}" type="pres">
      <dgm:prSet presAssocID="{0ECEBEDC-B139-40C8-8B16-E9AEDA86EB5A}" presName="sibTrans" presStyleLbl="sibTrans1D1" presStyleIdx="2" presStyleCnt="7"/>
      <dgm:spPr/>
    </dgm:pt>
    <dgm:pt modelId="{E33AC619-15AF-42B6-A136-FE85ED8BE7D4}" type="pres">
      <dgm:prSet presAssocID="{061C6B84-A73B-4C89-9820-27306C5421BA}" presName="node" presStyleLbl="node1" presStyleIdx="3" presStyleCnt="7" custScaleX="128351">
        <dgm:presLayoutVars>
          <dgm:bulletEnabled val="1"/>
        </dgm:presLayoutVars>
      </dgm:prSet>
      <dgm:spPr/>
    </dgm:pt>
    <dgm:pt modelId="{D64C3195-EA5E-465A-B7FF-23DCE24B87DC}" type="pres">
      <dgm:prSet presAssocID="{061C6B84-A73B-4C89-9820-27306C5421BA}" presName="spNode" presStyleCnt="0"/>
      <dgm:spPr/>
    </dgm:pt>
    <dgm:pt modelId="{F26CF81B-84AD-4ED5-84E0-D8E060CEA66D}" type="pres">
      <dgm:prSet presAssocID="{BD3F2486-A754-426C-8D22-E15B11C82E58}" presName="sibTrans" presStyleLbl="sibTrans1D1" presStyleIdx="3" presStyleCnt="7"/>
      <dgm:spPr/>
    </dgm:pt>
    <dgm:pt modelId="{DF1EE5DE-763C-43DA-84D9-9EABB95119CE}" type="pres">
      <dgm:prSet presAssocID="{841853C8-19AB-4EA7-B4AB-932FB65191E3}" presName="node" presStyleLbl="node1" presStyleIdx="4" presStyleCnt="7" custScaleX="136122" custScaleY="117546">
        <dgm:presLayoutVars>
          <dgm:bulletEnabled val="1"/>
        </dgm:presLayoutVars>
      </dgm:prSet>
      <dgm:spPr/>
    </dgm:pt>
    <dgm:pt modelId="{7CC4D3D1-D480-4911-8525-017E46844A8A}" type="pres">
      <dgm:prSet presAssocID="{841853C8-19AB-4EA7-B4AB-932FB65191E3}" presName="spNode" presStyleCnt="0"/>
      <dgm:spPr/>
    </dgm:pt>
    <dgm:pt modelId="{6FC8813A-3ED0-485A-B69D-0E579C2D712B}" type="pres">
      <dgm:prSet presAssocID="{7ADF6008-2591-4FE7-A6C0-30CEB32FA4BC}" presName="sibTrans" presStyleLbl="sibTrans1D1" presStyleIdx="4" presStyleCnt="7"/>
      <dgm:spPr/>
    </dgm:pt>
    <dgm:pt modelId="{7B82CB59-1D66-4015-ACFC-927A10C79CF7}" type="pres">
      <dgm:prSet presAssocID="{0CBABF24-7541-448F-A3C9-8A95A751469A}" presName="node" presStyleLbl="node1" presStyleIdx="5" presStyleCnt="7" custScaleX="140097">
        <dgm:presLayoutVars>
          <dgm:bulletEnabled val="1"/>
        </dgm:presLayoutVars>
      </dgm:prSet>
      <dgm:spPr/>
    </dgm:pt>
    <dgm:pt modelId="{DD490461-D2F8-434C-B8EF-92B4D72010F8}" type="pres">
      <dgm:prSet presAssocID="{0CBABF24-7541-448F-A3C9-8A95A751469A}" presName="spNode" presStyleCnt="0"/>
      <dgm:spPr/>
    </dgm:pt>
    <dgm:pt modelId="{DD54F85B-564E-4444-BDF9-691E248CF126}" type="pres">
      <dgm:prSet presAssocID="{E056F1FC-FFB5-4BAF-B1A3-985B372407FD}" presName="sibTrans" presStyleLbl="sibTrans1D1" presStyleIdx="5" presStyleCnt="7"/>
      <dgm:spPr/>
    </dgm:pt>
    <dgm:pt modelId="{D9C64BF7-55C7-4B9B-8A4E-F85DE25B07F9}" type="pres">
      <dgm:prSet presAssocID="{3CA65351-325B-406D-9102-D0F3A0004AD6}" presName="node" presStyleLbl="node1" presStyleIdx="6" presStyleCnt="7" custScaleX="165672" custScaleY="159860" custRadScaleRad="105829" custRadScaleInc="-31157">
        <dgm:presLayoutVars>
          <dgm:bulletEnabled val="1"/>
        </dgm:presLayoutVars>
      </dgm:prSet>
      <dgm:spPr/>
    </dgm:pt>
    <dgm:pt modelId="{1C911C56-382E-4CAE-B37C-2AAA6FAC2743}" type="pres">
      <dgm:prSet presAssocID="{3CA65351-325B-406D-9102-D0F3A0004AD6}" presName="spNode" presStyleCnt="0"/>
      <dgm:spPr/>
    </dgm:pt>
    <dgm:pt modelId="{FCBA61A3-1366-49EC-804F-1BA832BFD54E}" type="pres">
      <dgm:prSet presAssocID="{ADF6B17A-C4A0-4538-991B-30BD294FB20A}" presName="sibTrans" presStyleLbl="sibTrans1D1" presStyleIdx="6" presStyleCnt="7"/>
      <dgm:spPr/>
    </dgm:pt>
  </dgm:ptLst>
  <dgm:cxnLst>
    <dgm:cxn modelId="{D6AFDB11-171B-4409-8C27-77410998C855}" type="presOf" srcId="{3C735A1A-E373-4850-B5F4-C80B3CBB847E}" destId="{F554F6DE-7ACB-40C3-8AD4-9845C0C483B5}" srcOrd="0" destOrd="0" presId="urn:microsoft.com/office/officeart/2005/8/layout/cycle6"/>
    <dgm:cxn modelId="{7721461D-4EAC-41AF-927D-D925A9DC1894}" type="presOf" srcId="{0ECEBEDC-B139-40C8-8B16-E9AEDA86EB5A}" destId="{154B71FF-5F6B-4288-834A-9D53C31C063D}" srcOrd="0" destOrd="0" presId="urn:microsoft.com/office/officeart/2005/8/layout/cycle6"/>
    <dgm:cxn modelId="{7B7F1C3B-C1B2-4B02-BF97-5E879F75D5A1}" type="presOf" srcId="{F19BCADB-F458-4EB9-B9E6-005E22F113A5}" destId="{D5229487-80CE-42C1-9ADB-5C361E489EC5}" srcOrd="0" destOrd="0" presId="urn:microsoft.com/office/officeart/2005/8/layout/cycle6"/>
    <dgm:cxn modelId="{1987BA43-E1AC-4375-8CAF-FE32976614FE}" srcId="{3C735A1A-E373-4850-B5F4-C80B3CBB847E}" destId="{67E42432-7144-4F32-9890-1435B01D358D}" srcOrd="2" destOrd="0" parTransId="{9AA905B7-80EF-401D-BDBC-F695C708FAC2}" sibTransId="{0ECEBEDC-B139-40C8-8B16-E9AEDA86EB5A}"/>
    <dgm:cxn modelId="{DAE91070-7112-427F-868C-A3AA15968FD6}" type="presOf" srcId="{0CBABF24-7541-448F-A3C9-8A95A751469A}" destId="{7B82CB59-1D66-4015-ACFC-927A10C79CF7}" srcOrd="0" destOrd="0" presId="urn:microsoft.com/office/officeart/2005/8/layout/cycle6"/>
    <dgm:cxn modelId="{AE5AF051-823C-46CA-B0D6-8BB22B1E1B58}" type="presOf" srcId="{0D807156-7831-4DC5-950E-6A0926E2C6ED}" destId="{64FB5E80-ADE7-4DF7-8945-C886515FEFA5}" srcOrd="0" destOrd="0" presId="urn:microsoft.com/office/officeart/2005/8/layout/cycle6"/>
    <dgm:cxn modelId="{6905A752-1556-4FA1-BE72-8EB18FCCE8FC}" type="presOf" srcId="{ADF6B17A-C4A0-4538-991B-30BD294FB20A}" destId="{FCBA61A3-1366-49EC-804F-1BA832BFD54E}" srcOrd="0" destOrd="0" presId="urn:microsoft.com/office/officeart/2005/8/layout/cycle6"/>
    <dgm:cxn modelId="{6AD3F356-2CBB-4A1E-A377-A898126BDCC9}" type="presOf" srcId="{E056F1FC-FFB5-4BAF-B1A3-985B372407FD}" destId="{DD54F85B-564E-4444-BDF9-691E248CF126}" srcOrd="0" destOrd="0" presId="urn:microsoft.com/office/officeart/2005/8/layout/cycle6"/>
    <dgm:cxn modelId="{DB8AF07A-796E-495C-935A-FB1225176E2A}" srcId="{3C735A1A-E373-4850-B5F4-C80B3CBB847E}" destId="{3CA65351-325B-406D-9102-D0F3A0004AD6}" srcOrd="6" destOrd="0" parTransId="{4B5F323F-3360-4AC0-84A2-F37143A44226}" sibTransId="{ADF6B17A-C4A0-4538-991B-30BD294FB20A}"/>
    <dgm:cxn modelId="{C788E793-4D54-49EC-B2D9-341D149C58D9}" type="presOf" srcId="{BD3F2486-A754-426C-8D22-E15B11C82E58}" destId="{F26CF81B-84AD-4ED5-84E0-D8E060CEA66D}" srcOrd="0" destOrd="0" presId="urn:microsoft.com/office/officeart/2005/8/layout/cycle6"/>
    <dgm:cxn modelId="{91608E98-9E4D-44EB-929F-F6093EE68847}" srcId="{3C735A1A-E373-4850-B5F4-C80B3CBB847E}" destId="{0D807156-7831-4DC5-950E-6A0926E2C6ED}" srcOrd="1" destOrd="0" parTransId="{19851CE5-6E68-4C55-B63D-6603CA758E87}" sibTransId="{CD530D1F-D9EE-4B36-9B17-5B9B818F721D}"/>
    <dgm:cxn modelId="{C815BA98-FC83-472F-90ED-9BA9C725DA86}" srcId="{3C735A1A-E373-4850-B5F4-C80B3CBB847E}" destId="{0CBABF24-7541-448F-A3C9-8A95A751469A}" srcOrd="5" destOrd="0" parTransId="{65F1A665-A03A-4C04-B7DB-84ECFE368106}" sibTransId="{E056F1FC-FFB5-4BAF-B1A3-985B372407FD}"/>
    <dgm:cxn modelId="{5FDCF4AE-50DE-40E7-805A-44F25C0840F9}" srcId="{3C735A1A-E373-4850-B5F4-C80B3CBB847E}" destId="{841853C8-19AB-4EA7-B4AB-932FB65191E3}" srcOrd="4" destOrd="0" parTransId="{25B55315-92C2-4A2D-9AC2-E7BDA1D8F872}" sibTransId="{7ADF6008-2591-4FE7-A6C0-30CEB32FA4BC}"/>
    <dgm:cxn modelId="{6E1291B6-DE90-462F-98D1-A5AAF78B7E2F}" type="presOf" srcId="{061C6B84-A73B-4C89-9820-27306C5421BA}" destId="{E33AC619-15AF-42B6-A136-FE85ED8BE7D4}" srcOrd="0" destOrd="0" presId="urn:microsoft.com/office/officeart/2005/8/layout/cycle6"/>
    <dgm:cxn modelId="{4D19D6BF-78E6-409B-9542-4F76A0902C77}" type="presOf" srcId="{518130D8-82D7-4730-806B-4F795611E03C}" destId="{6470D508-447A-488B-BDA0-013BCAF2EB3E}" srcOrd="0" destOrd="0" presId="urn:microsoft.com/office/officeart/2005/8/layout/cycle6"/>
    <dgm:cxn modelId="{E93388C4-8A23-4058-A256-F2239FE06A8C}" type="presOf" srcId="{CD530D1F-D9EE-4B36-9B17-5B9B818F721D}" destId="{26244D46-2D0A-40F9-AC47-21F01AAB43F2}" srcOrd="0" destOrd="0" presId="urn:microsoft.com/office/officeart/2005/8/layout/cycle6"/>
    <dgm:cxn modelId="{B73B00CE-F422-46A4-8B55-2DBF2F7F7F6A}" type="presOf" srcId="{3CA65351-325B-406D-9102-D0F3A0004AD6}" destId="{D9C64BF7-55C7-4B9B-8A4E-F85DE25B07F9}" srcOrd="0" destOrd="0" presId="urn:microsoft.com/office/officeart/2005/8/layout/cycle6"/>
    <dgm:cxn modelId="{1EC675CE-0F44-4495-9184-573B24859496}" type="presOf" srcId="{841853C8-19AB-4EA7-B4AB-932FB65191E3}" destId="{DF1EE5DE-763C-43DA-84D9-9EABB95119CE}" srcOrd="0" destOrd="0" presId="urn:microsoft.com/office/officeart/2005/8/layout/cycle6"/>
    <dgm:cxn modelId="{FBADCDE1-CCAA-4A63-A2EB-287E414802EA}" type="presOf" srcId="{7ADF6008-2591-4FE7-A6C0-30CEB32FA4BC}" destId="{6FC8813A-3ED0-485A-B69D-0E579C2D712B}" srcOrd="0" destOrd="0" presId="urn:microsoft.com/office/officeart/2005/8/layout/cycle6"/>
    <dgm:cxn modelId="{41A73CE6-508F-4E02-9BBD-FFD379EF4BD4}" srcId="{3C735A1A-E373-4850-B5F4-C80B3CBB847E}" destId="{061C6B84-A73B-4C89-9820-27306C5421BA}" srcOrd="3" destOrd="0" parTransId="{8670808A-75B7-43C2-BD67-303D130E287F}" sibTransId="{BD3F2486-A754-426C-8D22-E15B11C82E58}"/>
    <dgm:cxn modelId="{EBE6EFEE-BBAE-4318-B3A0-F6894C5071A4}" srcId="{3C735A1A-E373-4850-B5F4-C80B3CBB847E}" destId="{F19BCADB-F458-4EB9-B9E6-005E22F113A5}" srcOrd="0" destOrd="0" parTransId="{F09E8C77-9BA1-4386-BADA-B89513F8E4D8}" sibTransId="{518130D8-82D7-4730-806B-4F795611E03C}"/>
    <dgm:cxn modelId="{61F2E4F1-7292-4764-ADEE-50B51FCA3B88}" type="presOf" srcId="{67E42432-7144-4F32-9890-1435B01D358D}" destId="{51273F5F-4A1A-4A83-8081-2C1FFF9D19AF}" srcOrd="0" destOrd="0" presId="urn:microsoft.com/office/officeart/2005/8/layout/cycle6"/>
    <dgm:cxn modelId="{7B24A00C-E68A-4582-B2C4-958E71317E5F}" type="presParOf" srcId="{F554F6DE-7ACB-40C3-8AD4-9845C0C483B5}" destId="{D5229487-80CE-42C1-9ADB-5C361E489EC5}" srcOrd="0" destOrd="0" presId="urn:microsoft.com/office/officeart/2005/8/layout/cycle6"/>
    <dgm:cxn modelId="{07A309E3-EE9A-47DE-9B93-BBD890DFEF71}" type="presParOf" srcId="{F554F6DE-7ACB-40C3-8AD4-9845C0C483B5}" destId="{72AB644C-D87E-4CD4-B6C0-C8F5AE300F2D}" srcOrd="1" destOrd="0" presId="urn:microsoft.com/office/officeart/2005/8/layout/cycle6"/>
    <dgm:cxn modelId="{DDBBE060-63F3-412E-887A-AC9E663BD5C2}" type="presParOf" srcId="{F554F6DE-7ACB-40C3-8AD4-9845C0C483B5}" destId="{6470D508-447A-488B-BDA0-013BCAF2EB3E}" srcOrd="2" destOrd="0" presId="urn:microsoft.com/office/officeart/2005/8/layout/cycle6"/>
    <dgm:cxn modelId="{952776E0-B36B-46A1-82AA-6CB906D70BF5}" type="presParOf" srcId="{F554F6DE-7ACB-40C3-8AD4-9845C0C483B5}" destId="{64FB5E80-ADE7-4DF7-8945-C886515FEFA5}" srcOrd="3" destOrd="0" presId="urn:microsoft.com/office/officeart/2005/8/layout/cycle6"/>
    <dgm:cxn modelId="{FC0D08B8-8F54-40E6-B139-AAF2AFB7DC8B}" type="presParOf" srcId="{F554F6DE-7ACB-40C3-8AD4-9845C0C483B5}" destId="{F443A083-A48D-4289-A66A-39877404F780}" srcOrd="4" destOrd="0" presId="urn:microsoft.com/office/officeart/2005/8/layout/cycle6"/>
    <dgm:cxn modelId="{7E6BF410-996B-45AE-AD3C-0734BED8011F}" type="presParOf" srcId="{F554F6DE-7ACB-40C3-8AD4-9845C0C483B5}" destId="{26244D46-2D0A-40F9-AC47-21F01AAB43F2}" srcOrd="5" destOrd="0" presId="urn:microsoft.com/office/officeart/2005/8/layout/cycle6"/>
    <dgm:cxn modelId="{A821EE0B-CF6A-4C21-AED1-529D45AB5787}" type="presParOf" srcId="{F554F6DE-7ACB-40C3-8AD4-9845C0C483B5}" destId="{51273F5F-4A1A-4A83-8081-2C1FFF9D19AF}" srcOrd="6" destOrd="0" presId="urn:microsoft.com/office/officeart/2005/8/layout/cycle6"/>
    <dgm:cxn modelId="{10F4FB87-BAB3-4CB9-A624-ACD1121593B1}" type="presParOf" srcId="{F554F6DE-7ACB-40C3-8AD4-9845C0C483B5}" destId="{DA094268-29C3-4DFA-9C15-F3414AEBD444}" srcOrd="7" destOrd="0" presId="urn:microsoft.com/office/officeart/2005/8/layout/cycle6"/>
    <dgm:cxn modelId="{9689F3ED-5347-4400-88A5-AE4F3EED2206}" type="presParOf" srcId="{F554F6DE-7ACB-40C3-8AD4-9845C0C483B5}" destId="{154B71FF-5F6B-4288-834A-9D53C31C063D}" srcOrd="8" destOrd="0" presId="urn:microsoft.com/office/officeart/2005/8/layout/cycle6"/>
    <dgm:cxn modelId="{300388D7-1BA7-4932-89C9-86E51528EADB}" type="presParOf" srcId="{F554F6DE-7ACB-40C3-8AD4-9845C0C483B5}" destId="{E33AC619-15AF-42B6-A136-FE85ED8BE7D4}" srcOrd="9" destOrd="0" presId="urn:microsoft.com/office/officeart/2005/8/layout/cycle6"/>
    <dgm:cxn modelId="{16F82F16-7323-47EC-8B63-5AF93D404EB5}" type="presParOf" srcId="{F554F6DE-7ACB-40C3-8AD4-9845C0C483B5}" destId="{D64C3195-EA5E-465A-B7FF-23DCE24B87DC}" srcOrd="10" destOrd="0" presId="urn:microsoft.com/office/officeart/2005/8/layout/cycle6"/>
    <dgm:cxn modelId="{16F57B08-7A12-4983-BCED-BEF997EC5C47}" type="presParOf" srcId="{F554F6DE-7ACB-40C3-8AD4-9845C0C483B5}" destId="{F26CF81B-84AD-4ED5-84E0-D8E060CEA66D}" srcOrd="11" destOrd="0" presId="urn:microsoft.com/office/officeart/2005/8/layout/cycle6"/>
    <dgm:cxn modelId="{ACBE076B-5BBF-4B81-9677-63B7A17CD883}" type="presParOf" srcId="{F554F6DE-7ACB-40C3-8AD4-9845C0C483B5}" destId="{DF1EE5DE-763C-43DA-84D9-9EABB95119CE}" srcOrd="12" destOrd="0" presId="urn:microsoft.com/office/officeart/2005/8/layout/cycle6"/>
    <dgm:cxn modelId="{B1FED734-7498-451E-8060-5CB4769CC945}" type="presParOf" srcId="{F554F6DE-7ACB-40C3-8AD4-9845C0C483B5}" destId="{7CC4D3D1-D480-4911-8525-017E46844A8A}" srcOrd="13" destOrd="0" presId="urn:microsoft.com/office/officeart/2005/8/layout/cycle6"/>
    <dgm:cxn modelId="{0D02895B-65CF-4955-8EA0-A299CF1A3649}" type="presParOf" srcId="{F554F6DE-7ACB-40C3-8AD4-9845C0C483B5}" destId="{6FC8813A-3ED0-485A-B69D-0E579C2D712B}" srcOrd="14" destOrd="0" presId="urn:microsoft.com/office/officeart/2005/8/layout/cycle6"/>
    <dgm:cxn modelId="{8669034D-5063-4F94-A369-15E64656786E}" type="presParOf" srcId="{F554F6DE-7ACB-40C3-8AD4-9845C0C483B5}" destId="{7B82CB59-1D66-4015-ACFC-927A10C79CF7}" srcOrd="15" destOrd="0" presId="urn:microsoft.com/office/officeart/2005/8/layout/cycle6"/>
    <dgm:cxn modelId="{1F21A20E-4711-43A5-9BE1-17E384CFCA74}" type="presParOf" srcId="{F554F6DE-7ACB-40C3-8AD4-9845C0C483B5}" destId="{DD490461-D2F8-434C-B8EF-92B4D72010F8}" srcOrd="16" destOrd="0" presId="urn:microsoft.com/office/officeart/2005/8/layout/cycle6"/>
    <dgm:cxn modelId="{17978387-D668-47A9-B817-5CD1EB0D8B9D}" type="presParOf" srcId="{F554F6DE-7ACB-40C3-8AD4-9845C0C483B5}" destId="{DD54F85B-564E-4444-BDF9-691E248CF126}" srcOrd="17" destOrd="0" presId="urn:microsoft.com/office/officeart/2005/8/layout/cycle6"/>
    <dgm:cxn modelId="{712C2B0E-9D68-4CC2-BF65-8DC7D5C592F8}" type="presParOf" srcId="{F554F6DE-7ACB-40C3-8AD4-9845C0C483B5}" destId="{D9C64BF7-55C7-4B9B-8A4E-F85DE25B07F9}" srcOrd="18" destOrd="0" presId="urn:microsoft.com/office/officeart/2005/8/layout/cycle6"/>
    <dgm:cxn modelId="{1D2A5A1C-BF1E-421D-8393-28C989405B75}" type="presParOf" srcId="{F554F6DE-7ACB-40C3-8AD4-9845C0C483B5}" destId="{1C911C56-382E-4CAE-B37C-2AAA6FAC2743}" srcOrd="19" destOrd="0" presId="urn:microsoft.com/office/officeart/2005/8/layout/cycle6"/>
    <dgm:cxn modelId="{FB80841F-76F4-46A3-8E74-6E92BB9CC7AC}" type="presParOf" srcId="{F554F6DE-7ACB-40C3-8AD4-9845C0C483B5}" destId="{FCBA61A3-1366-49EC-804F-1BA832BFD54E}" srcOrd="20" destOrd="0" presId="urn:microsoft.com/office/officeart/2005/8/layout/cycle6"/>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66717E30-0202-48E8-8003-53AED436E71B}"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en-GB"/>
        </a:p>
      </dgm:t>
    </dgm:pt>
    <dgm:pt modelId="{DBAB430B-291A-4B56-87FE-F8D371795CE4}">
      <dgm:prSet custT="1"/>
      <dgm:spPr>
        <a:xfrm>
          <a:off x="0" y="1824"/>
          <a:ext cx="3760517" cy="1244487"/>
        </a:xfrm>
        <a:solidFill>
          <a:srgbClr val="A6D0F0"/>
        </a:solidFill>
      </dgm:spPr>
      <dgm:t>
        <a:bodyPr/>
        <a:lstStyle/>
        <a:p>
          <a:pPr marL="0" lvl="0" indent="0" algn="ctr" defTabSz="711200">
            <a:lnSpc>
              <a:spcPct val="100000"/>
            </a:lnSpc>
            <a:spcBef>
              <a:spcPct val="0"/>
            </a:spcBef>
            <a:spcAft>
              <a:spcPct val="35000"/>
            </a:spcAft>
            <a:buNone/>
          </a:pPr>
          <a:r>
            <a:rPr lang="en-GB" sz="2200" b="0" i="0" kern="1200">
              <a:effectLst/>
              <a:latin typeface="+mn-lt"/>
              <a:ea typeface="+mn-ea"/>
              <a:cs typeface="+mn-cs"/>
            </a:rPr>
            <a:t>SIGNED AND DATED by the subject/legally designated representative and by the person who obtains the consent</a:t>
          </a:r>
          <a:endParaRPr lang="it-IT" sz="2200" b="0" i="0" kern="1200">
            <a:effectLst/>
            <a:latin typeface="+mn-lt"/>
            <a:ea typeface="+mn-ea"/>
            <a:cs typeface="+mn-cs"/>
          </a:endParaRPr>
        </a:p>
      </dgm:t>
    </dgm:pt>
    <dgm:pt modelId="{91EEC822-89A4-4EE5-A591-6F09F44436D3}" type="parTrans" cxnId="{660C76EE-DB48-4678-A8D7-6B2C891DB04A}">
      <dgm:prSet/>
      <dgm:spPr/>
      <dgm:t>
        <a:bodyPr/>
        <a:lstStyle/>
        <a:p>
          <a:pPr algn="ctr">
            <a:lnSpc>
              <a:spcPct val="100000"/>
            </a:lnSpc>
          </a:pPr>
          <a:endParaRPr lang="en-GB" sz="2200" b="0" i="0">
            <a:solidFill>
              <a:srgbClr val="001A8C"/>
            </a:solidFill>
            <a:effectLst/>
            <a:latin typeface="+mn-lt"/>
          </a:endParaRPr>
        </a:p>
      </dgm:t>
    </dgm:pt>
    <dgm:pt modelId="{85FDA31A-EA6D-4EA5-810F-6173A0EB5D96}" type="sibTrans" cxnId="{660C76EE-DB48-4678-A8D7-6B2C891DB04A}">
      <dgm:prSet/>
      <dgm:spPr/>
      <dgm:t>
        <a:bodyPr/>
        <a:lstStyle/>
        <a:p>
          <a:pPr algn="ctr">
            <a:lnSpc>
              <a:spcPct val="100000"/>
            </a:lnSpc>
          </a:pPr>
          <a:endParaRPr lang="en-GB" sz="2200" b="0" i="0">
            <a:solidFill>
              <a:srgbClr val="001A8C"/>
            </a:solidFill>
            <a:effectLst/>
            <a:latin typeface="+mn-lt"/>
          </a:endParaRPr>
        </a:p>
      </dgm:t>
    </dgm:pt>
    <dgm:pt modelId="{1E743E79-B709-4A4D-9BBF-D4B25D71373E}">
      <dgm:prSet custT="1"/>
      <dgm:spPr>
        <a:xfrm>
          <a:off x="0" y="1246312"/>
          <a:ext cx="3760517" cy="1244487"/>
        </a:xfrm>
        <a:solidFill>
          <a:srgbClr val="ADA7E1"/>
        </a:solidFill>
      </dgm:spPr>
      <dgm:t>
        <a:bodyPr/>
        <a:lstStyle/>
        <a:p>
          <a:pPr marL="0" lvl="0" indent="0" algn="ctr" defTabSz="711200">
            <a:lnSpc>
              <a:spcPct val="100000"/>
            </a:lnSpc>
            <a:spcBef>
              <a:spcPct val="0"/>
            </a:spcBef>
            <a:spcAft>
              <a:spcPct val="35000"/>
            </a:spcAft>
            <a:buNone/>
          </a:pPr>
          <a:r>
            <a:rPr lang="en-GB" sz="2200" b="0" i="0" kern="1200">
              <a:effectLst/>
              <a:latin typeface="+mn-lt"/>
              <a:ea typeface="+mn-ea"/>
              <a:cs typeface="+mn-cs"/>
            </a:rPr>
            <a:t>COPY of the informed consent and any other written information PROVIDED</a:t>
          </a:r>
          <a:endParaRPr lang="it-IT" sz="2200" b="0" i="0" kern="1200">
            <a:effectLst/>
            <a:latin typeface="+mn-lt"/>
            <a:ea typeface="+mn-ea"/>
            <a:cs typeface="+mn-cs"/>
          </a:endParaRPr>
        </a:p>
      </dgm:t>
    </dgm:pt>
    <dgm:pt modelId="{2CDFEE75-8DF8-4C77-99F4-2D58FA8F7349}" type="parTrans" cxnId="{9AA1DB91-22FE-4E3D-9640-106B495BB484}">
      <dgm:prSet/>
      <dgm:spPr/>
      <dgm:t>
        <a:bodyPr/>
        <a:lstStyle/>
        <a:p>
          <a:pPr algn="ctr">
            <a:lnSpc>
              <a:spcPct val="100000"/>
            </a:lnSpc>
          </a:pPr>
          <a:endParaRPr lang="en-GB" sz="2200" b="0" i="0">
            <a:solidFill>
              <a:srgbClr val="001A8C"/>
            </a:solidFill>
            <a:effectLst/>
            <a:latin typeface="+mn-lt"/>
          </a:endParaRPr>
        </a:p>
      </dgm:t>
    </dgm:pt>
    <dgm:pt modelId="{C6BC7DE7-E42A-4590-84CE-F3B96AE25FF7}" type="sibTrans" cxnId="{9AA1DB91-22FE-4E3D-9640-106B495BB484}">
      <dgm:prSet/>
      <dgm:spPr/>
      <dgm:t>
        <a:bodyPr/>
        <a:lstStyle/>
        <a:p>
          <a:pPr algn="ctr">
            <a:lnSpc>
              <a:spcPct val="100000"/>
            </a:lnSpc>
          </a:pPr>
          <a:endParaRPr lang="en-GB" sz="2200" b="0" i="0">
            <a:solidFill>
              <a:srgbClr val="001A8C"/>
            </a:solidFill>
            <a:effectLst/>
            <a:latin typeface="+mn-lt"/>
          </a:endParaRPr>
        </a:p>
      </dgm:t>
    </dgm:pt>
    <dgm:pt modelId="{046113B8-49CF-4CE9-9E88-ABB5F927A3A0}">
      <dgm:prSet custT="1"/>
      <dgm:spPr>
        <a:xfrm>
          <a:off x="0" y="2490800"/>
          <a:ext cx="3760517" cy="1244487"/>
        </a:xfrm>
        <a:solidFill>
          <a:schemeClr val="accent5">
            <a:lumMod val="20000"/>
            <a:lumOff val="80000"/>
          </a:schemeClr>
        </a:solidFill>
      </dgm:spPr>
      <dgm:t>
        <a:bodyPr/>
        <a:lstStyle/>
        <a:p>
          <a:pPr algn="ctr">
            <a:lnSpc>
              <a:spcPct val="100000"/>
            </a:lnSpc>
            <a:buNone/>
          </a:pPr>
          <a:r>
            <a:rPr lang="en-GB" sz="2200" b="0" i="0" kern="1200">
              <a:effectLst/>
              <a:latin typeface="+mn-lt"/>
              <a:ea typeface="+mn-ea"/>
              <a:cs typeface="+mn-cs"/>
            </a:rPr>
            <a:t>DOCUMENTED in the medical records</a:t>
          </a:r>
          <a:endParaRPr lang="it-IT" sz="2200" b="0" i="0" kern="1200">
            <a:effectLst/>
            <a:latin typeface="+mn-lt"/>
            <a:ea typeface="+mn-ea"/>
            <a:cs typeface="+mn-cs"/>
          </a:endParaRPr>
        </a:p>
      </dgm:t>
    </dgm:pt>
    <dgm:pt modelId="{AFEAD3D1-8B90-4EBF-A690-ADD15172F85B}" type="parTrans" cxnId="{EF60CF23-1CFD-4841-AED9-4310EE084C3C}">
      <dgm:prSet/>
      <dgm:spPr/>
      <dgm:t>
        <a:bodyPr/>
        <a:lstStyle/>
        <a:p>
          <a:pPr algn="ctr">
            <a:lnSpc>
              <a:spcPct val="100000"/>
            </a:lnSpc>
          </a:pPr>
          <a:endParaRPr lang="en-GB" sz="2200" b="0" i="0">
            <a:solidFill>
              <a:srgbClr val="001A8C"/>
            </a:solidFill>
            <a:effectLst/>
            <a:latin typeface="+mn-lt"/>
          </a:endParaRPr>
        </a:p>
      </dgm:t>
    </dgm:pt>
    <dgm:pt modelId="{97097091-AA49-4BC5-A341-4DA775CA0720}" type="sibTrans" cxnId="{EF60CF23-1CFD-4841-AED9-4310EE084C3C}">
      <dgm:prSet/>
      <dgm:spPr/>
      <dgm:t>
        <a:bodyPr/>
        <a:lstStyle/>
        <a:p>
          <a:pPr algn="ctr">
            <a:lnSpc>
              <a:spcPct val="100000"/>
            </a:lnSpc>
          </a:pPr>
          <a:endParaRPr lang="en-GB" sz="2200" b="0" i="0">
            <a:solidFill>
              <a:srgbClr val="001A8C"/>
            </a:solidFill>
            <a:effectLst/>
            <a:latin typeface="+mn-lt"/>
          </a:endParaRPr>
        </a:p>
      </dgm:t>
    </dgm:pt>
    <dgm:pt modelId="{F7821D40-5227-432F-846A-BC3D39901CAA}" type="pres">
      <dgm:prSet presAssocID="{66717E30-0202-48E8-8003-53AED436E71B}" presName="Name0" presStyleCnt="0">
        <dgm:presLayoutVars>
          <dgm:chMax val="7"/>
          <dgm:chPref val="7"/>
          <dgm:dir/>
        </dgm:presLayoutVars>
      </dgm:prSet>
      <dgm:spPr/>
    </dgm:pt>
    <dgm:pt modelId="{E4C2389D-FFB5-4C60-B22E-DD74B33E23A8}" type="pres">
      <dgm:prSet presAssocID="{66717E30-0202-48E8-8003-53AED436E71B}" presName="Name1" presStyleCnt="0"/>
      <dgm:spPr/>
    </dgm:pt>
    <dgm:pt modelId="{69F5F7EF-954F-488D-A9F3-16D151759DBE}" type="pres">
      <dgm:prSet presAssocID="{66717E30-0202-48E8-8003-53AED436E71B}" presName="cycle" presStyleCnt="0"/>
      <dgm:spPr/>
    </dgm:pt>
    <dgm:pt modelId="{0572D1D8-7CE2-41DE-A92C-4665913783F2}" type="pres">
      <dgm:prSet presAssocID="{66717E30-0202-48E8-8003-53AED436E71B}" presName="srcNode" presStyleLbl="node1" presStyleIdx="0" presStyleCnt="3"/>
      <dgm:spPr/>
    </dgm:pt>
    <dgm:pt modelId="{2C18CBFF-41F6-44A4-BF5D-0BDB8C53FCBD}" type="pres">
      <dgm:prSet presAssocID="{66717E30-0202-48E8-8003-53AED436E71B}" presName="conn" presStyleLbl="parChTrans1D2" presStyleIdx="0" presStyleCnt="1"/>
      <dgm:spPr/>
    </dgm:pt>
    <dgm:pt modelId="{F6652C30-EADA-4A79-A070-843E3C7770FC}" type="pres">
      <dgm:prSet presAssocID="{66717E30-0202-48E8-8003-53AED436E71B}" presName="extraNode" presStyleLbl="node1" presStyleIdx="0" presStyleCnt="3"/>
      <dgm:spPr/>
    </dgm:pt>
    <dgm:pt modelId="{1F446BF7-C7DE-4F33-80D1-4E985FD92553}" type="pres">
      <dgm:prSet presAssocID="{66717E30-0202-48E8-8003-53AED436E71B}" presName="dstNode" presStyleLbl="node1" presStyleIdx="0" presStyleCnt="3"/>
      <dgm:spPr/>
    </dgm:pt>
    <dgm:pt modelId="{567508D1-F0CF-4200-ADA7-40696C199B8C}" type="pres">
      <dgm:prSet presAssocID="{DBAB430B-291A-4B56-87FE-F8D371795CE4}" presName="text_1" presStyleLbl="node1" presStyleIdx="0" presStyleCnt="3">
        <dgm:presLayoutVars>
          <dgm:bulletEnabled val="1"/>
        </dgm:presLayoutVars>
      </dgm:prSet>
      <dgm:spPr>
        <a:prstGeom prst="rect">
          <a:avLst/>
        </a:prstGeom>
      </dgm:spPr>
    </dgm:pt>
    <dgm:pt modelId="{7C74F641-3205-49F5-9FE9-753AA2AF6A05}" type="pres">
      <dgm:prSet presAssocID="{DBAB430B-291A-4B56-87FE-F8D371795CE4}" presName="accent_1" presStyleCnt="0"/>
      <dgm:spPr/>
    </dgm:pt>
    <dgm:pt modelId="{A946155F-2A73-4D72-B9F0-CBF3E8671FAB}" type="pres">
      <dgm:prSet presAssocID="{DBAB430B-291A-4B56-87FE-F8D371795CE4}" presName="accentRepeatNode" presStyleLbl="solidFgAcc1" presStyleIdx="0" presStyleCnt="3"/>
      <dgm:spPr/>
    </dgm:pt>
    <dgm:pt modelId="{8CF01862-9D2F-4DAF-9813-F19FF3ABD921}" type="pres">
      <dgm:prSet presAssocID="{1E743E79-B709-4A4D-9BBF-D4B25D71373E}" presName="text_2" presStyleLbl="node1" presStyleIdx="1" presStyleCnt="3">
        <dgm:presLayoutVars>
          <dgm:bulletEnabled val="1"/>
        </dgm:presLayoutVars>
      </dgm:prSet>
      <dgm:spPr>
        <a:prstGeom prst="rect">
          <a:avLst/>
        </a:prstGeom>
      </dgm:spPr>
    </dgm:pt>
    <dgm:pt modelId="{F9B5206F-EF4F-49CB-A0C7-D70FA22F5831}" type="pres">
      <dgm:prSet presAssocID="{1E743E79-B709-4A4D-9BBF-D4B25D71373E}" presName="accent_2" presStyleCnt="0"/>
      <dgm:spPr/>
    </dgm:pt>
    <dgm:pt modelId="{3492C0C6-431F-4E1E-A055-F076DD2DECC4}" type="pres">
      <dgm:prSet presAssocID="{1E743E79-B709-4A4D-9BBF-D4B25D71373E}" presName="accentRepeatNode" presStyleLbl="solidFgAcc1" presStyleIdx="1" presStyleCnt="3"/>
      <dgm:spPr/>
    </dgm:pt>
    <dgm:pt modelId="{54DC6463-DD12-4BAF-BECC-09150D78AE88}" type="pres">
      <dgm:prSet presAssocID="{046113B8-49CF-4CE9-9E88-ABB5F927A3A0}" presName="text_3" presStyleLbl="node1" presStyleIdx="2" presStyleCnt="3">
        <dgm:presLayoutVars>
          <dgm:bulletEnabled val="1"/>
        </dgm:presLayoutVars>
      </dgm:prSet>
      <dgm:spPr>
        <a:prstGeom prst="rect">
          <a:avLst/>
        </a:prstGeom>
      </dgm:spPr>
    </dgm:pt>
    <dgm:pt modelId="{6DF5BB42-6DA8-429B-B370-BAED90E0FF97}" type="pres">
      <dgm:prSet presAssocID="{046113B8-49CF-4CE9-9E88-ABB5F927A3A0}" presName="accent_3" presStyleCnt="0"/>
      <dgm:spPr/>
    </dgm:pt>
    <dgm:pt modelId="{28BDA754-D930-4050-BEAF-673A29785485}" type="pres">
      <dgm:prSet presAssocID="{046113B8-49CF-4CE9-9E88-ABB5F927A3A0}" presName="accentRepeatNode" presStyleLbl="solidFgAcc1" presStyleIdx="2" presStyleCnt="3"/>
      <dgm:spPr/>
    </dgm:pt>
  </dgm:ptLst>
  <dgm:cxnLst>
    <dgm:cxn modelId="{09F7A809-7714-4A84-9441-1456B8243A83}" type="presOf" srcId="{046113B8-49CF-4CE9-9E88-ABB5F927A3A0}" destId="{54DC6463-DD12-4BAF-BECC-09150D78AE88}" srcOrd="0" destOrd="0" presId="urn:microsoft.com/office/officeart/2008/layout/VerticalCurvedList"/>
    <dgm:cxn modelId="{3AE3B115-D5B3-4C81-9D46-F0FEF26C5689}" type="presOf" srcId="{66717E30-0202-48E8-8003-53AED436E71B}" destId="{F7821D40-5227-432F-846A-BC3D39901CAA}" srcOrd="0" destOrd="0" presId="urn:microsoft.com/office/officeart/2008/layout/VerticalCurvedList"/>
    <dgm:cxn modelId="{EF60CF23-1CFD-4841-AED9-4310EE084C3C}" srcId="{66717E30-0202-48E8-8003-53AED436E71B}" destId="{046113B8-49CF-4CE9-9E88-ABB5F927A3A0}" srcOrd="2" destOrd="0" parTransId="{AFEAD3D1-8B90-4EBF-A690-ADD15172F85B}" sibTransId="{97097091-AA49-4BC5-A341-4DA775CA0720}"/>
    <dgm:cxn modelId="{E4F46C46-EDFD-48B6-8AC7-D45295985898}" type="presOf" srcId="{1E743E79-B709-4A4D-9BBF-D4B25D71373E}" destId="{8CF01862-9D2F-4DAF-9813-F19FF3ABD921}" srcOrd="0" destOrd="0" presId="urn:microsoft.com/office/officeart/2008/layout/VerticalCurvedList"/>
    <dgm:cxn modelId="{11601170-6455-41CE-9A4E-26E41CE00C69}" type="presOf" srcId="{DBAB430B-291A-4B56-87FE-F8D371795CE4}" destId="{567508D1-F0CF-4200-ADA7-40696C199B8C}" srcOrd="0" destOrd="0" presId="urn:microsoft.com/office/officeart/2008/layout/VerticalCurvedList"/>
    <dgm:cxn modelId="{9AA1DB91-22FE-4E3D-9640-106B495BB484}" srcId="{66717E30-0202-48E8-8003-53AED436E71B}" destId="{1E743E79-B709-4A4D-9BBF-D4B25D71373E}" srcOrd="1" destOrd="0" parTransId="{2CDFEE75-8DF8-4C77-99F4-2D58FA8F7349}" sibTransId="{C6BC7DE7-E42A-4590-84CE-F3B96AE25FF7}"/>
    <dgm:cxn modelId="{660C76EE-DB48-4678-A8D7-6B2C891DB04A}" srcId="{66717E30-0202-48E8-8003-53AED436E71B}" destId="{DBAB430B-291A-4B56-87FE-F8D371795CE4}" srcOrd="0" destOrd="0" parTransId="{91EEC822-89A4-4EE5-A591-6F09F44436D3}" sibTransId="{85FDA31A-EA6D-4EA5-810F-6173A0EB5D96}"/>
    <dgm:cxn modelId="{89988BF2-1FD5-4ACA-A498-267959D2E940}" type="presOf" srcId="{85FDA31A-EA6D-4EA5-810F-6173A0EB5D96}" destId="{2C18CBFF-41F6-44A4-BF5D-0BDB8C53FCBD}" srcOrd="0" destOrd="0" presId="urn:microsoft.com/office/officeart/2008/layout/VerticalCurvedList"/>
    <dgm:cxn modelId="{08FB8450-35AA-4910-9BBF-D8C704C9B01D}" type="presParOf" srcId="{F7821D40-5227-432F-846A-BC3D39901CAA}" destId="{E4C2389D-FFB5-4C60-B22E-DD74B33E23A8}" srcOrd="0" destOrd="0" presId="urn:microsoft.com/office/officeart/2008/layout/VerticalCurvedList"/>
    <dgm:cxn modelId="{5697B3EA-4A0A-4EFB-B9BC-EE567C14BB6A}" type="presParOf" srcId="{E4C2389D-FFB5-4C60-B22E-DD74B33E23A8}" destId="{69F5F7EF-954F-488D-A9F3-16D151759DBE}" srcOrd="0" destOrd="0" presId="urn:microsoft.com/office/officeart/2008/layout/VerticalCurvedList"/>
    <dgm:cxn modelId="{0FEC55EA-637E-4970-8CF4-12226BE347E9}" type="presParOf" srcId="{69F5F7EF-954F-488D-A9F3-16D151759DBE}" destId="{0572D1D8-7CE2-41DE-A92C-4665913783F2}" srcOrd="0" destOrd="0" presId="urn:microsoft.com/office/officeart/2008/layout/VerticalCurvedList"/>
    <dgm:cxn modelId="{E0FD9F0E-6470-4953-AF2E-36305EB506EB}" type="presParOf" srcId="{69F5F7EF-954F-488D-A9F3-16D151759DBE}" destId="{2C18CBFF-41F6-44A4-BF5D-0BDB8C53FCBD}" srcOrd="1" destOrd="0" presId="urn:microsoft.com/office/officeart/2008/layout/VerticalCurvedList"/>
    <dgm:cxn modelId="{9782255A-F32D-4F34-A47E-E9AE6FEF8F87}" type="presParOf" srcId="{69F5F7EF-954F-488D-A9F3-16D151759DBE}" destId="{F6652C30-EADA-4A79-A070-843E3C7770FC}" srcOrd="2" destOrd="0" presId="urn:microsoft.com/office/officeart/2008/layout/VerticalCurvedList"/>
    <dgm:cxn modelId="{0FD698E8-2138-47FE-9DA9-07241475BB59}" type="presParOf" srcId="{69F5F7EF-954F-488D-A9F3-16D151759DBE}" destId="{1F446BF7-C7DE-4F33-80D1-4E985FD92553}" srcOrd="3" destOrd="0" presId="urn:microsoft.com/office/officeart/2008/layout/VerticalCurvedList"/>
    <dgm:cxn modelId="{F5375045-17B8-48B3-845F-E68D39A918F2}" type="presParOf" srcId="{E4C2389D-FFB5-4C60-B22E-DD74B33E23A8}" destId="{567508D1-F0CF-4200-ADA7-40696C199B8C}" srcOrd="1" destOrd="0" presId="urn:microsoft.com/office/officeart/2008/layout/VerticalCurvedList"/>
    <dgm:cxn modelId="{3356B61B-7B48-4CBD-8C19-6B2CA82669F9}" type="presParOf" srcId="{E4C2389D-FFB5-4C60-B22E-DD74B33E23A8}" destId="{7C74F641-3205-49F5-9FE9-753AA2AF6A05}" srcOrd="2" destOrd="0" presId="urn:microsoft.com/office/officeart/2008/layout/VerticalCurvedList"/>
    <dgm:cxn modelId="{5761FACA-9EF4-455B-90B1-5D258C5FFB56}" type="presParOf" srcId="{7C74F641-3205-49F5-9FE9-753AA2AF6A05}" destId="{A946155F-2A73-4D72-B9F0-CBF3E8671FAB}" srcOrd="0" destOrd="0" presId="urn:microsoft.com/office/officeart/2008/layout/VerticalCurvedList"/>
    <dgm:cxn modelId="{B53B6DD5-9300-4F88-81FB-94769B524063}" type="presParOf" srcId="{E4C2389D-FFB5-4C60-B22E-DD74B33E23A8}" destId="{8CF01862-9D2F-4DAF-9813-F19FF3ABD921}" srcOrd="3" destOrd="0" presId="urn:microsoft.com/office/officeart/2008/layout/VerticalCurvedList"/>
    <dgm:cxn modelId="{41206A45-FFCA-414A-9C85-4A2B70C45B8E}" type="presParOf" srcId="{E4C2389D-FFB5-4C60-B22E-DD74B33E23A8}" destId="{F9B5206F-EF4F-49CB-A0C7-D70FA22F5831}" srcOrd="4" destOrd="0" presId="urn:microsoft.com/office/officeart/2008/layout/VerticalCurvedList"/>
    <dgm:cxn modelId="{8A02F54A-8765-48FC-8E00-649304F82A38}" type="presParOf" srcId="{F9B5206F-EF4F-49CB-A0C7-D70FA22F5831}" destId="{3492C0C6-431F-4E1E-A055-F076DD2DECC4}" srcOrd="0" destOrd="0" presId="urn:microsoft.com/office/officeart/2008/layout/VerticalCurvedList"/>
    <dgm:cxn modelId="{331B0FE8-D416-46EB-B170-6FACD251D6AE}" type="presParOf" srcId="{E4C2389D-FFB5-4C60-B22E-DD74B33E23A8}" destId="{54DC6463-DD12-4BAF-BECC-09150D78AE88}" srcOrd="5" destOrd="0" presId="urn:microsoft.com/office/officeart/2008/layout/VerticalCurvedList"/>
    <dgm:cxn modelId="{F49937AE-F296-44D3-8F17-D672CF3B9468}" type="presParOf" srcId="{E4C2389D-FFB5-4C60-B22E-DD74B33E23A8}" destId="{6DF5BB42-6DA8-429B-B370-BAED90E0FF97}" srcOrd="6" destOrd="0" presId="urn:microsoft.com/office/officeart/2008/layout/VerticalCurvedList"/>
    <dgm:cxn modelId="{0C716D82-0C8A-4DF9-BEFB-B3FDEB24EF04}" type="presParOf" srcId="{6DF5BB42-6DA8-429B-B370-BAED90E0FF97}" destId="{28BDA754-D930-4050-BEAF-673A2978548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D6635DE-D728-40CB-94EE-AD1CAE903FAB}" type="doc">
      <dgm:prSet loTypeId="urn:microsoft.com/office/officeart/2005/8/layout/list1" loCatId="list" qsTypeId="urn:microsoft.com/office/officeart/2005/8/quickstyle/simple2" qsCatId="simple" csTypeId="urn:microsoft.com/office/officeart/2005/8/colors/colorful4" csCatId="colorful" phldr="1"/>
      <dgm:spPr/>
      <dgm:t>
        <a:bodyPr/>
        <a:lstStyle/>
        <a:p>
          <a:endParaRPr lang="it-IT"/>
        </a:p>
      </dgm:t>
    </dgm:pt>
    <dgm:pt modelId="{44A4E13A-938A-4F5F-99AA-8DB5CC12F7E1}">
      <dgm:prSet phldrT="[Testo]" custT="1"/>
      <dgm:spPr/>
      <dgm:t>
        <a:bodyPr/>
        <a:lstStyle/>
        <a:p>
          <a:r>
            <a:rPr lang="en-GB" sz="2800" b="1" noProof="0">
              <a:effectLst>
                <a:outerShdw blurRad="38100" dist="38100" dir="2700000" algn="tl">
                  <a:srgbClr val="000000">
                    <a:alpha val="43137"/>
                  </a:srgbClr>
                </a:outerShdw>
              </a:effectLst>
            </a:rPr>
            <a:t>Verbal</a:t>
          </a:r>
        </a:p>
      </dgm:t>
    </dgm:pt>
    <dgm:pt modelId="{B4736243-524D-454F-A2D6-BE6B0364A365}" type="parTrans" cxnId="{C48DCA54-F1C7-4ECE-963E-F8A3EBE32ED1}">
      <dgm:prSet/>
      <dgm:spPr/>
      <dgm:t>
        <a:bodyPr/>
        <a:lstStyle/>
        <a:p>
          <a:endParaRPr lang="en-GB" noProof="0"/>
        </a:p>
      </dgm:t>
    </dgm:pt>
    <dgm:pt modelId="{5C3F86DE-2DF2-4D71-92A5-129925B04FDB}" type="sibTrans" cxnId="{C48DCA54-F1C7-4ECE-963E-F8A3EBE32ED1}">
      <dgm:prSet/>
      <dgm:spPr/>
      <dgm:t>
        <a:bodyPr/>
        <a:lstStyle/>
        <a:p>
          <a:endParaRPr lang="en-GB" noProof="0"/>
        </a:p>
      </dgm:t>
    </dgm:pt>
    <dgm:pt modelId="{B0CFF3B3-0207-4D06-A5AC-B2AF104285AA}">
      <dgm:prSet phldrT="[Testo]" custT="1"/>
      <dgm:spPr/>
      <dgm:t>
        <a:bodyPr/>
        <a:lstStyle/>
        <a:p>
          <a:r>
            <a:rPr lang="en-GB" sz="2800" b="1" noProof="0">
              <a:effectLst>
                <a:outerShdw blurRad="38100" dist="38100" dir="2700000" algn="tl">
                  <a:srgbClr val="000000">
                    <a:alpha val="43137"/>
                  </a:srgbClr>
                </a:outerShdw>
              </a:effectLst>
            </a:rPr>
            <a:t>Written</a:t>
          </a:r>
        </a:p>
      </dgm:t>
    </dgm:pt>
    <dgm:pt modelId="{DE103C78-11A2-438D-86AA-1C3523E1FEF7}" type="parTrans" cxnId="{E3FC36E8-547E-40FE-8EEC-48F5A05DAAB5}">
      <dgm:prSet/>
      <dgm:spPr/>
      <dgm:t>
        <a:bodyPr/>
        <a:lstStyle/>
        <a:p>
          <a:endParaRPr lang="en-GB" noProof="0"/>
        </a:p>
      </dgm:t>
    </dgm:pt>
    <dgm:pt modelId="{1AAF7BEF-AA16-4D0F-B89C-6DF4A99927EC}" type="sibTrans" cxnId="{E3FC36E8-547E-40FE-8EEC-48F5A05DAAB5}">
      <dgm:prSet/>
      <dgm:spPr/>
      <dgm:t>
        <a:bodyPr/>
        <a:lstStyle/>
        <a:p>
          <a:endParaRPr lang="en-GB" noProof="0"/>
        </a:p>
      </dgm:t>
    </dgm:pt>
    <dgm:pt modelId="{ED59E4C8-32A9-4BDF-9DB7-E6F09BDA94E4}">
      <dgm:prSet phldrT="[Testo]" custT="1"/>
      <dgm:spPr/>
      <dgm:t>
        <a:bodyPr/>
        <a:lstStyle/>
        <a:p>
          <a:endParaRPr lang="en-GB" sz="2000" noProof="0">
            <a:solidFill>
              <a:srgbClr val="001A8C"/>
            </a:solidFill>
          </a:endParaRPr>
        </a:p>
      </dgm:t>
    </dgm:pt>
    <dgm:pt modelId="{B997AA71-6450-4AB4-9132-7B344F125A74}" type="parTrans" cxnId="{84F3A0BB-D0B9-4D85-BFF9-D3A473322CA6}">
      <dgm:prSet/>
      <dgm:spPr/>
      <dgm:t>
        <a:bodyPr/>
        <a:lstStyle/>
        <a:p>
          <a:endParaRPr lang="en-GB" noProof="0"/>
        </a:p>
      </dgm:t>
    </dgm:pt>
    <dgm:pt modelId="{82CECA32-B38D-4A54-AAA2-977AFABA4FBA}" type="sibTrans" cxnId="{84F3A0BB-D0B9-4D85-BFF9-D3A473322CA6}">
      <dgm:prSet/>
      <dgm:spPr/>
      <dgm:t>
        <a:bodyPr/>
        <a:lstStyle/>
        <a:p>
          <a:endParaRPr lang="en-GB" noProof="0"/>
        </a:p>
      </dgm:t>
    </dgm:pt>
    <dgm:pt modelId="{2127B5BF-ACA4-4051-AC4B-7AE2C71E724B}">
      <dgm:prSet phldrT="[Testo]"/>
      <dgm:spPr/>
      <dgm:t>
        <a:bodyPr/>
        <a:lstStyle/>
        <a:p>
          <a:endParaRPr lang="en-GB" noProof="0">
            <a:solidFill>
              <a:srgbClr val="001A8C"/>
            </a:solidFill>
          </a:endParaRPr>
        </a:p>
      </dgm:t>
    </dgm:pt>
    <dgm:pt modelId="{770E584E-B470-4E7D-BDDF-AE7E913540D6}" type="parTrans" cxnId="{52794158-9CB3-4978-AFC4-5625B3CDF571}">
      <dgm:prSet/>
      <dgm:spPr/>
      <dgm:t>
        <a:bodyPr/>
        <a:lstStyle/>
        <a:p>
          <a:endParaRPr lang="en-GB" noProof="0"/>
        </a:p>
      </dgm:t>
    </dgm:pt>
    <dgm:pt modelId="{9C5B9D93-1D23-4B19-A741-18D0328D7276}" type="sibTrans" cxnId="{52794158-9CB3-4978-AFC4-5625B3CDF571}">
      <dgm:prSet/>
      <dgm:spPr/>
      <dgm:t>
        <a:bodyPr/>
        <a:lstStyle/>
        <a:p>
          <a:endParaRPr lang="en-GB" noProof="0"/>
        </a:p>
      </dgm:t>
    </dgm:pt>
    <dgm:pt modelId="{289661D0-CB35-41B2-9B3F-EEFDA4610A1B}">
      <dgm:prSet phldrT="[Testo]" custT="1"/>
      <dgm:spPr/>
      <dgm:t>
        <a:bodyPr/>
        <a:lstStyle/>
        <a:p>
          <a:r>
            <a:rPr lang="en-GB" sz="2800" b="1" kern="1200" noProof="0">
              <a:solidFill>
                <a:prstClr val="white"/>
              </a:solidFill>
              <a:effectLst>
                <a:outerShdw blurRad="38100" dist="38100" dir="2700000" algn="tl">
                  <a:srgbClr val="000000">
                    <a:alpha val="43137"/>
                  </a:srgbClr>
                </a:outerShdw>
              </a:effectLst>
              <a:latin typeface="Aptos" panose="02110004020202020204"/>
              <a:ea typeface="+mn-ea"/>
              <a:cs typeface="+mn-cs"/>
            </a:rPr>
            <a:t>Electronic</a:t>
          </a:r>
        </a:p>
      </dgm:t>
    </dgm:pt>
    <dgm:pt modelId="{B6A0ED6C-A6FF-4EB6-8501-815DB3A88AEB}" type="parTrans" cxnId="{2D9D1DBC-10FB-47A1-B9EF-DFE45910AA17}">
      <dgm:prSet/>
      <dgm:spPr/>
      <dgm:t>
        <a:bodyPr/>
        <a:lstStyle/>
        <a:p>
          <a:endParaRPr lang="en-GB"/>
        </a:p>
      </dgm:t>
    </dgm:pt>
    <dgm:pt modelId="{36FEA814-78A2-4DE4-A4B1-923CE0FE11B4}" type="sibTrans" cxnId="{2D9D1DBC-10FB-47A1-B9EF-DFE45910AA17}">
      <dgm:prSet/>
      <dgm:spPr/>
      <dgm:t>
        <a:bodyPr/>
        <a:lstStyle/>
        <a:p>
          <a:endParaRPr lang="en-GB"/>
        </a:p>
      </dgm:t>
    </dgm:pt>
    <dgm:pt modelId="{4590E0A7-9F23-40F0-8191-F4E03B739045}" type="pres">
      <dgm:prSet presAssocID="{AD6635DE-D728-40CB-94EE-AD1CAE903FAB}" presName="linear" presStyleCnt="0">
        <dgm:presLayoutVars>
          <dgm:dir/>
          <dgm:animLvl val="lvl"/>
          <dgm:resizeHandles val="exact"/>
        </dgm:presLayoutVars>
      </dgm:prSet>
      <dgm:spPr/>
    </dgm:pt>
    <dgm:pt modelId="{7B8F6A8A-4463-4A84-8986-6CE22A4023E2}" type="pres">
      <dgm:prSet presAssocID="{44A4E13A-938A-4F5F-99AA-8DB5CC12F7E1}" presName="parentLin" presStyleCnt="0"/>
      <dgm:spPr/>
    </dgm:pt>
    <dgm:pt modelId="{563CB5E4-5FFA-478E-A42A-48F3F7A6C5DD}" type="pres">
      <dgm:prSet presAssocID="{44A4E13A-938A-4F5F-99AA-8DB5CC12F7E1}" presName="parentLeftMargin" presStyleLbl="node1" presStyleIdx="0" presStyleCnt="3"/>
      <dgm:spPr/>
    </dgm:pt>
    <dgm:pt modelId="{53556631-BBA4-46B8-B0D5-C3AAA8525C96}" type="pres">
      <dgm:prSet presAssocID="{44A4E13A-938A-4F5F-99AA-8DB5CC12F7E1}" presName="parentText" presStyleLbl="node1" presStyleIdx="0" presStyleCnt="3">
        <dgm:presLayoutVars>
          <dgm:chMax val="0"/>
          <dgm:bulletEnabled val="1"/>
        </dgm:presLayoutVars>
      </dgm:prSet>
      <dgm:spPr/>
    </dgm:pt>
    <dgm:pt modelId="{676BBDFB-FD75-4BC5-B04F-8EF4C6407B50}" type="pres">
      <dgm:prSet presAssocID="{44A4E13A-938A-4F5F-99AA-8DB5CC12F7E1}" presName="negativeSpace" presStyleCnt="0"/>
      <dgm:spPr/>
    </dgm:pt>
    <dgm:pt modelId="{2A718852-B26F-4455-80C3-B170222EEC64}" type="pres">
      <dgm:prSet presAssocID="{44A4E13A-938A-4F5F-99AA-8DB5CC12F7E1}" presName="childText" presStyleLbl="conFgAcc1" presStyleIdx="0" presStyleCnt="3">
        <dgm:presLayoutVars>
          <dgm:bulletEnabled val="1"/>
        </dgm:presLayoutVars>
      </dgm:prSet>
      <dgm:spPr/>
    </dgm:pt>
    <dgm:pt modelId="{1BD884C2-515E-4E11-A660-FE04B7C3EB6E}" type="pres">
      <dgm:prSet presAssocID="{5C3F86DE-2DF2-4D71-92A5-129925B04FDB}" presName="spaceBetweenRectangles" presStyleCnt="0"/>
      <dgm:spPr/>
    </dgm:pt>
    <dgm:pt modelId="{D19107C5-F7B9-4B54-AB52-34B6C7837940}" type="pres">
      <dgm:prSet presAssocID="{B0CFF3B3-0207-4D06-A5AC-B2AF104285AA}" presName="parentLin" presStyleCnt="0"/>
      <dgm:spPr/>
    </dgm:pt>
    <dgm:pt modelId="{2B77E322-CC76-44E6-B14D-EBB038269486}" type="pres">
      <dgm:prSet presAssocID="{B0CFF3B3-0207-4D06-A5AC-B2AF104285AA}" presName="parentLeftMargin" presStyleLbl="node1" presStyleIdx="0" presStyleCnt="3"/>
      <dgm:spPr/>
    </dgm:pt>
    <dgm:pt modelId="{22CA1EDB-0CAD-4B00-AFC1-B9B98FD8BE64}" type="pres">
      <dgm:prSet presAssocID="{B0CFF3B3-0207-4D06-A5AC-B2AF104285AA}" presName="parentText" presStyleLbl="node1" presStyleIdx="1" presStyleCnt="3">
        <dgm:presLayoutVars>
          <dgm:chMax val="0"/>
          <dgm:bulletEnabled val="1"/>
        </dgm:presLayoutVars>
      </dgm:prSet>
      <dgm:spPr/>
    </dgm:pt>
    <dgm:pt modelId="{78869BA5-F218-4AF1-9670-C9A56CEA4827}" type="pres">
      <dgm:prSet presAssocID="{B0CFF3B3-0207-4D06-A5AC-B2AF104285AA}" presName="negativeSpace" presStyleCnt="0"/>
      <dgm:spPr/>
    </dgm:pt>
    <dgm:pt modelId="{2EF346D6-273D-4BDE-A96D-E4C78A265A72}" type="pres">
      <dgm:prSet presAssocID="{B0CFF3B3-0207-4D06-A5AC-B2AF104285AA}" presName="childText" presStyleLbl="conFgAcc1" presStyleIdx="1" presStyleCnt="3">
        <dgm:presLayoutVars>
          <dgm:bulletEnabled val="1"/>
        </dgm:presLayoutVars>
      </dgm:prSet>
      <dgm:spPr/>
    </dgm:pt>
    <dgm:pt modelId="{8F5A51E0-613B-41B2-946D-EAF877E30587}" type="pres">
      <dgm:prSet presAssocID="{1AAF7BEF-AA16-4D0F-B89C-6DF4A99927EC}" presName="spaceBetweenRectangles" presStyleCnt="0"/>
      <dgm:spPr/>
    </dgm:pt>
    <dgm:pt modelId="{68AA646E-601E-4CC8-943D-D098543847C4}" type="pres">
      <dgm:prSet presAssocID="{289661D0-CB35-41B2-9B3F-EEFDA4610A1B}" presName="parentLin" presStyleCnt="0"/>
      <dgm:spPr/>
    </dgm:pt>
    <dgm:pt modelId="{E52478B0-0D59-43FF-AEE7-60498F2DC376}" type="pres">
      <dgm:prSet presAssocID="{289661D0-CB35-41B2-9B3F-EEFDA4610A1B}" presName="parentLeftMargin" presStyleLbl="node1" presStyleIdx="1" presStyleCnt="3"/>
      <dgm:spPr/>
    </dgm:pt>
    <dgm:pt modelId="{E1E3E2CF-1392-4661-80DD-F5B48B895894}" type="pres">
      <dgm:prSet presAssocID="{289661D0-CB35-41B2-9B3F-EEFDA4610A1B}" presName="parentText" presStyleLbl="node1" presStyleIdx="2" presStyleCnt="3">
        <dgm:presLayoutVars>
          <dgm:chMax val="0"/>
          <dgm:bulletEnabled val="1"/>
        </dgm:presLayoutVars>
      </dgm:prSet>
      <dgm:spPr/>
    </dgm:pt>
    <dgm:pt modelId="{1B472F99-6A69-4000-A606-F57FCD11916F}" type="pres">
      <dgm:prSet presAssocID="{289661D0-CB35-41B2-9B3F-EEFDA4610A1B}" presName="negativeSpace" presStyleCnt="0"/>
      <dgm:spPr/>
    </dgm:pt>
    <dgm:pt modelId="{C5B678C4-68E0-4C04-906B-49D60EDFC85D}" type="pres">
      <dgm:prSet presAssocID="{289661D0-CB35-41B2-9B3F-EEFDA4610A1B}" presName="childText" presStyleLbl="conFgAcc1" presStyleIdx="2" presStyleCnt="3">
        <dgm:presLayoutVars>
          <dgm:bulletEnabled val="1"/>
        </dgm:presLayoutVars>
      </dgm:prSet>
      <dgm:spPr/>
    </dgm:pt>
  </dgm:ptLst>
  <dgm:cxnLst>
    <dgm:cxn modelId="{182A0706-4BFC-4756-BE43-0742BD215534}" type="presOf" srcId="{289661D0-CB35-41B2-9B3F-EEFDA4610A1B}" destId="{E1E3E2CF-1392-4661-80DD-F5B48B895894}" srcOrd="1" destOrd="0" presId="urn:microsoft.com/office/officeart/2005/8/layout/list1"/>
    <dgm:cxn modelId="{AFE42C17-9DB6-400C-9468-4EC9DF4AFED2}" type="presOf" srcId="{ED59E4C8-32A9-4BDF-9DB7-E6F09BDA94E4}" destId="{2A718852-B26F-4455-80C3-B170222EEC64}" srcOrd="0" destOrd="0" presId="urn:microsoft.com/office/officeart/2005/8/layout/list1"/>
    <dgm:cxn modelId="{C48DCA54-F1C7-4ECE-963E-F8A3EBE32ED1}" srcId="{AD6635DE-D728-40CB-94EE-AD1CAE903FAB}" destId="{44A4E13A-938A-4F5F-99AA-8DB5CC12F7E1}" srcOrd="0" destOrd="0" parTransId="{B4736243-524D-454F-A2D6-BE6B0364A365}" sibTransId="{5C3F86DE-2DF2-4D71-92A5-129925B04FDB}"/>
    <dgm:cxn modelId="{52794158-9CB3-4978-AFC4-5625B3CDF571}" srcId="{B0CFF3B3-0207-4D06-A5AC-B2AF104285AA}" destId="{2127B5BF-ACA4-4051-AC4B-7AE2C71E724B}" srcOrd="0" destOrd="0" parTransId="{770E584E-B470-4E7D-BDDF-AE7E913540D6}" sibTransId="{9C5B9D93-1D23-4B19-A741-18D0328D7276}"/>
    <dgm:cxn modelId="{2BDCD97F-26DC-4784-A25A-1E0862FBFE9A}" type="presOf" srcId="{44A4E13A-938A-4F5F-99AA-8DB5CC12F7E1}" destId="{53556631-BBA4-46B8-B0D5-C3AAA8525C96}" srcOrd="1" destOrd="0" presId="urn:microsoft.com/office/officeart/2005/8/layout/list1"/>
    <dgm:cxn modelId="{6517419F-9317-49D8-B5FA-751162B5BC90}" type="presOf" srcId="{2127B5BF-ACA4-4051-AC4B-7AE2C71E724B}" destId="{2EF346D6-273D-4BDE-A96D-E4C78A265A72}" srcOrd="0" destOrd="0" presId="urn:microsoft.com/office/officeart/2005/8/layout/list1"/>
    <dgm:cxn modelId="{D3C99CA7-E401-4C4C-AE6B-58427E249E79}" type="presOf" srcId="{B0CFF3B3-0207-4D06-A5AC-B2AF104285AA}" destId="{22CA1EDB-0CAD-4B00-AFC1-B9B98FD8BE64}" srcOrd="1" destOrd="0" presId="urn:microsoft.com/office/officeart/2005/8/layout/list1"/>
    <dgm:cxn modelId="{84F3A0BB-D0B9-4D85-BFF9-D3A473322CA6}" srcId="{44A4E13A-938A-4F5F-99AA-8DB5CC12F7E1}" destId="{ED59E4C8-32A9-4BDF-9DB7-E6F09BDA94E4}" srcOrd="0" destOrd="0" parTransId="{B997AA71-6450-4AB4-9132-7B344F125A74}" sibTransId="{82CECA32-B38D-4A54-AAA2-977AFABA4FBA}"/>
    <dgm:cxn modelId="{2D9D1DBC-10FB-47A1-B9EF-DFE45910AA17}" srcId="{AD6635DE-D728-40CB-94EE-AD1CAE903FAB}" destId="{289661D0-CB35-41B2-9B3F-EEFDA4610A1B}" srcOrd="2" destOrd="0" parTransId="{B6A0ED6C-A6FF-4EB6-8501-815DB3A88AEB}" sibTransId="{36FEA814-78A2-4DE4-A4B1-923CE0FE11B4}"/>
    <dgm:cxn modelId="{B76233D3-D46E-47FF-9E22-08E2F748AACF}" type="presOf" srcId="{B0CFF3B3-0207-4D06-A5AC-B2AF104285AA}" destId="{2B77E322-CC76-44E6-B14D-EBB038269486}" srcOrd="0" destOrd="0" presId="urn:microsoft.com/office/officeart/2005/8/layout/list1"/>
    <dgm:cxn modelId="{00C9B8DF-05E3-45FF-B3D5-EA8C59B0C72E}" type="presOf" srcId="{289661D0-CB35-41B2-9B3F-EEFDA4610A1B}" destId="{E52478B0-0D59-43FF-AEE7-60498F2DC376}" srcOrd="0" destOrd="0" presId="urn:microsoft.com/office/officeart/2005/8/layout/list1"/>
    <dgm:cxn modelId="{86930DE1-F86B-46DA-9566-EA53D94D730A}" type="presOf" srcId="{AD6635DE-D728-40CB-94EE-AD1CAE903FAB}" destId="{4590E0A7-9F23-40F0-8191-F4E03B739045}" srcOrd="0" destOrd="0" presId="urn:microsoft.com/office/officeart/2005/8/layout/list1"/>
    <dgm:cxn modelId="{E3FC36E8-547E-40FE-8EEC-48F5A05DAAB5}" srcId="{AD6635DE-D728-40CB-94EE-AD1CAE903FAB}" destId="{B0CFF3B3-0207-4D06-A5AC-B2AF104285AA}" srcOrd="1" destOrd="0" parTransId="{DE103C78-11A2-438D-86AA-1C3523E1FEF7}" sibTransId="{1AAF7BEF-AA16-4D0F-B89C-6DF4A99927EC}"/>
    <dgm:cxn modelId="{28772DEF-A645-4A46-B0C0-17552A84667B}" type="presOf" srcId="{44A4E13A-938A-4F5F-99AA-8DB5CC12F7E1}" destId="{563CB5E4-5FFA-478E-A42A-48F3F7A6C5DD}" srcOrd="0" destOrd="0" presId="urn:microsoft.com/office/officeart/2005/8/layout/list1"/>
    <dgm:cxn modelId="{1547F24A-C322-4878-A6DF-8B394D9014F7}" type="presParOf" srcId="{4590E0A7-9F23-40F0-8191-F4E03B739045}" destId="{7B8F6A8A-4463-4A84-8986-6CE22A4023E2}" srcOrd="0" destOrd="0" presId="urn:microsoft.com/office/officeart/2005/8/layout/list1"/>
    <dgm:cxn modelId="{8F26E976-7E7D-4DDA-A269-644512A5E1A3}" type="presParOf" srcId="{7B8F6A8A-4463-4A84-8986-6CE22A4023E2}" destId="{563CB5E4-5FFA-478E-A42A-48F3F7A6C5DD}" srcOrd="0" destOrd="0" presId="urn:microsoft.com/office/officeart/2005/8/layout/list1"/>
    <dgm:cxn modelId="{21CA1929-1EB2-4E70-888C-8D71AD6CF122}" type="presParOf" srcId="{7B8F6A8A-4463-4A84-8986-6CE22A4023E2}" destId="{53556631-BBA4-46B8-B0D5-C3AAA8525C96}" srcOrd="1" destOrd="0" presId="urn:microsoft.com/office/officeart/2005/8/layout/list1"/>
    <dgm:cxn modelId="{F97C8DD3-6452-424A-ADD7-65754F5700B6}" type="presParOf" srcId="{4590E0A7-9F23-40F0-8191-F4E03B739045}" destId="{676BBDFB-FD75-4BC5-B04F-8EF4C6407B50}" srcOrd="1" destOrd="0" presId="urn:microsoft.com/office/officeart/2005/8/layout/list1"/>
    <dgm:cxn modelId="{C1D75BD7-463D-4219-B1AB-C17282A266F8}" type="presParOf" srcId="{4590E0A7-9F23-40F0-8191-F4E03B739045}" destId="{2A718852-B26F-4455-80C3-B170222EEC64}" srcOrd="2" destOrd="0" presId="urn:microsoft.com/office/officeart/2005/8/layout/list1"/>
    <dgm:cxn modelId="{7AEF056F-4DAE-4CF2-9E86-063EC7CF7F47}" type="presParOf" srcId="{4590E0A7-9F23-40F0-8191-F4E03B739045}" destId="{1BD884C2-515E-4E11-A660-FE04B7C3EB6E}" srcOrd="3" destOrd="0" presId="urn:microsoft.com/office/officeart/2005/8/layout/list1"/>
    <dgm:cxn modelId="{1B4D900C-809B-47FD-A6AD-2595B8D7E2AC}" type="presParOf" srcId="{4590E0A7-9F23-40F0-8191-F4E03B739045}" destId="{D19107C5-F7B9-4B54-AB52-34B6C7837940}" srcOrd="4" destOrd="0" presId="urn:microsoft.com/office/officeart/2005/8/layout/list1"/>
    <dgm:cxn modelId="{5AC02599-4A3E-4F3A-BAFE-570E3D57F9C4}" type="presParOf" srcId="{D19107C5-F7B9-4B54-AB52-34B6C7837940}" destId="{2B77E322-CC76-44E6-B14D-EBB038269486}" srcOrd="0" destOrd="0" presId="urn:microsoft.com/office/officeart/2005/8/layout/list1"/>
    <dgm:cxn modelId="{7D51B0F1-51C4-45C1-9E7D-1DCBEF235EFA}" type="presParOf" srcId="{D19107C5-F7B9-4B54-AB52-34B6C7837940}" destId="{22CA1EDB-0CAD-4B00-AFC1-B9B98FD8BE64}" srcOrd="1" destOrd="0" presId="urn:microsoft.com/office/officeart/2005/8/layout/list1"/>
    <dgm:cxn modelId="{38281DB4-1308-4F27-ACBF-8DF6BD80293E}" type="presParOf" srcId="{4590E0A7-9F23-40F0-8191-F4E03B739045}" destId="{78869BA5-F218-4AF1-9670-C9A56CEA4827}" srcOrd="5" destOrd="0" presId="urn:microsoft.com/office/officeart/2005/8/layout/list1"/>
    <dgm:cxn modelId="{D8BAC1A5-315F-44DB-92AF-D2DDC965D3CE}" type="presParOf" srcId="{4590E0A7-9F23-40F0-8191-F4E03B739045}" destId="{2EF346D6-273D-4BDE-A96D-E4C78A265A72}" srcOrd="6" destOrd="0" presId="urn:microsoft.com/office/officeart/2005/8/layout/list1"/>
    <dgm:cxn modelId="{90405303-BD2D-449B-B724-E1DCE82B800D}" type="presParOf" srcId="{4590E0A7-9F23-40F0-8191-F4E03B739045}" destId="{8F5A51E0-613B-41B2-946D-EAF877E30587}" srcOrd="7" destOrd="0" presId="urn:microsoft.com/office/officeart/2005/8/layout/list1"/>
    <dgm:cxn modelId="{14DF9221-2FC2-4154-98D7-3CE9FEC9DF05}" type="presParOf" srcId="{4590E0A7-9F23-40F0-8191-F4E03B739045}" destId="{68AA646E-601E-4CC8-943D-D098543847C4}" srcOrd="8" destOrd="0" presId="urn:microsoft.com/office/officeart/2005/8/layout/list1"/>
    <dgm:cxn modelId="{66D84E06-8F24-4826-A236-E00EC163327C}" type="presParOf" srcId="{68AA646E-601E-4CC8-943D-D098543847C4}" destId="{E52478B0-0D59-43FF-AEE7-60498F2DC376}" srcOrd="0" destOrd="0" presId="urn:microsoft.com/office/officeart/2005/8/layout/list1"/>
    <dgm:cxn modelId="{7A1E03AB-9CF5-4946-BB1E-A22A56964FB7}" type="presParOf" srcId="{68AA646E-601E-4CC8-943D-D098543847C4}" destId="{E1E3E2CF-1392-4661-80DD-F5B48B895894}" srcOrd="1" destOrd="0" presId="urn:microsoft.com/office/officeart/2005/8/layout/list1"/>
    <dgm:cxn modelId="{0DC087F9-DC33-4EF1-9937-ECB0C0056292}" type="presParOf" srcId="{4590E0A7-9F23-40F0-8191-F4E03B739045}" destId="{1B472F99-6A69-4000-A606-F57FCD11916F}" srcOrd="9" destOrd="0" presId="urn:microsoft.com/office/officeart/2005/8/layout/list1"/>
    <dgm:cxn modelId="{CA365D39-29BD-4D51-B852-E45F30A68027}" type="presParOf" srcId="{4590E0A7-9F23-40F0-8191-F4E03B739045}" destId="{C5B678C4-68E0-4C04-906B-49D60EDFC85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110638-65F9-4C7F-AFD4-A0B77F23696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GB"/>
        </a:p>
      </dgm:t>
    </dgm:pt>
    <dgm:pt modelId="{089B8929-83F1-47F2-ABB3-FC0C3E1DCFE3}">
      <dgm:prSet custT="1"/>
      <dgm:spPr>
        <a:solidFill>
          <a:schemeClr val="accent5">
            <a:lumMod val="20000"/>
            <a:lumOff val="80000"/>
          </a:schemeClr>
        </a:solidFill>
      </dgm:spPr>
      <dgm:t>
        <a:bodyPr/>
        <a:lstStyle/>
        <a:p>
          <a:r>
            <a:rPr lang="en-US" sz="2600" b="1"/>
            <a:t>Human embryos &amp; </a:t>
          </a:r>
          <a:r>
            <a:rPr lang="en-US" sz="2600" b="1" err="1"/>
            <a:t>foetuses</a:t>
          </a:r>
          <a:endParaRPr lang="en-GB" sz="2600" b="1"/>
        </a:p>
      </dgm:t>
    </dgm:pt>
    <dgm:pt modelId="{366E8325-2CCE-4380-9AAE-30B7270ACAF7}" type="parTrans" cxnId="{5C5B9F85-5BD7-4D55-A7F4-4A5A749E2611}">
      <dgm:prSet/>
      <dgm:spPr/>
      <dgm:t>
        <a:bodyPr/>
        <a:lstStyle/>
        <a:p>
          <a:endParaRPr lang="en-GB" sz="2600" b="1">
            <a:solidFill>
              <a:schemeClr val="tx2"/>
            </a:solidFill>
          </a:endParaRPr>
        </a:p>
      </dgm:t>
    </dgm:pt>
    <dgm:pt modelId="{FA634767-0A3D-4FB3-8100-03ED0CA81618}" type="sibTrans" cxnId="{5C5B9F85-5BD7-4D55-A7F4-4A5A749E2611}">
      <dgm:prSet/>
      <dgm:spPr/>
      <dgm:t>
        <a:bodyPr/>
        <a:lstStyle/>
        <a:p>
          <a:endParaRPr lang="en-GB" sz="2600" b="1">
            <a:solidFill>
              <a:schemeClr val="tx2"/>
            </a:solidFill>
          </a:endParaRPr>
        </a:p>
      </dgm:t>
    </dgm:pt>
    <dgm:pt modelId="{3E880FC4-5783-47D8-8F19-1FA3353DB74E}">
      <dgm:prSet custT="1"/>
      <dgm:spPr/>
      <dgm:t>
        <a:bodyPr/>
        <a:lstStyle/>
        <a:p>
          <a:r>
            <a:rPr lang="en-US" sz="2600" b="1"/>
            <a:t>Human beings</a:t>
          </a:r>
          <a:endParaRPr lang="en-GB" sz="2600" b="1"/>
        </a:p>
      </dgm:t>
    </dgm:pt>
    <dgm:pt modelId="{29620F2E-8EC9-4912-A542-C91811E731C9}" type="parTrans" cxnId="{BA6334BA-E32A-49A4-8B43-06980BCAC840}">
      <dgm:prSet/>
      <dgm:spPr/>
      <dgm:t>
        <a:bodyPr/>
        <a:lstStyle/>
        <a:p>
          <a:endParaRPr lang="en-GB" sz="2600" b="1">
            <a:solidFill>
              <a:schemeClr val="tx2"/>
            </a:solidFill>
          </a:endParaRPr>
        </a:p>
      </dgm:t>
    </dgm:pt>
    <dgm:pt modelId="{00058BA7-3B22-49D5-9DEC-71356F8AE696}" type="sibTrans" cxnId="{BA6334BA-E32A-49A4-8B43-06980BCAC840}">
      <dgm:prSet/>
      <dgm:spPr/>
      <dgm:t>
        <a:bodyPr/>
        <a:lstStyle/>
        <a:p>
          <a:endParaRPr lang="en-GB" sz="2600" b="1">
            <a:solidFill>
              <a:schemeClr val="tx2"/>
            </a:solidFill>
          </a:endParaRPr>
        </a:p>
      </dgm:t>
    </dgm:pt>
    <dgm:pt modelId="{1BB72648-0E6C-47D6-8162-733EB038FA18}">
      <dgm:prSet custT="1"/>
      <dgm:spPr>
        <a:solidFill>
          <a:schemeClr val="tx2">
            <a:lumMod val="10000"/>
            <a:lumOff val="90000"/>
          </a:schemeClr>
        </a:solidFill>
      </dgm:spPr>
      <dgm:t>
        <a:bodyPr/>
        <a:lstStyle/>
        <a:p>
          <a:r>
            <a:rPr lang="en-US" sz="2600" b="1"/>
            <a:t>Human cells or tissues</a:t>
          </a:r>
          <a:endParaRPr lang="en-GB" sz="2600" b="1"/>
        </a:p>
      </dgm:t>
    </dgm:pt>
    <dgm:pt modelId="{D5938B44-5936-4DB5-89A6-05A8AE923ADF}" type="parTrans" cxnId="{F0CEE553-6E13-4FC9-B862-AFE56C494F60}">
      <dgm:prSet/>
      <dgm:spPr/>
      <dgm:t>
        <a:bodyPr/>
        <a:lstStyle/>
        <a:p>
          <a:endParaRPr lang="en-GB" sz="2600" b="1">
            <a:solidFill>
              <a:schemeClr val="tx2"/>
            </a:solidFill>
          </a:endParaRPr>
        </a:p>
      </dgm:t>
    </dgm:pt>
    <dgm:pt modelId="{9F4DDAE4-5F92-46E0-92CD-CED2ED372B4B}" type="sibTrans" cxnId="{F0CEE553-6E13-4FC9-B862-AFE56C494F60}">
      <dgm:prSet/>
      <dgm:spPr/>
      <dgm:t>
        <a:bodyPr/>
        <a:lstStyle/>
        <a:p>
          <a:endParaRPr lang="en-GB" sz="2600" b="1">
            <a:solidFill>
              <a:schemeClr val="tx2"/>
            </a:solidFill>
          </a:endParaRPr>
        </a:p>
      </dgm:t>
    </dgm:pt>
    <dgm:pt modelId="{7EF68E4F-B28C-4AD6-9A24-6A7DA377170F}">
      <dgm:prSet custT="1"/>
      <dgm:spPr/>
      <dgm:t>
        <a:bodyPr/>
        <a:lstStyle/>
        <a:p>
          <a:pPr algn="ctr">
            <a:buFontTx/>
            <a:buNone/>
          </a:pPr>
          <a:r>
            <a:rPr lang="en-US" sz="2600" b="1" i="1">
              <a:solidFill>
                <a:srgbClr val="2C54A3"/>
              </a:solidFill>
            </a:rPr>
            <a:t>- Genetic data</a:t>
          </a:r>
          <a:endParaRPr lang="en-GB" sz="2600" b="1" i="1">
            <a:solidFill>
              <a:srgbClr val="2C54A3"/>
            </a:solidFill>
          </a:endParaRPr>
        </a:p>
      </dgm:t>
    </dgm:pt>
    <dgm:pt modelId="{8ADA316C-B57B-4963-9CE7-C4056932B6E1}" type="parTrans" cxnId="{DD72058F-B71A-4D30-8527-504BDAE45D97}">
      <dgm:prSet/>
      <dgm:spPr/>
      <dgm:t>
        <a:bodyPr/>
        <a:lstStyle/>
        <a:p>
          <a:endParaRPr lang="en-GB" sz="2600" b="1">
            <a:solidFill>
              <a:schemeClr val="tx2"/>
            </a:solidFill>
          </a:endParaRPr>
        </a:p>
      </dgm:t>
    </dgm:pt>
    <dgm:pt modelId="{C73ED86C-1EC1-4874-B61F-2C8A4C179691}" type="sibTrans" cxnId="{DD72058F-B71A-4D30-8527-504BDAE45D97}">
      <dgm:prSet/>
      <dgm:spPr/>
      <dgm:t>
        <a:bodyPr/>
        <a:lstStyle/>
        <a:p>
          <a:endParaRPr lang="en-GB" sz="2600" b="1">
            <a:solidFill>
              <a:schemeClr val="tx2"/>
            </a:solidFill>
          </a:endParaRPr>
        </a:p>
      </dgm:t>
    </dgm:pt>
    <dgm:pt modelId="{B25FC6ED-20D7-419B-BCF0-57BCC28262F4}">
      <dgm:prSet custT="1"/>
      <dgm:spPr>
        <a:solidFill>
          <a:srgbClr val="CEEBF2"/>
        </a:solidFill>
      </dgm:spPr>
      <dgm:t>
        <a:bodyPr/>
        <a:lstStyle/>
        <a:p>
          <a:r>
            <a:rPr lang="en-US" sz="2600" b="1"/>
            <a:t>Animals</a:t>
          </a:r>
          <a:endParaRPr lang="en-GB" sz="2600" b="1"/>
        </a:p>
      </dgm:t>
    </dgm:pt>
    <dgm:pt modelId="{0AACEA2B-E00C-4AF8-B3FD-ECCD9B9AED63}" type="parTrans" cxnId="{DFA41833-833A-4C68-A475-F8E8EDDEE2AF}">
      <dgm:prSet/>
      <dgm:spPr/>
      <dgm:t>
        <a:bodyPr/>
        <a:lstStyle/>
        <a:p>
          <a:endParaRPr lang="en-GB" sz="2600" b="1">
            <a:solidFill>
              <a:schemeClr val="tx2"/>
            </a:solidFill>
          </a:endParaRPr>
        </a:p>
      </dgm:t>
    </dgm:pt>
    <dgm:pt modelId="{79412601-A88C-4FE4-9ACD-E39E3C156206}" type="sibTrans" cxnId="{DFA41833-833A-4C68-A475-F8E8EDDEE2AF}">
      <dgm:prSet/>
      <dgm:spPr/>
      <dgm:t>
        <a:bodyPr/>
        <a:lstStyle/>
        <a:p>
          <a:endParaRPr lang="en-GB" sz="2600" b="1">
            <a:solidFill>
              <a:schemeClr val="tx2"/>
            </a:solidFill>
          </a:endParaRPr>
        </a:p>
      </dgm:t>
    </dgm:pt>
    <dgm:pt modelId="{47644B2F-7829-49A0-A5EC-12172A4DE1DC}">
      <dgm:prSet custT="1"/>
      <dgm:spPr>
        <a:solidFill>
          <a:srgbClr val="B4EAD9"/>
        </a:solidFill>
      </dgm:spPr>
      <dgm:t>
        <a:bodyPr/>
        <a:lstStyle/>
        <a:p>
          <a:r>
            <a:rPr lang="en-US" sz="2600" b="1"/>
            <a:t>Non-EU countries</a:t>
          </a:r>
          <a:endParaRPr lang="en-GB" sz="2600" b="1"/>
        </a:p>
      </dgm:t>
    </dgm:pt>
    <dgm:pt modelId="{FED27255-2347-4041-AB86-4FB478085D78}" type="parTrans" cxnId="{2900443F-2344-4911-927A-1074C08EEFDA}">
      <dgm:prSet/>
      <dgm:spPr/>
      <dgm:t>
        <a:bodyPr/>
        <a:lstStyle/>
        <a:p>
          <a:endParaRPr lang="en-GB" sz="2600" b="1">
            <a:solidFill>
              <a:schemeClr val="tx2"/>
            </a:solidFill>
          </a:endParaRPr>
        </a:p>
      </dgm:t>
    </dgm:pt>
    <dgm:pt modelId="{2057DE57-CA6F-464C-A625-76107BAB1786}" type="sibTrans" cxnId="{2900443F-2344-4911-927A-1074C08EEFDA}">
      <dgm:prSet/>
      <dgm:spPr/>
      <dgm:t>
        <a:bodyPr/>
        <a:lstStyle/>
        <a:p>
          <a:endParaRPr lang="en-GB" sz="2600" b="1">
            <a:solidFill>
              <a:schemeClr val="tx2"/>
            </a:solidFill>
          </a:endParaRPr>
        </a:p>
      </dgm:t>
    </dgm:pt>
    <dgm:pt modelId="{4447A695-F36E-463C-84D1-469D094AB9AD}">
      <dgm:prSet custT="1"/>
      <dgm:spPr>
        <a:solidFill>
          <a:srgbClr val="D8F4DE"/>
        </a:solidFill>
      </dgm:spPr>
      <dgm:t>
        <a:bodyPr/>
        <a:lstStyle/>
        <a:p>
          <a:r>
            <a:rPr lang="en-US" sz="2600" b="1"/>
            <a:t>Environment, health &amp; safety</a:t>
          </a:r>
          <a:endParaRPr lang="en-GB" sz="2600" b="1"/>
        </a:p>
      </dgm:t>
    </dgm:pt>
    <dgm:pt modelId="{BFEA4602-1038-43FE-9F9C-51A82BEE8294}" type="parTrans" cxnId="{C6F35253-9534-4313-8E7F-201BE415FA71}">
      <dgm:prSet/>
      <dgm:spPr/>
      <dgm:t>
        <a:bodyPr/>
        <a:lstStyle/>
        <a:p>
          <a:endParaRPr lang="en-GB" sz="2600" b="1">
            <a:solidFill>
              <a:schemeClr val="tx2"/>
            </a:solidFill>
          </a:endParaRPr>
        </a:p>
      </dgm:t>
    </dgm:pt>
    <dgm:pt modelId="{83211C09-3FDB-41A6-8E22-0F1D4C8273C7}" type="sibTrans" cxnId="{C6F35253-9534-4313-8E7F-201BE415FA71}">
      <dgm:prSet/>
      <dgm:spPr/>
      <dgm:t>
        <a:bodyPr/>
        <a:lstStyle/>
        <a:p>
          <a:endParaRPr lang="en-GB" sz="2600" b="1">
            <a:solidFill>
              <a:schemeClr val="tx2"/>
            </a:solidFill>
          </a:endParaRPr>
        </a:p>
      </dgm:t>
    </dgm:pt>
    <dgm:pt modelId="{E073662E-A1C0-405D-AD9D-1426EF145F4A}">
      <dgm:prSet custT="1"/>
      <dgm:spPr/>
      <dgm:t>
        <a:bodyPr/>
        <a:lstStyle/>
        <a:p>
          <a:r>
            <a:rPr lang="en-US" sz="2600" b="1"/>
            <a:t>Personal data</a:t>
          </a:r>
          <a:endParaRPr lang="en-GB" sz="2600" b="1"/>
        </a:p>
      </dgm:t>
    </dgm:pt>
    <dgm:pt modelId="{C11FD736-3C2E-460F-83FE-4E76051F2E7C}" type="parTrans" cxnId="{C4137DFE-51FF-4AA5-8A29-B4CC54CFA673}">
      <dgm:prSet/>
      <dgm:spPr/>
      <dgm:t>
        <a:bodyPr/>
        <a:lstStyle/>
        <a:p>
          <a:endParaRPr lang="en-GB" sz="2600" b="1">
            <a:solidFill>
              <a:schemeClr val="tx2"/>
            </a:solidFill>
          </a:endParaRPr>
        </a:p>
      </dgm:t>
    </dgm:pt>
    <dgm:pt modelId="{442BF1D2-EFAD-479B-B623-8EC9E8C01990}" type="sibTrans" cxnId="{C4137DFE-51FF-4AA5-8A29-B4CC54CFA673}">
      <dgm:prSet/>
      <dgm:spPr/>
      <dgm:t>
        <a:bodyPr/>
        <a:lstStyle/>
        <a:p>
          <a:endParaRPr lang="en-GB" sz="2600" b="1">
            <a:solidFill>
              <a:schemeClr val="tx2"/>
            </a:solidFill>
          </a:endParaRPr>
        </a:p>
      </dgm:t>
    </dgm:pt>
    <dgm:pt modelId="{655F4ECC-E8C5-46E2-B36A-DF5ED6EE2B2E}">
      <dgm:prSet custT="1"/>
      <dgm:spPr/>
      <dgm:t>
        <a:bodyPr/>
        <a:lstStyle/>
        <a:p>
          <a:pPr algn="ctr">
            <a:buNone/>
          </a:pPr>
          <a:r>
            <a:rPr lang="en-US" sz="2600" b="1" i="1">
              <a:solidFill>
                <a:srgbClr val="752BA1"/>
              </a:solidFill>
            </a:rPr>
            <a:t>- Special populations</a:t>
          </a:r>
          <a:endParaRPr lang="en-GB" sz="2600" b="1" i="1">
            <a:solidFill>
              <a:srgbClr val="752BA1"/>
            </a:solidFill>
          </a:endParaRPr>
        </a:p>
      </dgm:t>
    </dgm:pt>
    <dgm:pt modelId="{8FD8226D-0A8D-413D-9223-BB8EC0F3A751}" type="parTrans" cxnId="{ACF42DCB-A4A6-4C5A-BAD2-EAAE4A6A796B}">
      <dgm:prSet/>
      <dgm:spPr/>
      <dgm:t>
        <a:bodyPr/>
        <a:lstStyle/>
        <a:p>
          <a:endParaRPr lang="en-GB" sz="2600" b="1">
            <a:solidFill>
              <a:schemeClr val="tx2"/>
            </a:solidFill>
          </a:endParaRPr>
        </a:p>
      </dgm:t>
    </dgm:pt>
    <dgm:pt modelId="{D1396EE0-296F-4952-80CC-673B901B25D4}" type="sibTrans" cxnId="{ACF42DCB-A4A6-4C5A-BAD2-EAAE4A6A796B}">
      <dgm:prSet/>
      <dgm:spPr/>
      <dgm:t>
        <a:bodyPr/>
        <a:lstStyle/>
        <a:p>
          <a:endParaRPr lang="en-GB" sz="2600" b="1">
            <a:solidFill>
              <a:schemeClr val="tx2"/>
            </a:solidFill>
          </a:endParaRPr>
        </a:p>
      </dgm:t>
    </dgm:pt>
    <dgm:pt modelId="{141A5581-22E3-47E3-BD32-BD01A713355B}">
      <dgm:prSet custT="1"/>
      <dgm:spPr/>
      <dgm:t>
        <a:bodyPr/>
        <a:lstStyle/>
        <a:p>
          <a:r>
            <a:rPr lang="en-GB" sz="2600" b="1"/>
            <a:t>Artificial Intelligence</a:t>
          </a:r>
        </a:p>
      </dgm:t>
    </dgm:pt>
    <dgm:pt modelId="{AFAF8EAE-AB08-43FC-AF21-ABDC304410BE}" type="parTrans" cxnId="{DA4BA653-98BA-40E9-BE02-AC2CCA1DE24D}">
      <dgm:prSet/>
      <dgm:spPr/>
      <dgm:t>
        <a:bodyPr/>
        <a:lstStyle/>
        <a:p>
          <a:endParaRPr lang="it-IT" sz="2600"/>
        </a:p>
      </dgm:t>
    </dgm:pt>
    <dgm:pt modelId="{A76C6FEC-562A-45DB-8CB5-378C0288A4E5}" type="sibTrans" cxnId="{DA4BA653-98BA-40E9-BE02-AC2CCA1DE24D}">
      <dgm:prSet/>
      <dgm:spPr/>
      <dgm:t>
        <a:bodyPr/>
        <a:lstStyle/>
        <a:p>
          <a:endParaRPr lang="it-IT" sz="2600"/>
        </a:p>
      </dgm:t>
    </dgm:pt>
    <dgm:pt modelId="{8369306F-4E60-4560-ACAD-43904877259D}" type="pres">
      <dgm:prSet presAssocID="{BE110638-65F9-4C7F-AFD4-A0B77F23696B}" presName="linear" presStyleCnt="0">
        <dgm:presLayoutVars>
          <dgm:animLvl val="lvl"/>
          <dgm:resizeHandles val="exact"/>
        </dgm:presLayoutVars>
      </dgm:prSet>
      <dgm:spPr/>
    </dgm:pt>
    <dgm:pt modelId="{BF78B473-90A1-4598-B480-482F3FA9F5AA}" type="pres">
      <dgm:prSet presAssocID="{089B8929-83F1-47F2-ABB3-FC0C3E1DCFE3}" presName="parentText" presStyleLbl="node1" presStyleIdx="0" presStyleCnt="8" custLinFactNeighborY="-94038">
        <dgm:presLayoutVars>
          <dgm:chMax val="0"/>
          <dgm:bulletEnabled val="1"/>
        </dgm:presLayoutVars>
      </dgm:prSet>
      <dgm:spPr/>
    </dgm:pt>
    <dgm:pt modelId="{AFBAF212-3A0D-41D4-B2D1-BA5976FF165C}" type="pres">
      <dgm:prSet presAssocID="{FA634767-0A3D-4FB3-8100-03ED0CA81618}" presName="spacer" presStyleCnt="0"/>
      <dgm:spPr/>
    </dgm:pt>
    <dgm:pt modelId="{243B5727-996F-4914-9F3A-AA69CCA1B309}" type="pres">
      <dgm:prSet presAssocID="{3E880FC4-5783-47D8-8F19-1FA3353DB74E}" presName="parentText" presStyleLbl="node1" presStyleIdx="1" presStyleCnt="8">
        <dgm:presLayoutVars>
          <dgm:chMax val="0"/>
          <dgm:bulletEnabled val="1"/>
        </dgm:presLayoutVars>
      </dgm:prSet>
      <dgm:spPr/>
    </dgm:pt>
    <dgm:pt modelId="{CBEB3C73-2BBF-40EF-A1E3-B7788BE7BE7B}" type="pres">
      <dgm:prSet presAssocID="{3E880FC4-5783-47D8-8F19-1FA3353DB74E}" presName="childText" presStyleLbl="revTx" presStyleIdx="0" presStyleCnt="2">
        <dgm:presLayoutVars>
          <dgm:bulletEnabled val="1"/>
        </dgm:presLayoutVars>
      </dgm:prSet>
      <dgm:spPr/>
    </dgm:pt>
    <dgm:pt modelId="{9993205C-B47B-42A8-A98B-7B17088E2A8D}" type="pres">
      <dgm:prSet presAssocID="{1BB72648-0E6C-47D6-8162-733EB038FA18}" presName="parentText" presStyleLbl="node1" presStyleIdx="2" presStyleCnt="8">
        <dgm:presLayoutVars>
          <dgm:chMax val="0"/>
          <dgm:bulletEnabled val="1"/>
        </dgm:presLayoutVars>
      </dgm:prSet>
      <dgm:spPr/>
    </dgm:pt>
    <dgm:pt modelId="{77FE3B5B-3CFB-4503-A33D-9BA232C8B884}" type="pres">
      <dgm:prSet presAssocID="{9F4DDAE4-5F92-46E0-92CD-CED2ED372B4B}" presName="spacer" presStyleCnt="0"/>
      <dgm:spPr/>
    </dgm:pt>
    <dgm:pt modelId="{200EAF8A-5610-4640-A1C0-E112FBB69B60}" type="pres">
      <dgm:prSet presAssocID="{E073662E-A1C0-405D-AD9D-1426EF145F4A}" presName="parentText" presStyleLbl="node1" presStyleIdx="3" presStyleCnt="8">
        <dgm:presLayoutVars>
          <dgm:chMax val="0"/>
          <dgm:bulletEnabled val="1"/>
        </dgm:presLayoutVars>
      </dgm:prSet>
      <dgm:spPr/>
    </dgm:pt>
    <dgm:pt modelId="{376A9DD0-61D9-4873-9E1D-AD668AFE5EEC}" type="pres">
      <dgm:prSet presAssocID="{E073662E-A1C0-405D-AD9D-1426EF145F4A}" presName="childText" presStyleLbl="revTx" presStyleIdx="1" presStyleCnt="2">
        <dgm:presLayoutVars>
          <dgm:bulletEnabled val="1"/>
        </dgm:presLayoutVars>
      </dgm:prSet>
      <dgm:spPr/>
    </dgm:pt>
    <dgm:pt modelId="{81361E7D-FE52-4D34-89B5-C6B965960DB6}" type="pres">
      <dgm:prSet presAssocID="{B25FC6ED-20D7-419B-BCF0-57BCC28262F4}" presName="parentText" presStyleLbl="node1" presStyleIdx="4" presStyleCnt="8">
        <dgm:presLayoutVars>
          <dgm:chMax val="0"/>
          <dgm:bulletEnabled val="1"/>
        </dgm:presLayoutVars>
      </dgm:prSet>
      <dgm:spPr/>
    </dgm:pt>
    <dgm:pt modelId="{3A66A9BC-C808-4ACB-BC9F-A8BE7CF36F06}" type="pres">
      <dgm:prSet presAssocID="{79412601-A88C-4FE4-9ACD-E39E3C156206}" presName="spacer" presStyleCnt="0"/>
      <dgm:spPr/>
    </dgm:pt>
    <dgm:pt modelId="{52FF476E-4E22-4EDC-BCB1-7CE9BE6F7309}" type="pres">
      <dgm:prSet presAssocID="{47644B2F-7829-49A0-A5EC-12172A4DE1DC}" presName="parentText" presStyleLbl="node1" presStyleIdx="5" presStyleCnt="8">
        <dgm:presLayoutVars>
          <dgm:chMax val="0"/>
          <dgm:bulletEnabled val="1"/>
        </dgm:presLayoutVars>
      </dgm:prSet>
      <dgm:spPr/>
    </dgm:pt>
    <dgm:pt modelId="{3BE43673-69AA-49DA-A2E8-A1B67D984EAC}" type="pres">
      <dgm:prSet presAssocID="{2057DE57-CA6F-464C-A625-76107BAB1786}" presName="spacer" presStyleCnt="0"/>
      <dgm:spPr/>
    </dgm:pt>
    <dgm:pt modelId="{ECD923D7-FDB5-453E-8DB7-43CB0638865E}" type="pres">
      <dgm:prSet presAssocID="{4447A695-F36E-463C-84D1-469D094AB9AD}" presName="parentText" presStyleLbl="node1" presStyleIdx="6" presStyleCnt="8">
        <dgm:presLayoutVars>
          <dgm:chMax val="0"/>
          <dgm:bulletEnabled val="1"/>
        </dgm:presLayoutVars>
      </dgm:prSet>
      <dgm:spPr/>
    </dgm:pt>
    <dgm:pt modelId="{7C269D31-665D-4850-B946-B2AB05987716}" type="pres">
      <dgm:prSet presAssocID="{83211C09-3FDB-41A6-8E22-0F1D4C8273C7}" presName="spacer" presStyleCnt="0"/>
      <dgm:spPr/>
    </dgm:pt>
    <dgm:pt modelId="{E5997FA3-F1E8-4DA6-8CD6-1B32DDA59238}" type="pres">
      <dgm:prSet presAssocID="{141A5581-22E3-47E3-BD32-BD01A713355B}" presName="parentText" presStyleLbl="node1" presStyleIdx="7" presStyleCnt="8">
        <dgm:presLayoutVars>
          <dgm:chMax val="0"/>
          <dgm:bulletEnabled val="1"/>
        </dgm:presLayoutVars>
      </dgm:prSet>
      <dgm:spPr/>
    </dgm:pt>
  </dgm:ptLst>
  <dgm:cxnLst>
    <dgm:cxn modelId="{DFA41833-833A-4C68-A475-F8E8EDDEE2AF}" srcId="{BE110638-65F9-4C7F-AFD4-A0B77F23696B}" destId="{B25FC6ED-20D7-419B-BCF0-57BCC28262F4}" srcOrd="4" destOrd="0" parTransId="{0AACEA2B-E00C-4AF8-B3FD-ECCD9B9AED63}" sibTransId="{79412601-A88C-4FE4-9ACD-E39E3C156206}"/>
    <dgm:cxn modelId="{00CEFB3E-6AD3-420A-A7BE-8970D81F343F}" type="presOf" srcId="{3E880FC4-5783-47D8-8F19-1FA3353DB74E}" destId="{243B5727-996F-4914-9F3A-AA69CCA1B309}" srcOrd="0" destOrd="0" presId="urn:microsoft.com/office/officeart/2005/8/layout/vList2"/>
    <dgm:cxn modelId="{24BC183F-724B-421E-BFB7-89DD4EC6001F}" type="presOf" srcId="{141A5581-22E3-47E3-BD32-BD01A713355B}" destId="{E5997FA3-F1E8-4DA6-8CD6-1B32DDA59238}" srcOrd="0" destOrd="0" presId="urn:microsoft.com/office/officeart/2005/8/layout/vList2"/>
    <dgm:cxn modelId="{2900443F-2344-4911-927A-1074C08EEFDA}" srcId="{BE110638-65F9-4C7F-AFD4-A0B77F23696B}" destId="{47644B2F-7829-49A0-A5EC-12172A4DE1DC}" srcOrd="5" destOrd="0" parTransId="{FED27255-2347-4041-AB86-4FB478085D78}" sibTransId="{2057DE57-CA6F-464C-A625-76107BAB1786}"/>
    <dgm:cxn modelId="{0AFE0562-D38C-4E89-87FD-67F29E9D67C3}" type="presOf" srcId="{B25FC6ED-20D7-419B-BCF0-57BCC28262F4}" destId="{81361E7D-FE52-4D34-89B5-C6B965960DB6}" srcOrd="0" destOrd="0" presId="urn:microsoft.com/office/officeart/2005/8/layout/vList2"/>
    <dgm:cxn modelId="{7A9EF767-CA04-443D-929D-F914FA23F32F}" type="presOf" srcId="{1BB72648-0E6C-47D6-8162-733EB038FA18}" destId="{9993205C-B47B-42A8-A98B-7B17088E2A8D}" srcOrd="0" destOrd="0" presId="urn:microsoft.com/office/officeart/2005/8/layout/vList2"/>
    <dgm:cxn modelId="{C6F35253-9534-4313-8E7F-201BE415FA71}" srcId="{BE110638-65F9-4C7F-AFD4-A0B77F23696B}" destId="{4447A695-F36E-463C-84D1-469D094AB9AD}" srcOrd="6" destOrd="0" parTransId="{BFEA4602-1038-43FE-9F9C-51A82BEE8294}" sibTransId="{83211C09-3FDB-41A6-8E22-0F1D4C8273C7}"/>
    <dgm:cxn modelId="{DA4BA653-98BA-40E9-BE02-AC2CCA1DE24D}" srcId="{BE110638-65F9-4C7F-AFD4-A0B77F23696B}" destId="{141A5581-22E3-47E3-BD32-BD01A713355B}" srcOrd="7" destOrd="0" parTransId="{AFAF8EAE-AB08-43FC-AF21-ABDC304410BE}" sibTransId="{A76C6FEC-562A-45DB-8CB5-378C0288A4E5}"/>
    <dgm:cxn modelId="{F0CEE553-6E13-4FC9-B862-AFE56C494F60}" srcId="{BE110638-65F9-4C7F-AFD4-A0B77F23696B}" destId="{1BB72648-0E6C-47D6-8162-733EB038FA18}" srcOrd="2" destOrd="0" parTransId="{D5938B44-5936-4DB5-89A6-05A8AE923ADF}" sibTransId="{9F4DDAE4-5F92-46E0-92CD-CED2ED372B4B}"/>
    <dgm:cxn modelId="{09CF695A-11D3-474D-B2C5-0E890D133C5B}" type="presOf" srcId="{E073662E-A1C0-405D-AD9D-1426EF145F4A}" destId="{200EAF8A-5610-4640-A1C0-E112FBB69B60}" srcOrd="0" destOrd="0" presId="urn:microsoft.com/office/officeart/2005/8/layout/vList2"/>
    <dgm:cxn modelId="{1B6B6180-9E7B-4DC5-97C6-A426B2655EEB}" type="presOf" srcId="{BE110638-65F9-4C7F-AFD4-A0B77F23696B}" destId="{8369306F-4E60-4560-ACAD-43904877259D}" srcOrd="0" destOrd="0" presId="urn:microsoft.com/office/officeart/2005/8/layout/vList2"/>
    <dgm:cxn modelId="{5C5B9F85-5BD7-4D55-A7F4-4A5A749E2611}" srcId="{BE110638-65F9-4C7F-AFD4-A0B77F23696B}" destId="{089B8929-83F1-47F2-ABB3-FC0C3E1DCFE3}" srcOrd="0" destOrd="0" parTransId="{366E8325-2CCE-4380-9AAE-30B7270ACAF7}" sibTransId="{FA634767-0A3D-4FB3-8100-03ED0CA81618}"/>
    <dgm:cxn modelId="{DD72058F-B71A-4D30-8527-504BDAE45D97}" srcId="{E073662E-A1C0-405D-AD9D-1426EF145F4A}" destId="{7EF68E4F-B28C-4AD6-9A24-6A7DA377170F}" srcOrd="0" destOrd="0" parTransId="{8ADA316C-B57B-4963-9CE7-C4056932B6E1}" sibTransId="{C73ED86C-1EC1-4874-B61F-2C8A4C179691}"/>
    <dgm:cxn modelId="{C432F690-33B2-49CE-8A9B-C7A379548599}" type="presOf" srcId="{7EF68E4F-B28C-4AD6-9A24-6A7DA377170F}" destId="{376A9DD0-61D9-4873-9E1D-AD668AFE5EEC}" srcOrd="0" destOrd="0" presId="urn:microsoft.com/office/officeart/2005/8/layout/vList2"/>
    <dgm:cxn modelId="{9C8E6096-16B7-4568-B5C1-D7C605E3E317}" type="presOf" srcId="{4447A695-F36E-463C-84D1-469D094AB9AD}" destId="{ECD923D7-FDB5-453E-8DB7-43CB0638865E}" srcOrd="0" destOrd="0" presId="urn:microsoft.com/office/officeart/2005/8/layout/vList2"/>
    <dgm:cxn modelId="{60C7A0A1-C812-4877-8126-190B49D0FCEB}" type="presOf" srcId="{47644B2F-7829-49A0-A5EC-12172A4DE1DC}" destId="{52FF476E-4E22-4EDC-BCB1-7CE9BE6F7309}" srcOrd="0" destOrd="0" presId="urn:microsoft.com/office/officeart/2005/8/layout/vList2"/>
    <dgm:cxn modelId="{E199FCA6-CF7E-4E1B-BDBF-05DC2E1DCE18}" type="presOf" srcId="{655F4ECC-E8C5-46E2-B36A-DF5ED6EE2B2E}" destId="{CBEB3C73-2BBF-40EF-A1E3-B7788BE7BE7B}" srcOrd="0" destOrd="0" presId="urn:microsoft.com/office/officeart/2005/8/layout/vList2"/>
    <dgm:cxn modelId="{BA6334BA-E32A-49A4-8B43-06980BCAC840}" srcId="{BE110638-65F9-4C7F-AFD4-A0B77F23696B}" destId="{3E880FC4-5783-47D8-8F19-1FA3353DB74E}" srcOrd="1" destOrd="0" parTransId="{29620F2E-8EC9-4912-A542-C91811E731C9}" sibTransId="{00058BA7-3B22-49D5-9DEC-71356F8AE696}"/>
    <dgm:cxn modelId="{ACF42DCB-A4A6-4C5A-BAD2-EAAE4A6A796B}" srcId="{3E880FC4-5783-47D8-8F19-1FA3353DB74E}" destId="{655F4ECC-E8C5-46E2-B36A-DF5ED6EE2B2E}" srcOrd="0" destOrd="0" parTransId="{8FD8226D-0A8D-413D-9223-BB8EC0F3A751}" sibTransId="{D1396EE0-296F-4952-80CC-673B901B25D4}"/>
    <dgm:cxn modelId="{C4D03DF6-B9DD-40BC-84A3-95E6E1E86A30}" type="presOf" srcId="{089B8929-83F1-47F2-ABB3-FC0C3E1DCFE3}" destId="{BF78B473-90A1-4598-B480-482F3FA9F5AA}" srcOrd="0" destOrd="0" presId="urn:microsoft.com/office/officeart/2005/8/layout/vList2"/>
    <dgm:cxn modelId="{C4137DFE-51FF-4AA5-8A29-B4CC54CFA673}" srcId="{BE110638-65F9-4C7F-AFD4-A0B77F23696B}" destId="{E073662E-A1C0-405D-AD9D-1426EF145F4A}" srcOrd="3" destOrd="0" parTransId="{C11FD736-3C2E-460F-83FE-4E76051F2E7C}" sibTransId="{442BF1D2-EFAD-479B-B623-8EC9E8C01990}"/>
    <dgm:cxn modelId="{13C0AFC2-FA58-4C69-9F9E-275A29CD080C}" type="presParOf" srcId="{8369306F-4E60-4560-ACAD-43904877259D}" destId="{BF78B473-90A1-4598-B480-482F3FA9F5AA}" srcOrd="0" destOrd="0" presId="urn:microsoft.com/office/officeart/2005/8/layout/vList2"/>
    <dgm:cxn modelId="{F6615542-07CF-46B0-8F66-7DDB51D482B4}" type="presParOf" srcId="{8369306F-4E60-4560-ACAD-43904877259D}" destId="{AFBAF212-3A0D-41D4-B2D1-BA5976FF165C}" srcOrd="1" destOrd="0" presId="urn:microsoft.com/office/officeart/2005/8/layout/vList2"/>
    <dgm:cxn modelId="{D4C3DE6C-CDF9-4E07-B1EE-443AF14D957E}" type="presParOf" srcId="{8369306F-4E60-4560-ACAD-43904877259D}" destId="{243B5727-996F-4914-9F3A-AA69CCA1B309}" srcOrd="2" destOrd="0" presId="urn:microsoft.com/office/officeart/2005/8/layout/vList2"/>
    <dgm:cxn modelId="{8DE9A147-E078-4A61-ABCB-685519052232}" type="presParOf" srcId="{8369306F-4E60-4560-ACAD-43904877259D}" destId="{CBEB3C73-2BBF-40EF-A1E3-B7788BE7BE7B}" srcOrd="3" destOrd="0" presId="urn:microsoft.com/office/officeart/2005/8/layout/vList2"/>
    <dgm:cxn modelId="{4B01CD64-9669-4C53-8639-D9FF9DAE1D5F}" type="presParOf" srcId="{8369306F-4E60-4560-ACAD-43904877259D}" destId="{9993205C-B47B-42A8-A98B-7B17088E2A8D}" srcOrd="4" destOrd="0" presId="urn:microsoft.com/office/officeart/2005/8/layout/vList2"/>
    <dgm:cxn modelId="{0BB651F0-2E73-43F5-98B7-AC003187EA5C}" type="presParOf" srcId="{8369306F-4E60-4560-ACAD-43904877259D}" destId="{77FE3B5B-3CFB-4503-A33D-9BA232C8B884}" srcOrd="5" destOrd="0" presId="urn:microsoft.com/office/officeart/2005/8/layout/vList2"/>
    <dgm:cxn modelId="{E5500381-3522-4ED5-BF87-DD3F2A9F0EB0}" type="presParOf" srcId="{8369306F-4E60-4560-ACAD-43904877259D}" destId="{200EAF8A-5610-4640-A1C0-E112FBB69B60}" srcOrd="6" destOrd="0" presId="urn:microsoft.com/office/officeart/2005/8/layout/vList2"/>
    <dgm:cxn modelId="{81E14F70-9A3F-4377-8065-28F4006D4779}" type="presParOf" srcId="{8369306F-4E60-4560-ACAD-43904877259D}" destId="{376A9DD0-61D9-4873-9E1D-AD668AFE5EEC}" srcOrd="7" destOrd="0" presId="urn:microsoft.com/office/officeart/2005/8/layout/vList2"/>
    <dgm:cxn modelId="{38B6F2E1-4F40-4563-A68C-9FF666C6DC7D}" type="presParOf" srcId="{8369306F-4E60-4560-ACAD-43904877259D}" destId="{81361E7D-FE52-4D34-89B5-C6B965960DB6}" srcOrd="8" destOrd="0" presId="urn:microsoft.com/office/officeart/2005/8/layout/vList2"/>
    <dgm:cxn modelId="{8CEC355F-1483-4B95-BCDC-FA4D6519EFCB}" type="presParOf" srcId="{8369306F-4E60-4560-ACAD-43904877259D}" destId="{3A66A9BC-C808-4ACB-BC9F-A8BE7CF36F06}" srcOrd="9" destOrd="0" presId="urn:microsoft.com/office/officeart/2005/8/layout/vList2"/>
    <dgm:cxn modelId="{E4C8E171-D231-4185-891A-542B3A377E9C}" type="presParOf" srcId="{8369306F-4E60-4560-ACAD-43904877259D}" destId="{52FF476E-4E22-4EDC-BCB1-7CE9BE6F7309}" srcOrd="10" destOrd="0" presId="urn:microsoft.com/office/officeart/2005/8/layout/vList2"/>
    <dgm:cxn modelId="{47FEDF23-5EE3-4E0D-8F27-77C79329769C}" type="presParOf" srcId="{8369306F-4E60-4560-ACAD-43904877259D}" destId="{3BE43673-69AA-49DA-A2E8-A1B67D984EAC}" srcOrd="11" destOrd="0" presId="urn:microsoft.com/office/officeart/2005/8/layout/vList2"/>
    <dgm:cxn modelId="{CF305E06-5A01-4678-8BB8-16FAC330EFD1}" type="presParOf" srcId="{8369306F-4E60-4560-ACAD-43904877259D}" destId="{ECD923D7-FDB5-453E-8DB7-43CB0638865E}" srcOrd="12" destOrd="0" presId="urn:microsoft.com/office/officeart/2005/8/layout/vList2"/>
    <dgm:cxn modelId="{08480643-AE33-4352-A9BB-694EE93E709D}" type="presParOf" srcId="{8369306F-4E60-4560-ACAD-43904877259D}" destId="{7C269D31-665D-4850-B946-B2AB05987716}" srcOrd="13" destOrd="0" presId="urn:microsoft.com/office/officeart/2005/8/layout/vList2"/>
    <dgm:cxn modelId="{18EBCF9D-963E-4DC8-B4F1-FF51B62E81CA}" type="presParOf" srcId="{8369306F-4E60-4560-ACAD-43904877259D}" destId="{E5997FA3-F1E8-4DA6-8CD6-1B32DDA59238}"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6B2850D-B8EA-4DF4-B768-209EA2CA4FC9}" type="doc">
      <dgm:prSet loTypeId="urn:microsoft.com/office/officeart/2005/8/layout/bList2" loCatId="list" qsTypeId="urn:microsoft.com/office/officeart/2005/8/quickstyle/3d4" qsCatId="3D" csTypeId="urn:microsoft.com/office/officeart/2005/8/colors/colorful4" csCatId="colorful" phldr="1"/>
      <dgm:spPr/>
    </dgm:pt>
    <dgm:pt modelId="{90F6A34D-AE08-494F-9F46-6592217FD595}">
      <dgm:prSet phldrT="[Testo]"/>
      <dgm:spPr/>
      <dgm:t>
        <a:bodyPr/>
        <a:lstStyle/>
        <a:p>
          <a:pPr algn="ctr"/>
          <a:r>
            <a:rPr lang="en-GB" b="1"/>
            <a:t>Newborns and infants (from birth to 2 years of age)</a:t>
          </a:r>
          <a:endParaRPr lang="it-IT" b="1"/>
        </a:p>
      </dgm:t>
    </dgm:pt>
    <dgm:pt modelId="{DA55929C-53E0-498B-826E-854D2204D3EF}" type="parTrans" cxnId="{1522BB8A-919A-4F6A-8A54-CBC4E5B6BCC8}">
      <dgm:prSet/>
      <dgm:spPr/>
      <dgm:t>
        <a:bodyPr/>
        <a:lstStyle/>
        <a:p>
          <a:pPr algn="ctr"/>
          <a:endParaRPr lang="it-IT" b="1"/>
        </a:p>
      </dgm:t>
    </dgm:pt>
    <dgm:pt modelId="{E9C9312D-E9BF-49AF-8E71-A6BC97C41F3D}" type="sibTrans" cxnId="{1522BB8A-919A-4F6A-8A54-CBC4E5B6BCC8}">
      <dgm:prSet/>
      <dgm:spPr/>
      <dgm:t>
        <a:bodyPr/>
        <a:lstStyle/>
        <a:p>
          <a:pPr algn="ctr"/>
          <a:endParaRPr lang="it-IT" b="1"/>
        </a:p>
      </dgm:t>
    </dgm:pt>
    <dgm:pt modelId="{9DC1E061-76CC-4F68-9EC1-D76C5B5F0AED}">
      <dgm:prSet/>
      <dgm:spPr/>
      <dgm:t>
        <a:bodyPr/>
        <a:lstStyle/>
        <a:p>
          <a:pPr algn="ctr"/>
          <a:r>
            <a:rPr lang="en-GB" b="1"/>
            <a:t>Pre-schoolers </a:t>
          </a:r>
        </a:p>
        <a:p>
          <a:pPr algn="ctr"/>
          <a:r>
            <a:rPr lang="en-GB" b="1"/>
            <a:t>(2-5 years of age)</a:t>
          </a:r>
        </a:p>
      </dgm:t>
    </dgm:pt>
    <dgm:pt modelId="{4FA8630B-2501-4A67-A83A-FB861F82A0EA}" type="parTrans" cxnId="{E068491B-E44E-4CF8-8DA9-456DBBD8141F}">
      <dgm:prSet/>
      <dgm:spPr/>
      <dgm:t>
        <a:bodyPr/>
        <a:lstStyle/>
        <a:p>
          <a:pPr algn="ctr"/>
          <a:endParaRPr lang="it-IT" b="1"/>
        </a:p>
      </dgm:t>
    </dgm:pt>
    <dgm:pt modelId="{7F7A5AE9-4B00-455E-9171-2A8464D23DCA}" type="sibTrans" cxnId="{E068491B-E44E-4CF8-8DA9-456DBBD8141F}">
      <dgm:prSet/>
      <dgm:spPr/>
      <dgm:t>
        <a:bodyPr/>
        <a:lstStyle/>
        <a:p>
          <a:pPr algn="ctr"/>
          <a:endParaRPr lang="it-IT" b="1"/>
        </a:p>
      </dgm:t>
    </dgm:pt>
    <dgm:pt modelId="{1611B739-22A9-475D-A4FF-671EB4FC0BD2}">
      <dgm:prSet/>
      <dgm:spPr/>
      <dgm:t>
        <a:bodyPr/>
        <a:lstStyle/>
        <a:p>
          <a:pPr algn="ctr"/>
          <a:r>
            <a:rPr lang="en-GB" b="1"/>
            <a:t>Schoolers </a:t>
          </a:r>
        </a:p>
        <a:p>
          <a:pPr algn="ctr"/>
          <a:r>
            <a:rPr lang="en-GB" b="1"/>
            <a:t>(6-9 years of age)</a:t>
          </a:r>
        </a:p>
      </dgm:t>
    </dgm:pt>
    <dgm:pt modelId="{7783D52C-6DE2-46D3-8EFB-C26C75E30E41}" type="parTrans" cxnId="{7B5DE6EB-070A-48CC-BADE-6C713897DD81}">
      <dgm:prSet/>
      <dgm:spPr/>
      <dgm:t>
        <a:bodyPr/>
        <a:lstStyle/>
        <a:p>
          <a:pPr algn="ctr"/>
          <a:endParaRPr lang="it-IT" b="1"/>
        </a:p>
      </dgm:t>
    </dgm:pt>
    <dgm:pt modelId="{5A32B26A-ECD0-4A0A-B6BE-668AA9D282FA}" type="sibTrans" cxnId="{7B5DE6EB-070A-48CC-BADE-6C713897DD81}">
      <dgm:prSet/>
      <dgm:spPr/>
      <dgm:t>
        <a:bodyPr/>
        <a:lstStyle/>
        <a:p>
          <a:pPr algn="ctr"/>
          <a:endParaRPr lang="it-IT" b="1"/>
        </a:p>
      </dgm:t>
    </dgm:pt>
    <dgm:pt modelId="{AB07CD5E-A751-4E9A-A1F2-E09E001F8254}">
      <dgm:prSet/>
      <dgm:spPr/>
      <dgm:t>
        <a:bodyPr/>
        <a:lstStyle/>
        <a:p>
          <a:pPr algn="ctr"/>
          <a:r>
            <a:rPr lang="en-GB" b="1"/>
            <a:t>Adolescents (10-18 years of age)</a:t>
          </a:r>
        </a:p>
      </dgm:t>
    </dgm:pt>
    <dgm:pt modelId="{CE416C8B-4FBA-4136-B3DB-C5830C498190}" type="parTrans" cxnId="{2370F971-DBAA-4426-B5BD-4BC5A61C7161}">
      <dgm:prSet/>
      <dgm:spPr/>
      <dgm:t>
        <a:bodyPr/>
        <a:lstStyle/>
        <a:p>
          <a:pPr algn="ctr"/>
          <a:endParaRPr lang="it-IT" b="1"/>
        </a:p>
      </dgm:t>
    </dgm:pt>
    <dgm:pt modelId="{CA0AC360-C644-4C83-BB57-D266FE710D4F}" type="sibTrans" cxnId="{2370F971-DBAA-4426-B5BD-4BC5A61C7161}">
      <dgm:prSet/>
      <dgm:spPr/>
      <dgm:t>
        <a:bodyPr/>
        <a:lstStyle/>
        <a:p>
          <a:pPr algn="ctr"/>
          <a:endParaRPr lang="it-IT" b="1"/>
        </a:p>
      </dgm:t>
    </dgm:pt>
    <dgm:pt modelId="{4FDD6D10-B1F8-43B3-82B7-2D7BA5B0D928}" type="pres">
      <dgm:prSet presAssocID="{66B2850D-B8EA-4DF4-B768-209EA2CA4FC9}" presName="diagram" presStyleCnt="0">
        <dgm:presLayoutVars>
          <dgm:dir/>
          <dgm:animLvl val="lvl"/>
          <dgm:resizeHandles val="exact"/>
        </dgm:presLayoutVars>
      </dgm:prSet>
      <dgm:spPr/>
    </dgm:pt>
    <dgm:pt modelId="{37212B81-08AA-4BD3-B49D-7A8BDAC5B236}" type="pres">
      <dgm:prSet presAssocID="{90F6A34D-AE08-494F-9F46-6592217FD595}" presName="compNode" presStyleCnt="0"/>
      <dgm:spPr/>
    </dgm:pt>
    <dgm:pt modelId="{D02BEDD6-81E1-4527-931D-AA041B3904A5}" type="pres">
      <dgm:prSet presAssocID="{90F6A34D-AE08-494F-9F46-6592217FD595}" presName="childRect" presStyleLbl="bgAcc1" presStyleIdx="0" presStyleCnt="4">
        <dgm:presLayoutVars>
          <dgm:bulletEnabled val="1"/>
        </dgm:presLayoutVars>
      </dgm:prSet>
      <dgm:spPr/>
    </dgm:pt>
    <dgm:pt modelId="{8CA7A40B-559B-459D-B1E5-B788917642BA}" type="pres">
      <dgm:prSet presAssocID="{90F6A34D-AE08-494F-9F46-6592217FD595}" presName="parentText" presStyleLbl="node1" presStyleIdx="0" presStyleCnt="0">
        <dgm:presLayoutVars>
          <dgm:chMax val="0"/>
          <dgm:bulletEnabled val="1"/>
        </dgm:presLayoutVars>
      </dgm:prSet>
      <dgm:spPr/>
    </dgm:pt>
    <dgm:pt modelId="{10F98C4C-8212-44CC-B8AF-81743320C8FA}" type="pres">
      <dgm:prSet presAssocID="{90F6A34D-AE08-494F-9F46-6592217FD595}" presName="parentRect" presStyleLbl="alignNode1" presStyleIdx="0" presStyleCnt="4"/>
      <dgm:spPr/>
    </dgm:pt>
    <dgm:pt modelId="{979E2B84-D42C-40AE-BEA7-5786A0867C69}" type="pres">
      <dgm:prSet presAssocID="{90F6A34D-AE08-494F-9F46-6592217FD595}" presName="adorn" presStyleLbl="fgAccFollowNode1" presStyleIdx="0" presStyleCnt="4"/>
      <dgm:spPr/>
    </dgm:pt>
    <dgm:pt modelId="{A2159778-D955-445D-8951-E3A4F182696C}" type="pres">
      <dgm:prSet presAssocID="{E9C9312D-E9BF-49AF-8E71-A6BC97C41F3D}" presName="sibTrans" presStyleLbl="sibTrans2D1" presStyleIdx="0" presStyleCnt="0"/>
      <dgm:spPr/>
    </dgm:pt>
    <dgm:pt modelId="{484DD572-ECBD-4458-87D5-27076B75AE63}" type="pres">
      <dgm:prSet presAssocID="{9DC1E061-76CC-4F68-9EC1-D76C5B5F0AED}" presName="compNode" presStyleCnt="0"/>
      <dgm:spPr/>
    </dgm:pt>
    <dgm:pt modelId="{A3A6D909-9533-4B51-B8FC-AFC6232B7B19}" type="pres">
      <dgm:prSet presAssocID="{9DC1E061-76CC-4F68-9EC1-D76C5B5F0AED}" presName="childRect" presStyleLbl="bgAcc1" presStyleIdx="1" presStyleCnt="4">
        <dgm:presLayoutVars>
          <dgm:bulletEnabled val="1"/>
        </dgm:presLayoutVars>
      </dgm:prSet>
      <dgm:spPr/>
    </dgm:pt>
    <dgm:pt modelId="{22407D86-F562-424F-9B17-59F96914E84A}" type="pres">
      <dgm:prSet presAssocID="{9DC1E061-76CC-4F68-9EC1-D76C5B5F0AED}" presName="parentText" presStyleLbl="node1" presStyleIdx="0" presStyleCnt="0">
        <dgm:presLayoutVars>
          <dgm:chMax val="0"/>
          <dgm:bulletEnabled val="1"/>
        </dgm:presLayoutVars>
      </dgm:prSet>
      <dgm:spPr/>
    </dgm:pt>
    <dgm:pt modelId="{079F338A-46A2-40F4-B6B3-454387F9DD27}" type="pres">
      <dgm:prSet presAssocID="{9DC1E061-76CC-4F68-9EC1-D76C5B5F0AED}" presName="parentRect" presStyleLbl="alignNode1" presStyleIdx="1" presStyleCnt="4"/>
      <dgm:spPr/>
    </dgm:pt>
    <dgm:pt modelId="{85655A86-5E02-451D-9CD8-A3B322030057}" type="pres">
      <dgm:prSet presAssocID="{9DC1E061-76CC-4F68-9EC1-D76C5B5F0AED}" presName="adorn" presStyleLbl="fgAccFollowNode1" presStyleIdx="1" presStyleCnt="4"/>
      <dgm:spPr/>
    </dgm:pt>
    <dgm:pt modelId="{36999C10-AA78-4BED-8B64-D2CA709CAA9E}" type="pres">
      <dgm:prSet presAssocID="{7F7A5AE9-4B00-455E-9171-2A8464D23DCA}" presName="sibTrans" presStyleLbl="sibTrans2D1" presStyleIdx="0" presStyleCnt="0"/>
      <dgm:spPr/>
    </dgm:pt>
    <dgm:pt modelId="{56DF2FC2-99B0-4C60-93FF-71569C9E04FA}" type="pres">
      <dgm:prSet presAssocID="{1611B739-22A9-475D-A4FF-671EB4FC0BD2}" presName="compNode" presStyleCnt="0"/>
      <dgm:spPr/>
    </dgm:pt>
    <dgm:pt modelId="{74CBF127-3898-48BE-898D-99B182D6AEB1}" type="pres">
      <dgm:prSet presAssocID="{1611B739-22A9-475D-A4FF-671EB4FC0BD2}" presName="childRect" presStyleLbl="bgAcc1" presStyleIdx="2" presStyleCnt="4">
        <dgm:presLayoutVars>
          <dgm:bulletEnabled val="1"/>
        </dgm:presLayoutVars>
      </dgm:prSet>
      <dgm:spPr/>
    </dgm:pt>
    <dgm:pt modelId="{936D4994-03B1-4156-9E1A-7F13B8E7C91B}" type="pres">
      <dgm:prSet presAssocID="{1611B739-22A9-475D-A4FF-671EB4FC0BD2}" presName="parentText" presStyleLbl="node1" presStyleIdx="0" presStyleCnt="0">
        <dgm:presLayoutVars>
          <dgm:chMax val="0"/>
          <dgm:bulletEnabled val="1"/>
        </dgm:presLayoutVars>
      </dgm:prSet>
      <dgm:spPr/>
    </dgm:pt>
    <dgm:pt modelId="{4DBCF116-7F55-4C12-9322-1EB9DCD58CC7}" type="pres">
      <dgm:prSet presAssocID="{1611B739-22A9-475D-A4FF-671EB4FC0BD2}" presName="parentRect" presStyleLbl="alignNode1" presStyleIdx="2" presStyleCnt="4"/>
      <dgm:spPr/>
    </dgm:pt>
    <dgm:pt modelId="{1E462B21-3CD9-4438-9B1D-433899D1B942}" type="pres">
      <dgm:prSet presAssocID="{1611B739-22A9-475D-A4FF-671EB4FC0BD2}" presName="adorn" presStyleLbl="fgAccFollowNode1" presStyleIdx="2" presStyleCnt="4"/>
      <dgm:spPr/>
    </dgm:pt>
    <dgm:pt modelId="{B59EF420-FB61-4ED4-9625-43D7503BBBBD}" type="pres">
      <dgm:prSet presAssocID="{5A32B26A-ECD0-4A0A-B6BE-668AA9D282FA}" presName="sibTrans" presStyleLbl="sibTrans2D1" presStyleIdx="0" presStyleCnt="0"/>
      <dgm:spPr/>
    </dgm:pt>
    <dgm:pt modelId="{7051D7A5-DF7B-4156-A714-55E0A904D9C0}" type="pres">
      <dgm:prSet presAssocID="{AB07CD5E-A751-4E9A-A1F2-E09E001F8254}" presName="compNode" presStyleCnt="0"/>
      <dgm:spPr/>
    </dgm:pt>
    <dgm:pt modelId="{4291BD45-125B-4A74-8156-7871D42C36BE}" type="pres">
      <dgm:prSet presAssocID="{AB07CD5E-A751-4E9A-A1F2-E09E001F8254}" presName="childRect" presStyleLbl="bgAcc1" presStyleIdx="3" presStyleCnt="4">
        <dgm:presLayoutVars>
          <dgm:bulletEnabled val="1"/>
        </dgm:presLayoutVars>
      </dgm:prSet>
      <dgm:spPr/>
    </dgm:pt>
    <dgm:pt modelId="{7F6EFAFE-F2E8-4512-A556-5867F5E3A4C2}" type="pres">
      <dgm:prSet presAssocID="{AB07CD5E-A751-4E9A-A1F2-E09E001F8254}" presName="parentText" presStyleLbl="node1" presStyleIdx="0" presStyleCnt="0">
        <dgm:presLayoutVars>
          <dgm:chMax val="0"/>
          <dgm:bulletEnabled val="1"/>
        </dgm:presLayoutVars>
      </dgm:prSet>
      <dgm:spPr/>
    </dgm:pt>
    <dgm:pt modelId="{337E5CD2-C228-43B3-ADC3-A1D5E4232504}" type="pres">
      <dgm:prSet presAssocID="{AB07CD5E-A751-4E9A-A1F2-E09E001F8254}" presName="parentRect" presStyleLbl="alignNode1" presStyleIdx="3" presStyleCnt="4"/>
      <dgm:spPr/>
    </dgm:pt>
    <dgm:pt modelId="{9504E92F-C550-4A97-ABC7-37DCAE91FA09}" type="pres">
      <dgm:prSet presAssocID="{AB07CD5E-A751-4E9A-A1F2-E09E001F8254}" presName="adorn" presStyleLbl="fgAccFollowNode1" presStyleIdx="3" presStyleCnt="4"/>
      <dgm:spPr/>
    </dgm:pt>
  </dgm:ptLst>
  <dgm:cxnLst>
    <dgm:cxn modelId="{446DBA0E-FC7D-4893-AEDA-B8DF4F73979D}" type="presOf" srcId="{1611B739-22A9-475D-A4FF-671EB4FC0BD2}" destId="{4DBCF116-7F55-4C12-9322-1EB9DCD58CC7}" srcOrd="1" destOrd="0" presId="urn:microsoft.com/office/officeart/2005/8/layout/bList2"/>
    <dgm:cxn modelId="{E068491B-E44E-4CF8-8DA9-456DBBD8141F}" srcId="{66B2850D-B8EA-4DF4-B768-209EA2CA4FC9}" destId="{9DC1E061-76CC-4F68-9EC1-D76C5B5F0AED}" srcOrd="1" destOrd="0" parTransId="{4FA8630B-2501-4A67-A83A-FB861F82A0EA}" sibTransId="{7F7A5AE9-4B00-455E-9171-2A8464D23DCA}"/>
    <dgm:cxn modelId="{61A67336-2442-4A75-B1B1-BD8CD8F1184F}" type="presOf" srcId="{AB07CD5E-A751-4E9A-A1F2-E09E001F8254}" destId="{7F6EFAFE-F2E8-4512-A556-5867F5E3A4C2}" srcOrd="0" destOrd="0" presId="urn:microsoft.com/office/officeart/2005/8/layout/bList2"/>
    <dgm:cxn modelId="{3FBBFC3F-F49C-4DD5-BFFF-779F4FA3A760}" type="presOf" srcId="{E9C9312D-E9BF-49AF-8E71-A6BC97C41F3D}" destId="{A2159778-D955-445D-8951-E3A4F182696C}" srcOrd="0" destOrd="0" presId="urn:microsoft.com/office/officeart/2005/8/layout/bList2"/>
    <dgm:cxn modelId="{75515848-B8F8-476D-B1B8-91E93CB04EA4}" type="presOf" srcId="{90F6A34D-AE08-494F-9F46-6592217FD595}" destId="{8CA7A40B-559B-459D-B1E5-B788917642BA}" srcOrd="0" destOrd="0" presId="urn:microsoft.com/office/officeart/2005/8/layout/bList2"/>
    <dgm:cxn modelId="{146FEE4C-0C90-4089-A0BD-B267EF31D96A}" type="presOf" srcId="{7F7A5AE9-4B00-455E-9171-2A8464D23DCA}" destId="{36999C10-AA78-4BED-8B64-D2CA709CAA9E}" srcOrd="0" destOrd="0" presId="urn:microsoft.com/office/officeart/2005/8/layout/bList2"/>
    <dgm:cxn modelId="{2370F971-DBAA-4426-B5BD-4BC5A61C7161}" srcId="{66B2850D-B8EA-4DF4-B768-209EA2CA4FC9}" destId="{AB07CD5E-A751-4E9A-A1F2-E09E001F8254}" srcOrd="3" destOrd="0" parTransId="{CE416C8B-4FBA-4136-B3DB-C5830C498190}" sibTransId="{CA0AC360-C644-4C83-BB57-D266FE710D4F}"/>
    <dgm:cxn modelId="{1522BB8A-919A-4F6A-8A54-CBC4E5B6BCC8}" srcId="{66B2850D-B8EA-4DF4-B768-209EA2CA4FC9}" destId="{90F6A34D-AE08-494F-9F46-6592217FD595}" srcOrd="0" destOrd="0" parTransId="{DA55929C-53E0-498B-826E-854D2204D3EF}" sibTransId="{E9C9312D-E9BF-49AF-8E71-A6BC97C41F3D}"/>
    <dgm:cxn modelId="{04BA498B-47B5-4F13-9D18-F12DD4D82CA5}" type="presOf" srcId="{66B2850D-B8EA-4DF4-B768-209EA2CA4FC9}" destId="{4FDD6D10-B1F8-43B3-82B7-2D7BA5B0D928}" srcOrd="0" destOrd="0" presId="urn:microsoft.com/office/officeart/2005/8/layout/bList2"/>
    <dgm:cxn modelId="{F0180E90-E45F-43ED-ACCC-B6AE384AFC76}" type="presOf" srcId="{AB07CD5E-A751-4E9A-A1F2-E09E001F8254}" destId="{337E5CD2-C228-43B3-ADC3-A1D5E4232504}" srcOrd="1" destOrd="0" presId="urn:microsoft.com/office/officeart/2005/8/layout/bList2"/>
    <dgm:cxn modelId="{60F5A89B-5973-4AD3-B21A-A6E410F95527}" type="presOf" srcId="{90F6A34D-AE08-494F-9F46-6592217FD595}" destId="{10F98C4C-8212-44CC-B8AF-81743320C8FA}" srcOrd="1" destOrd="0" presId="urn:microsoft.com/office/officeart/2005/8/layout/bList2"/>
    <dgm:cxn modelId="{4AF7B19D-6898-4656-AD61-B8F7A707834A}" type="presOf" srcId="{9DC1E061-76CC-4F68-9EC1-D76C5B5F0AED}" destId="{079F338A-46A2-40F4-B6B3-454387F9DD27}" srcOrd="1" destOrd="0" presId="urn:microsoft.com/office/officeart/2005/8/layout/bList2"/>
    <dgm:cxn modelId="{C9A7359F-6492-46F0-9CBD-C9975D37EC29}" type="presOf" srcId="{5A32B26A-ECD0-4A0A-B6BE-668AA9D282FA}" destId="{B59EF420-FB61-4ED4-9625-43D7503BBBBD}" srcOrd="0" destOrd="0" presId="urn:microsoft.com/office/officeart/2005/8/layout/bList2"/>
    <dgm:cxn modelId="{36EDA5A9-AD98-4A38-B95E-AC16DB4181F2}" type="presOf" srcId="{1611B739-22A9-475D-A4FF-671EB4FC0BD2}" destId="{936D4994-03B1-4156-9E1A-7F13B8E7C91B}" srcOrd="0" destOrd="0" presId="urn:microsoft.com/office/officeart/2005/8/layout/bList2"/>
    <dgm:cxn modelId="{C7420CC8-6168-4B09-92C0-9752B2FC06CC}" type="presOf" srcId="{9DC1E061-76CC-4F68-9EC1-D76C5B5F0AED}" destId="{22407D86-F562-424F-9B17-59F96914E84A}" srcOrd="0" destOrd="0" presId="urn:microsoft.com/office/officeart/2005/8/layout/bList2"/>
    <dgm:cxn modelId="{7B5DE6EB-070A-48CC-BADE-6C713897DD81}" srcId="{66B2850D-B8EA-4DF4-B768-209EA2CA4FC9}" destId="{1611B739-22A9-475D-A4FF-671EB4FC0BD2}" srcOrd="2" destOrd="0" parTransId="{7783D52C-6DE2-46D3-8EFB-C26C75E30E41}" sibTransId="{5A32B26A-ECD0-4A0A-B6BE-668AA9D282FA}"/>
    <dgm:cxn modelId="{A980F8B9-A641-483D-8A2D-FB33AD9E83AC}" type="presParOf" srcId="{4FDD6D10-B1F8-43B3-82B7-2D7BA5B0D928}" destId="{37212B81-08AA-4BD3-B49D-7A8BDAC5B236}" srcOrd="0" destOrd="0" presId="urn:microsoft.com/office/officeart/2005/8/layout/bList2"/>
    <dgm:cxn modelId="{367F3D1C-DB56-4438-AFB3-A43E1F76B37F}" type="presParOf" srcId="{37212B81-08AA-4BD3-B49D-7A8BDAC5B236}" destId="{D02BEDD6-81E1-4527-931D-AA041B3904A5}" srcOrd="0" destOrd="0" presId="urn:microsoft.com/office/officeart/2005/8/layout/bList2"/>
    <dgm:cxn modelId="{D80FEF16-0E3E-4FAD-A4EF-A46642FDC1DC}" type="presParOf" srcId="{37212B81-08AA-4BD3-B49D-7A8BDAC5B236}" destId="{8CA7A40B-559B-459D-B1E5-B788917642BA}" srcOrd="1" destOrd="0" presId="urn:microsoft.com/office/officeart/2005/8/layout/bList2"/>
    <dgm:cxn modelId="{0679E140-8EEE-4FF3-8699-1E6804336E49}" type="presParOf" srcId="{37212B81-08AA-4BD3-B49D-7A8BDAC5B236}" destId="{10F98C4C-8212-44CC-B8AF-81743320C8FA}" srcOrd="2" destOrd="0" presId="urn:microsoft.com/office/officeart/2005/8/layout/bList2"/>
    <dgm:cxn modelId="{3B2DFD12-41E4-4B10-BDB3-775285726442}" type="presParOf" srcId="{37212B81-08AA-4BD3-B49D-7A8BDAC5B236}" destId="{979E2B84-D42C-40AE-BEA7-5786A0867C69}" srcOrd="3" destOrd="0" presId="urn:microsoft.com/office/officeart/2005/8/layout/bList2"/>
    <dgm:cxn modelId="{408D4CCB-2F33-45E4-87D9-54A1F8DF375F}" type="presParOf" srcId="{4FDD6D10-B1F8-43B3-82B7-2D7BA5B0D928}" destId="{A2159778-D955-445D-8951-E3A4F182696C}" srcOrd="1" destOrd="0" presId="urn:microsoft.com/office/officeart/2005/8/layout/bList2"/>
    <dgm:cxn modelId="{2F42B4C5-3570-443E-9A51-EC229DC778E2}" type="presParOf" srcId="{4FDD6D10-B1F8-43B3-82B7-2D7BA5B0D928}" destId="{484DD572-ECBD-4458-87D5-27076B75AE63}" srcOrd="2" destOrd="0" presId="urn:microsoft.com/office/officeart/2005/8/layout/bList2"/>
    <dgm:cxn modelId="{598B68D6-B3D2-49DD-A7FA-4FC4F0F7B17A}" type="presParOf" srcId="{484DD572-ECBD-4458-87D5-27076B75AE63}" destId="{A3A6D909-9533-4B51-B8FC-AFC6232B7B19}" srcOrd="0" destOrd="0" presId="urn:microsoft.com/office/officeart/2005/8/layout/bList2"/>
    <dgm:cxn modelId="{10432FF9-2756-48A0-9786-596ED0C96BF9}" type="presParOf" srcId="{484DD572-ECBD-4458-87D5-27076B75AE63}" destId="{22407D86-F562-424F-9B17-59F96914E84A}" srcOrd="1" destOrd="0" presId="urn:microsoft.com/office/officeart/2005/8/layout/bList2"/>
    <dgm:cxn modelId="{A872936C-ED15-4894-8502-5B4C0B97C259}" type="presParOf" srcId="{484DD572-ECBD-4458-87D5-27076B75AE63}" destId="{079F338A-46A2-40F4-B6B3-454387F9DD27}" srcOrd="2" destOrd="0" presId="urn:microsoft.com/office/officeart/2005/8/layout/bList2"/>
    <dgm:cxn modelId="{55E6A2D0-DB31-4108-A81A-12CD780D90B7}" type="presParOf" srcId="{484DD572-ECBD-4458-87D5-27076B75AE63}" destId="{85655A86-5E02-451D-9CD8-A3B322030057}" srcOrd="3" destOrd="0" presId="urn:microsoft.com/office/officeart/2005/8/layout/bList2"/>
    <dgm:cxn modelId="{39C7B352-09FE-45DF-95AD-9A1E59027046}" type="presParOf" srcId="{4FDD6D10-B1F8-43B3-82B7-2D7BA5B0D928}" destId="{36999C10-AA78-4BED-8B64-D2CA709CAA9E}" srcOrd="3" destOrd="0" presId="urn:microsoft.com/office/officeart/2005/8/layout/bList2"/>
    <dgm:cxn modelId="{535C8064-4CD0-4658-BBF4-6156509CDFAB}" type="presParOf" srcId="{4FDD6D10-B1F8-43B3-82B7-2D7BA5B0D928}" destId="{56DF2FC2-99B0-4C60-93FF-71569C9E04FA}" srcOrd="4" destOrd="0" presId="urn:microsoft.com/office/officeart/2005/8/layout/bList2"/>
    <dgm:cxn modelId="{67C44061-E7AC-49B7-B3B2-10D64D29FFBD}" type="presParOf" srcId="{56DF2FC2-99B0-4C60-93FF-71569C9E04FA}" destId="{74CBF127-3898-48BE-898D-99B182D6AEB1}" srcOrd="0" destOrd="0" presId="urn:microsoft.com/office/officeart/2005/8/layout/bList2"/>
    <dgm:cxn modelId="{5B3EB19B-BCEF-4BE5-9D41-61B2EFD4ACC1}" type="presParOf" srcId="{56DF2FC2-99B0-4C60-93FF-71569C9E04FA}" destId="{936D4994-03B1-4156-9E1A-7F13B8E7C91B}" srcOrd="1" destOrd="0" presId="urn:microsoft.com/office/officeart/2005/8/layout/bList2"/>
    <dgm:cxn modelId="{4E4B1013-0064-4C22-BA7E-027BF8E1A54E}" type="presParOf" srcId="{56DF2FC2-99B0-4C60-93FF-71569C9E04FA}" destId="{4DBCF116-7F55-4C12-9322-1EB9DCD58CC7}" srcOrd="2" destOrd="0" presId="urn:microsoft.com/office/officeart/2005/8/layout/bList2"/>
    <dgm:cxn modelId="{3710BB42-4657-4818-966F-4708C10D4B3F}" type="presParOf" srcId="{56DF2FC2-99B0-4C60-93FF-71569C9E04FA}" destId="{1E462B21-3CD9-4438-9B1D-433899D1B942}" srcOrd="3" destOrd="0" presId="urn:microsoft.com/office/officeart/2005/8/layout/bList2"/>
    <dgm:cxn modelId="{C2BF8878-7A46-4873-896A-2A24CA46CD7E}" type="presParOf" srcId="{4FDD6D10-B1F8-43B3-82B7-2D7BA5B0D928}" destId="{B59EF420-FB61-4ED4-9625-43D7503BBBBD}" srcOrd="5" destOrd="0" presId="urn:microsoft.com/office/officeart/2005/8/layout/bList2"/>
    <dgm:cxn modelId="{376A66F8-5CAC-47EB-8AAD-B6288888D35A}" type="presParOf" srcId="{4FDD6D10-B1F8-43B3-82B7-2D7BA5B0D928}" destId="{7051D7A5-DF7B-4156-A714-55E0A904D9C0}" srcOrd="6" destOrd="0" presId="urn:microsoft.com/office/officeart/2005/8/layout/bList2"/>
    <dgm:cxn modelId="{012E0E7B-2D85-49B7-9A01-BBBA90CFB833}" type="presParOf" srcId="{7051D7A5-DF7B-4156-A714-55E0A904D9C0}" destId="{4291BD45-125B-4A74-8156-7871D42C36BE}" srcOrd="0" destOrd="0" presId="urn:microsoft.com/office/officeart/2005/8/layout/bList2"/>
    <dgm:cxn modelId="{9BF59F1C-C469-48AE-9295-8796EF25DCC5}" type="presParOf" srcId="{7051D7A5-DF7B-4156-A714-55E0A904D9C0}" destId="{7F6EFAFE-F2E8-4512-A556-5867F5E3A4C2}" srcOrd="1" destOrd="0" presId="urn:microsoft.com/office/officeart/2005/8/layout/bList2"/>
    <dgm:cxn modelId="{1FF64C08-0EDB-445A-9472-C3B49E2A4D10}" type="presParOf" srcId="{7051D7A5-DF7B-4156-A714-55E0A904D9C0}" destId="{337E5CD2-C228-43B3-ADC3-A1D5E4232504}" srcOrd="2" destOrd="0" presId="urn:microsoft.com/office/officeart/2005/8/layout/bList2"/>
    <dgm:cxn modelId="{23D67701-8ECB-41B8-8804-2FFE695057B2}" type="presParOf" srcId="{7051D7A5-DF7B-4156-A714-55E0A904D9C0}" destId="{9504E92F-C550-4A97-ABC7-37DCAE91FA09}"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8DDA063-78B6-4DB1-BEFA-D511F9BCA482}"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n-GB"/>
        </a:p>
      </dgm:t>
    </dgm:pt>
    <dgm:pt modelId="{DBB17035-8E59-46FC-9B55-78212BC98AFB}">
      <dgm:prSet custT="1"/>
      <dgm:spPr>
        <a:solidFill>
          <a:schemeClr val="accent2">
            <a:lumMod val="20000"/>
            <a:lumOff val="80000"/>
          </a:schemeClr>
        </a:solidFill>
      </dgm:spPr>
      <dgm:t>
        <a:bodyPr/>
        <a:lstStyle/>
        <a:p>
          <a:r>
            <a:rPr lang="en-GB" sz="2200" i="1" kern="1200">
              <a:latin typeface="+mn-lt"/>
              <a:ea typeface="+mn-ea"/>
              <a:cs typeface="+mn-cs"/>
            </a:rPr>
            <a:t>AGE-APPROPRIATE INFORMATION </a:t>
          </a:r>
          <a:r>
            <a:rPr lang="en-US" sz="2200" i="1" kern="1200">
              <a:latin typeface="+mn-lt"/>
              <a:ea typeface="+mn-ea"/>
              <a:cs typeface="+mn-cs"/>
            </a:rPr>
            <a:t>to be adapted to the language skills and understanding of the child -&gt; </a:t>
          </a:r>
          <a:r>
            <a:rPr lang="en-GB" sz="2200" kern="1200"/>
            <a:t>Tailored for age groups</a:t>
          </a:r>
          <a:endParaRPr lang="en-GB" sz="2200" i="1" kern="1200">
            <a:latin typeface="+mn-lt"/>
            <a:ea typeface="+mn-ea"/>
            <a:cs typeface="+mn-cs"/>
          </a:endParaRPr>
        </a:p>
      </dgm:t>
    </dgm:pt>
    <dgm:pt modelId="{5392E951-0336-413E-9E7E-AB8E757B25AB}" type="parTrans" cxnId="{9185FA19-B061-4E54-BC77-192F20550B8F}">
      <dgm:prSet/>
      <dgm:spPr/>
      <dgm:t>
        <a:bodyPr/>
        <a:lstStyle/>
        <a:p>
          <a:endParaRPr lang="en-GB" sz="2200">
            <a:solidFill>
              <a:srgbClr val="002060"/>
            </a:solidFill>
            <a:latin typeface="+mn-lt"/>
          </a:endParaRPr>
        </a:p>
      </dgm:t>
    </dgm:pt>
    <dgm:pt modelId="{ED8EDD1D-9AAE-42DF-AF02-551F7D931DB3}" type="sibTrans" cxnId="{9185FA19-B061-4E54-BC77-192F20550B8F}">
      <dgm:prSet/>
      <dgm:spPr/>
      <dgm:t>
        <a:bodyPr/>
        <a:lstStyle/>
        <a:p>
          <a:endParaRPr lang="en-GB" sz="2200">
            <a:solidFill>
              <a:srgbClr val="002060"/>
            </a:solidFill>
            <a:latin typeface="+mn-lt"/>
          </a:endParaRPr>
        </a:p>
      </dgm:t>
    </dgm:pt>
    <dgm:pt modelId="{2CF8498A-6EEA-4FC6-A81B-535CAA7DD385}">
      <dgm:prSet custT="1"/>
      <dgm:spPr>
        <a:solidFill>
          <a:schemeClr val="accent6">
            <a:lumMod val="20000"/>
            <a:lumOff val="80000"/>
          </a:schemeClr>
        </a:solidFill>
      </dgm:spPr>
      <dgm:t>
        <a:bodyPr/>
        <a:lstStyle/>
        <a:p>
          <a:r>
            <a:rPr lang="en-US" sz="2200" i="1" kern="1200">
              <a:latin typeface="+mn-lt"/>
              <a:ea typeface="+mn-ea"/>
              <a:cs typeface="+mn-cs"/>
            </a:rPr>
            <a:t>APPROPRIATE FORMAT -&gt; use of visual strategies encouraged (drawings, pictures, cartoons), but also other media and formats may be used</a:t>
          </a:r>
          <a:endParaRPr lang="en-GB" sz="2200" i="1" kern="1200">
            <a:latin typeface="+mn-lt"/>
            <a:ea typeface="+mn-ea"/>
            <a:cs typeface="+mn-cs"/>
          </a:endParaRPr>
        </a:p>
      </dgm:t>
    </dgm:pt>
    <dgm:pt modelId="{7AFB5257-5658-470B-B727-DB29C1B9D95E}" type="parTrans" cxnId="{989626FC-F982-41FE-848B-EF4215C0FD30}">
      <dgm:prSet/>
      <dgm:spPr/>
      <dgm:t>
        <a:bodyPr/>
        <a:lstStyle/>
        <a:p>
          <a:endParaRPr lang="en-GB" sz="2200">
            <a:solidFill>
              <a:srgbClr val="002060"/>
            </a:solidFill>
            <a:latin typeface="+mn-lt"/>
          </a:endParaRPr>
        </a:p>
      </dgm:t>
    </dgm:pt>
    <dgm:pt modelId="{649E198B-50EB-47EE-9767-14E91E932D98}" type="sibTrans" cxnId="{989626FC-F982-41FE-848B-EF4215C0FD30}">
      <dgm:prSet/>
      <dgm:spPr/>
      <dgm:t>
        <a:bodyPr/>
        <a:lstStyle/>
        <a:p>
          <a:endParaRPr lang="en-GB" sz="2200">
            <a:solidFill>
              <a:srgbClr val="002060"/>
            </a:solidFill>
            <a:latin typeface="+mn-lt"/>
          </a:endParaRPr>
        </a:p>
      </dgm:t>
    </dgm:pt>
    <dgm:pt modelId="{7B31B5B3-75D9-4302-A7BC-3C7A0FFD88B0}">
      <dgm:prSet custT="1"/>
      <dgm:spPr>
        <a:solidFill>
          <a:schemeClr val="tx2">
            <a:lumMod val="10000"/>
            <a:lumOff val="90000"/>
          </a:schemeClr>
        </a:solidFill>
      </dgm:spPr>
      <dgm:t>
        <a:bodyPr/>
        <a:lstStyle/>
        <a:p>
          <a:pPr marL="0" lvl="0" indent="0" algn="l" defTabSz="800100">
            <a:lnSpc>
              <a:spcPct val="90000"/>
            </a:lnSpc>
            <a:spcBef>
              <a:spcPct val="0"/>
            </a:spcBef>
            <a:spcAft>
              <a:spcPct val="35000"/>
            </a:spcAft>
            <a:buNone/>
          </a:pPr>
          <a:r>
            <a:rPr lang="en-US" sz="2200" i="1" kern="1200">
              <a:latin typeface="+mn-lt"/>
              <a:ea typeface="+mn-ea"/>
              <a:cs typeface="+mn-cs"/>
            </a:rPr>
            <a:t>Cultural differences to be considered</a:t>
          </a:r>
          <a:endParaRPr lang="en-GB" sz="2200" i="1" kern="1200">
            <a:latin typeface="+mn-lt"/>
            <a:ea typeface="+mn-ea"/>
            <a:cs typeface="+mn-cs"/>
          </a:endParaRPr>
        </a:p>
      </dgm:t>
    </dgm:pt>
    <dgm:pt modelId="{B9F1193B-1691-4355-A406-3FBE4754EC70}" type="parTrans" cxnId="{4907C182-1E3D-42B0-9384-E256D0380907}">
      <dgm:prSet/>
      <dgm:spPr/>
      <dgm:t>
        <a:bodyPr/>
        <a:lstStyle/>
        <a:p>
          <a:endParaRPr lang="en-GB" sz="2200">
            <a:solidFill>
              <a:srgbClr val="002060"/>
            </a:solidFill>
            <a:latin typeface="+mn-lt"/>
          </a:endParaRPr>
        </a:p>
      </dgm:t>
    </dgm:pt>
    <dgm:pt modelId="{0ED44514-8FA6-454D-8671-09D2BCBF1402}" type="sibTrans" cxnId="{4907C182-1E3D-42B0-9384-E256D0380907}">
      <dgm:prSet/>
      <dgm:spPr/>
      <dgm:t>
        <a:bodyPr/>
        <a:lstStyle/>
        <a:p>
          <a:endParaRPr lang="en-GB" sz="2200">
            <a:solidFill>
              <a:srgbClr val="002060"/>
            </a:solidFill>
            <a:latin typeface="+mn-lt"/>
          </a:endParaRPr>
        </a:p>
      </dgm:t>
    </dgm:pt>
    <dgm:pt modelId="{4EB147E5-CD62-4091-8016-AFCBC7383FE3}" type="pres">
      <dgm:prSet presAssocID="{58DDA063-78B6-4DB1-BEFA-D511F9BCA482}" presName="Name0" presStyleCnt="0">
        <dgm:presLayoutVars>
          <dgm:chMax val="7"/>
          <dgm:chPref val="7"/>
          <dgm:dir/>
        </dgm:presLayoutVars>
      </dgm:prSet>
      <dgm:spPr/>
    </dgm:pt>
    <dgm:pt modelId="{313AFC90-C767-4A0E-B7A9-ABF77B8C41AB}" type="pres">
      <dgm:prSet presAssocID="{58DDA063-78B6-4DB1-BEFA-D511F9BCA482}" presName="Name1" presStyleCnt="0"/>
      <dgm:spPr/>
    </dgm:pt>
    <dgm:pt modelId="{5D7A6740-C95C-4E23-91C0-DD947FB51FFB}" type="pres">
      <dgm:prSet presAssocID="{58DDA063-78B6-4DB1-BEFA-D511F9BCA482}" presName="cycle" presStyleCnt="0"/>
      <dgm:spPr/>
    </dgm:pt>
    <dgm:pt modelId="{8F40DB79-D933-456F-8111-8916B3BDD3AA}" type="pres">
      <dgm:prSet presAssocID="{58DDA063-78B6-4DB1-BEFA-D511F9BCA482}" presName="srcNode" presStyleLbl="node1" presStyleIdx="0" presStyleCnt="3"/>
      <dgm:spPr/>
    </dgm:pt>
    <dgm:pt modelId="{F40F019E-2435-42FC-B54E-EC46D4A7125E}" type="pres">
      <dgm:prSet presAssocID="{58DDA063-78B6-4DB1-BEFA-D511F9BCA482}" presName="conn" presStyleLbl="parChTrans1D2" presStyleIdx="0" presStyleCnt="1"/>
      <dgm:spPr/>
    </dgm:pt>
    <dgm:pt modelId="{9B17A2B1-3E92-4E83-B3F2-F58376728C18}" type="pres">
      <dgm:prSet presAssocID="{58DDA063-78B6-4DB1-BEFA-D511F9BCA482}" presName="extraNode" presStyleLbl="node1" presStyleIdx="0" presStyleCnt="3"/>
      <dgm:spPr/>
    </dgm:pt>
    <dgm:pt modelId="{FE9026E7-174B-44E9-BDAA-F54890522AC4}" type="pres">
      <dgm:prSet presAssocID="{58DDA063-78B6-4DB1-BEFA-D511F9BCA482}" presName="dstNode" presStyleLbl="node1" presStyleIdx="0" presStyleCnt="3"/>
      <dgm:spPr/>
    </dgm:pt>
    <dgm:pt modelId="{340FA266-DFB8-42C6-B312-3D698E8650C3}" type="pres">
      <dgm:prSet presAssocID="{DBB17035-8E59-46FC-9B55-78212BC98AFB}" presName="text_1" presStyleLbl="node1" presStyleIdx="0" presStyleCnt="3">
        <dgm:presLayoutVars>
          <dgm:bulletEnabled val="1"/>
        </dgm:presLayoutVars>
      </dgm:prSet>
      <dgm:spPr/>
    </dgm:pt>
    <dgm:pt modelId="{250FF72B-B160-4606-AF3B-8DB9C1F1AAA5}" type="pres">
      <dgm:prSet presAssocID="{DBB17035-8E59-46FC-9B55-78212BC98AFB}" presName="accent_1" presStyleCnt="0"/>
      <dgm:spPr/>
    </dgm:pt>
    <dgm:pt modelId="{8574AE27-EC04-43B6-8D1D-95113436BD3E}" type="pres">
      <dgm:prSet presAssocID="{DBB17035-8E59-46FC-9B55-78212BC98AFB}" presName="accentRepeatNode" presStyleLbl="solidFgAcc1" presStyleIdx="0" presStyleCnt="3"/>
      <dgm:spPr/>
    </dgm:pt>
    <dgm:pt modelId="{CC66002B-E8DB-45C4-B3D3-D68997111203}" type="pres">
      <dgm:prSet presAssocID="{2CF8498A-6EEA-4FC6-A81B-535CAA7DD385}" presName="text_2" presStyleLbl="node1" presStyleIdx="1" presStyleCnt="3">
        <dgm:presLayoutVars>
          <dgm:bulletEnabled val="1"/>
        </dgm:presLayoutVars>
      </dgm:prSet>
      <dgm:spPr/>
    </dgm:pt>
    <dgm:pt modelId="{9F13632B-564D-460B-97C6-B80C0D60F93D}" type="pres">
      <dgm:prSet presAssocID="{2CF8498A-6EEA-4FC6-A81B-535CAA7DD385}" presName="accent_2" presStyleCnt="0"/>
      <dgm:spPr/>
    </dgm:pt>
    <dgm:pt modelId="{5AE5ED79-E9C6-448B-B0C7-5EF5E2E280DC}" type="pres">
      <dgm:prSet presAssocID="{2CF8498A-6EEA-4FC6-A81B-535CAA7DD385}" presName="accentRepeatNode" presStyleLbl="solidFgAcc1" presStyleIdx="1" presStyleCnt="3"/>
      <dgm:spPr/>
    </dgm:pt>
    <dgm:pt modelId="{DC7F715C-3518-428D-94D0-947880621386}" type="pres">
      <dgm:prSet presAssocID="{7B31B5B3-75D9-4302-A7BC-3C7A0FFD88B0}" presName="text_3" presStyleLbl="node1" presStyleIdx="2" presStyleCnt="3">
        <dgm:presLayoutVars>
          <dgm:bulletEnabled val="1"/>
        </dgm:presLayoutVars>
      </dgm:prSet>
      <dgm:spPr/>
    </dgm:pt>
    <dgm:pt modelId="{0A192275-22ED-4AAD-B628-11596CF04239}" type="pres">
      <dgm:prSet presAssocID="{7B31B5B3-75D9-4302-A7BC-3C7A0FFD88B0}" presName="accent_3" presStyleCnt="0"/>
      <dgm:spPr/>
    </dgm:pt>
    <dgm:pt modelId="{8E194654-BF9C-4C35-AF88-C8F5E7E2F70B}" type="pres">
      <dgm:prSet presAssocID="{7B31B5B3-75D9-4302-A7BC-3C7A0FFD88B0}" presName="accentRepeatNode" presStyleLbl="solidFgAcc1" presStyleIdx="2" presStyleCnt="3"/>
      <dgm:spPr/>
    </dgm:pt>
  </dgm:ptLst>
  <dgm:cxnLst>
    <dgm:cxn modelId="{B4204D17-CDE2-4D18-AC87-5CAE644F3B61}" type="presOf" srcId="{7B31B5B3-75D9-4302-A7BC-3C7A0FFD88B0}" destId="{DC7F715C-3518-428D-94D0-947880621386}" srcOrd="0" destOrd="0" presId="urn:microsoft.com/office/officeart/2008/layout/VerticalCurvedList"/>
    <dgm:cxn modelId="{9185FA19-B061-4E54-BC77-192F20550B8F}" srcId="{58DDA063-78B6-4DB1-BEFA-D511F9BCA482}" destId="{DBB17035-8E59-46FC-9B55-78212BC98AFB}" srcOrd="0" destOrd="0" parTransId="{5392E951-0336-413E-9E7E-AB8E757B25AB}" sibTransId="{ED8EDD1D-9AAE-42DF-AF02-551F7D931DB3}"/>
    <dgm:cxn modelId="{3E673726-13C8-4563-A3A9-6B0A9927C8E5}" type="presOf" srcId="{DBB17035-8E59-46FC-9B55-78212BC98AFB}" destId="{340FA266-DFB8-42C6-B312-3D698E8650C3}" srcOrd="0" destOrd="0" presId="urn:microsoft.com/office/officeart/2008/layout/VerticalCurvedList"/>
    <dgm:cxn modelId="{E4BA3433-7E79-467F-8755-61844064C92D}" type="presOf" srcId="{ED8EDD1D-9AAE-42DF-AF02-551F7D931DB3}" destId="{F40F019E-2435-42FC-B54E-EC46D4A7125E}" srcOrd="0" destOrd="0" presId="urn:microsoft.com/office/officeart/2008/layout/VerticalCurvedList"/>
    <dgm:cxn modelId="{4907C182-1E3D-42B0-9384-E256D0380907}" srcId="{58DDA063-78B6-4DB1-BEFA-D511F9BCA482}" destId="{7B31B5B3-75D9-4302-A7BC-3C7A0FFD88B0}" srcOrd="2" destOrd="0" parTransId="{B9F1193B-1691-4355-A406-3FBE4754EC70}" sibTransId="{0ED44514-8FA6-454D-8671-09D2BCBF1402}"/>
    <dgm:cxn modelId="{45A4669E-3870-4A11-8FB1-FCB8B2E223EB}" type="presOf" srcId="{58DDA063-78B6-4DB1-BEFA-D511F9BCA482}" destId="{4EB147E5-CD62-4091-8016-AFCBC7383FE3}" srcOrd="0" destOrd="0" presId="urn:microsoft.com/office/officeart/2008/layout/VerticalCurvedList"/>
    <dgm:cxn modelId="{2C154ACC-322E-4055-9F8C-E9C4415DF472}" type="presOf" srcId="{2CF8498A-6EEA-4FC6-A81B-535CAA7DD385}" destId="{CC66002B-E8DB-45C4-B3D3-D68997111203}" srcOrd="0" destOrd="0" presId="urn:microsoft.com/office/officeart/2008/layout/VerticalCurvedList"/>
    <dgm:cxn modelId="{989626FC-F982-41FE-848B-EF4215C0FD30}" srcId="{58DDA063-78B6-4DB1-BEFA-D511F9BCA482}" destId="{2CF8498A-6EEA-4FC6-A81B-535CAA7DD385}" srcOrd="1" destOrd="0" parTransId="{7AFB5257-5658-470B-B727-DB29C1B9D95E}" sibTransId="{649E198B-50EB-47EE-9767-14E91E932D98}"/>
    <dgm:cxn modelId="{7DD4996F-DE93-40B0-A10B-1C885A8B33D4}" type="presParOf" srcId="{4EB147E5-CD62-4091-8016-AFCBC7383FE3}" destId="{313AFC90-C767-4A0E-B7A9-ABF77B8C41AB}" srcOrd="0" destOrd="0" presId="urn:microsoft.com/office/officeart/2008/layout/VerticalCurvedList"/>
    <dgm:cxn modelId="{416BECE8-B71D-4868-8840-AB726D35C9E3}" type="presParOf" srcId="{313AFC90-C767-4A0E-B7A9-ABF77B8C41AB}" destId="{5D7A6740-C95C-4E23-91C0-DD947FB51FFB}" srcOrd="0" destOrd="0" presId="urn:microsoft.com/office/officeart/2008/layout/VerticalCurvedList"/>
    <dgm:cxn modelId="{FE30F7D8-44E6-4225-8369-EF42DF6FA89B}" type="presParOf" srcId="{5D7A6740-C95C-4E23-91C0-DD947FB51FFB}" destId="{8F40DB79-D933-456F-8111-8916B3BDD3AA}" srcOrd="0" destOrd="0" presId="urn:microsoft.com/office/officeart/2008/layout/VerticalCurvedList"/>
    <dgm:cxn modelId="{2D411B8F-D101-420D-8399-382D8BFFFB5F}" type="presParOf" srcId="{5D7A6740-C95C-4E23-91C0-DD947FB51FFB}" destId="{F40F019E-2435-42FC-B54E-EC46D4A7125E}" srcOrd="1" destOrd="0" presId="urn:microsoft.com/office/officeart/2008/layout/VerticalCurvedList"/>
    <dgm:cxn modelId="{FB0C1E27-AA5E-4960-87A3-923A98C87AE2}" type="presParOf" srcId="{5D7A6740-C95C-4E23-91C0-DD947FB51FFB}" destId="{9B17A2B1-3E92-4E83-B3F2-F58376728C18}" srcOrd="2" destOrd="0" presId="urn:microsoft.com/office/officeart/2008/layout/VerticalCurvedList"/>
    <dgm:cxn modelId="{9A09503C-E638-4E13-932D-7EF4D14F68DD}" type="presParOf" srcId="{5D7A6740-C95C-4E23-91C0-DD947FB51FFB}" destId="{FE9026E7-174B-44E9-BDAA-F54890522AC4}" srcOrd="3" destOrd="0" presId="urn:microsoft.com/office/officeart/2008/layout/VerticalCurvedList"/>
    <dgm:cxn modelId="{D77AD40E-955A-4461-9303-4D06DC28CBAD}" type="presParOf" srcId="{313AFC90-C767-4A0E-B7A9-ABF77B8C41AB}" destId="{340FA266-DFB8-42C6-B312-3D698E8650C3}" srcOrd="1" destOrd="0" presId="urn:microsoft.com/office/officeart/2008/layout/VerticalCurvedList"/>
    <dgm:cxn modelId="{D7BCC68F-8CA4-4795-8059-39874B726684}" type="presParOf" srcId="{313AFC90-C767-4A0E-B7A9-ABF77B8C41AB}" destId="{250FF72B-B160-4606-AF3B-8DB9C1F1AAA5}" srcOrd="2" destOrd="0" presId="urn:microsoft.com/office/officeart/2008/layout/VerticalCurvedList"/>
    <dgm:cxn modelId="{9C12D225-B7F6-4EE1-B1F1-824E92081282}" type="presParOf" srcId="{250FF72B-B160-4606-AF3B-8DB9C1F1AAA5}" destId="{8574AE27-EC04-43B6-8D1D-95113436BD3E}" srcOrd="0" destOrd="0" presId="urn:microsoft.com/office/officeart/2008/layout/VerticalCurvedList"/>
    <dgm:cxn modelId="{50A5C01C-5833-4107-ADE0-182C674A4DDB}" type="presParOf" srcId="{313AFC90-C767-4A0E-B7A9-ABF77B8C41AB}" destId="{CC66002B-E8DB-45C4-B3D3-D68997111203}" srcOrd="3" destOrd="0" presId="urn:microsoft.com/office/officeart/2008/layout/VerticalCurvedList"/>
    <dgm:cxn modelId="{68AE453F-EC11-4726-BCB5-86F37A1D7281}" type="presParOf" srcId="{313AFC90-C767-4A0E-B7A9-ABF77B8C41AB}" destId="{9F13632B-564D-460B-97C6-B80C0D60F93D}" srcOrd="4" destOrd="0" presId="urn:microsoft.com/office/officeart/2008/layout/VerticalCurvedList"/>
    <dgm:cxn modelId="{EE2DC158-E3FA-4142-9BA8-56EABD0DB007}" type="presParOf" srcId="{9F13632B-564D-460B-97C6-B80C0D60F93D}" destId="{5AE5ED79-E9C6-448B-B0C7-5EF5E2E280DC}" srcOrd="0" destOrd="0" presId="urn:microsoft.com/office/officeart/2008/layout/VerticalCurvedList"/>
    <dgm:cxn modelId="{7AE63568-3385-4F8E-87D7-14678DA493CC}" type="presParOf" srcId="{313AFC90-C767-4A0E-B7A9-ABF77B8C41AB}" destId="{DC7F715C-3518-428D-94D0-947880621386}" srcOrd="5" destOrd="0" presId="urn:microsoft.com/office/officeart/2008/layout/VerticalCurvedList"/>
    <dgm:cxn modelId="{E6304712-D442-4C8F-9F7D-ED0AB19E7839}" type="presParOf" srcId="{313AFC90-C767-4A0E-B7A9-ABF77B8C41AB}" destId="{0A192275-22ED-4AAD-B628-11596CF04239}" srcOrd="6" destOrd="0" presId="urn:microsoft.com/office/officeart/2008/layout/VerticalCurvedList"/>
    <dgm:cxn modelId="{A2097656-8951-452C-9055-E136B639AF5A}" type="presParOf" srcId="{0A192275-22ED-4AAD-B628-11596CF04239}" destId="{8E194654-BF9C-4C35-AF88-C8F5E7E2F70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F3E2BB1-433C-4D03-9E08-FDD3D367FB41}" type="doc">
      <dgm:prSet loTypeId="urn:microsoft.com/office/officeart/2005/8/layout/vList2" loCatId="list" qsTypeId="urn:microsoft.com/office/officeart/2005/8/quickstyle/simple4" qsCatId="simple" csTypeId="urn:microsoft.com/office/officeart/2005/8/colors/accent4_3" csCatId="accent4" phldr="1"/>
      <dgm:spPr/>
      <dgm:t>
        <a:bodyPr/>
        <a:lstStyle/>
        <a:p>
          <a:endParaRPr lang="en-GB"/>
        </a:p>
      </dgm:t>
    </dgm:pt>
    <dgm:pt modelId="{CF863FF0-38FB-4D3D-BA01-F9EFB0719D4A}">
      <dgm:prSet custT="1"/>
      <dgm:spPr/>
      <dgm:t>
        <a:bodyPr/>
        <a:lstStyle/>
        <a:p>
          <a:r>
            <a:rPr lang="en-GB" sz="2000" b="1" i="0" noProof="0"/>
            <a:t>Clinical Practice</a:t>
          </a:r>
        </a:p>
      </dgm:t>
    </dgm:pt>
    <dgm:pt modelId="{E560D889-0227-498C-8970-7C02B90828D8}" type="parTrans" cxnId="{592935EC-FCEB-43B0-8495-70DBD28BE980}">
      <dgm:prSet/>
      <dgm:spPr/>
      <dgm:t>
        <a:bodyPr/>
        <a:lstStyle/>
        <a:p>
          <a:endParaRPr lang="en-GB" sz="2400" b="1" i="0"/>
        </a:p>
      </dgm:t>
    </dgm:pt>
    <dgm:pt modelId="{BFAFFFBC-7DE2-4406-949A-E67311273946}" type="sibTrans" cxnId="{592935EC-FCEB-43B0-8495-70DBD28BE980}">
      <dgm:prSet/>
      <dgm:spPr/>
      <dgm:t>
        <a:bodyPr/>
        <a:lstStyle/>
        <a:p>
          <a:endParaRPr lang="en-GB" sz="2400" b="1" i="0"/>
        </a:p>
      </dgm:t>
    </dgm:pt>
    <dgm:pt modelId="{2AA70A5B-BCEA-4094-95D8-2E511B3D38FB}">
      <dgm:prSet custT="1"/>
      <dgm:spPr/>
      <dgm:t>
        <a:bodyPr/>
        <a:lstStyle/>
        <a:p>
          <a:r>
            <a:rPr lang="en-GB" sz="1800" b="0" i="0" noProof="0">
              <a:solidFill>
                <a:srgbClr val="002060"/>
              </a:solidFill>
            </a:rPr>
            <a:t>Screening initiatives</a:t>
          </a:r>
        </a:p>
      </dgm:t>
    </dgm:pt>
    <dgm:pt modelId="{96C8F240-2C80-4098-910D-5F589751DAA1}" type="parTrans" cxnId="{D1B0A9FC-B2DC-41E4-93DF-A0A832A5E709}">
      <dgm:prSet/>
      <dgm:spPr/>
      <dgm:t>
        <a:bodyPr/>
        <a:lstStyle/>
        <a:p>
          <a:endParaRPr lang="en-GB" sz="2400" b="1" i="0"/>
        </a:p>
      </dgm:t>
    </dgm:pt>
    <dgm:pt modelId="{1F5B74C2-D80D-4031-9FF4-58D721225C8A}" type="sibTrans" cxnId="{D1B0A9FC-B2DC-41E4-93DF-A0A832A5E709}">
      <dgm:prSet/>
      <dgm:spPr/>
      <dgm:t>
        <a:bodyPr/>
        <a:lstStyle/>
        <a:p>
          <a:endParaRPr lang="en-GB" sz="2400" b="1" i="0"/>
        </a:p>
      </dgm:t>
    </dgm:pt>
    <dgm:pt modelId="{9A3B35AB-A879-4D51-BB25-37A1152FC0A0}">
      <dgm:prSet custT="1"/>
      <dgm:spPr/>
      <dgm:t>
        <a:bodyPr/>
        <a:lstStyle/>
        <a:p>
          <a:r>
            <a:rPr lang="en-GB" sz="1800" b="0" i="0" noProof="0">
              <a:solidFill>
                <a:srgbClr val="002060"/>
              </a:solidFill>
            </a:rPr>
            <a:t>Data related to biological samples</a:t>
          </a:r>
        </a:p>
      </dgm:t>
    </dgm:pt>
    <dgm:pt modelId="{A1E428AD-3AEB-4BC9-8690-8AD9D1C38B97}" type="parTrans" cxnId="{53C3A4D2-8359-4BB3-98B7-7E2D73A6B08A}">
      <dgm:prSet/>
      <dgm:spPr/>
      <dgm:t>
        <a:bodyPr/>
        <a:lstStyle/>
        <a:p>
          <a:endParaRPr lang="en-GB" sz="2400" b="1" i="0"/>
        </a:p>
      </dgm:t>
    </dgm:pt>
    <dgm:pt modelId="{69201770-1DE9-4186-AEDA-DCC2B591C15A}" type="sibTrans" cxnId="{53C3A4D2-8359-4BB3-98B7-7E2D73A6B08A}">
      <dgm:prSet/>
      <dgm:spPr/>
      <dgm:t>
        <a:bodyPr/>
        <a:lstStyle/>
        <a:p>
          <a:endParaRPr lang="en-GB" sz="2400" b="1" i="0"/>
        </a:p>
      </dgm:t>
    </dgm:pt>
    <dgm:pt modelId="{CA916FD3-ADC6-4E3A-86AA-678E68C0FF50}">
      <dgm:prSet custT="1"/>
      <dgm:spPr/>
      <dgm:t>
        <a:bodyPr/>
        <a:lstStyle/>
        <a:p>
          <a:r>
            <a:rPr lang="en-GB" sz="1800" b="0" i="0" noProof="0">
              <a:solidFill>
                <a:srgbClr val="002060"/>
              </a:solidFill>
            </a:rPr>
            <a:t>Patient-reported outcomes (PROs)</a:t>
          </a:r>
        </a:p>
      </dgm:t>
    </dgm:pt>
    <dgm:pt modelId="{C75E371D-B8FB-4847-8935-51DF6C5FBD74}" type="parTrans" cxnId="{18E1AC91-B4DC-45E3-B0D5-D5AEAFEA39F3}">
      <dgm:prSet/>
      <dgm:spPr/>
      <dgm:t>
        <a:bodyPr/>
        <a:lstStyle/>
        <a:p>
          <a:endParaRPr lang="en-GB" sz="2400" b="1" i="0"/>
        </a:p>
      </dgm:t>
    </dgm:pt>
    <dgm:pt modelId="{446E29F5-98B1-4D78-96D5-AF9F853D645D}" type="sibTrans" cxnId="{18E1AC91-B4DC-45E3-B0D5-D5AEAFEA39F3}">
      <dgm:prSet/>
      <dgm:spPr/>
      <dgm:t>
        <a:bodyPr/>
        <a:lstStyle/>
        <a:p>
          <a:endParaRPr lang="en-GB" sz="2400" b="1" i="0"/>
        </a:p>
      </dgm:t>
    </dgm:pt>
    <dgm:pt modelId="{82C49DC9-478B-463A-B629-1F9B5D369E75}">
      <dgm:prSet custT="1"/>
      <dgm:spPr/>
      <dgm:t>
        <a:bodyPr/>
        <a:lstStyle/>
        <a:p>
          <a:r>
            <a:rPr lang="en-GB" sz="2000" b="1" i="0" noProof="0"/>
            <a:t>Clinical studies</a:t>
          </a:r>
        </a:p>
      </dgm:t>
    </dgm:pt>
    <dgm:pt modelId="{6885535E-E5E0-4102-B72B-2D86A7811535}" type="parTrans" cxnId="{5F3D0913-7FB2-4D0D-9468-3699B6B032BA}">
      <dgm:prSet/>
      <dgm:spPr/>
      <dgm:t>
        <a:bodyPr/>
        <a:lstStyle/>
        <a:p>
          <a:endParaRPr lang="en-GB" sz="2400" b="1" i="0"/>
        </a:p>
      </dgm:t>
    </dgm:pt>
    <dgm:pt modelId="{6ADFFA8D-2741-419C-A61E-0710849D9E5D}" type="sibTrans" cxnId="{5F3D0913-7FB2-4D0D-9468-3699B6B032BA}">
      <dgm:prSet/>
      <dgm:spPr/>
      <dgm:t>
        <a:bodyPr/>
        <a:lstStyle/>
        <a:p>
          <a:endParaRPr lang="en-GB" sz="2400" b="1" i="0"/>
        </a:p>
      </dgm:t>
    </dgm:pt>
    <dgm:pt modelId="{9E0F5D40-B099-4D09-A862-BBB07DDC264B}">
      <dgm:prSet custT="1"/>
      <dgm:spPr/>
      <dgm:t>
        <a:bodyPr/>
        <a:lstStyle/>
        <a:p>
          <a:r>
            <a:rPr lang="en-GB" sz="1800" b="0" i="0" noProof="0">
              <a:solidFill>
                <a:srgbClr val="002060"/>
              </a:solidFill>
            </a:rPr>
            <a:t>Electronic Health Records</a:t>
          </a:r>
        </a:p>
      </dgm:t>
    </dgm:pt>
    <dgm:pt modelId="{D28A393C-1AB6-4135-9F8C-1582BA45C647}" type="parTrans" cxnId="{BE4C9F2B-BBCE-4C5B-920A-32B643B0439D}">
      <dgm:prSet/>
      <dgm:spPr/>
      <dgm:t>
        <a:bodyPr/>
        <a:lstStyle/>
        <a:p>
          <a:endParaRPr lang="en-GB" sz="2400" i="0"/>
        </a:p>
      </dgm:t>
    </dgm:pt>
    <dgm:pt modelId="{12FEF7E0-7129-460D-A49D-3B516FAEF277}" type="sibTrans" cxnId="{BE4C9F2B-BBCE-4C5B-920A-32B643B0439D}">
      <dgm:prSet/>
      <dgm:spPr/>
      <dgm:t>
        <a:bodyPr/>
        <a:lstStyle/>
        <a:p>
          <a:endParaRPr lang="en-GB" sz="2400" i="0"/>
        </a:p>
      </dgm:t>
    </dgm:pt>
    <dgm:pt modelId="{21115129-1FDB-4CA2-843A-2CC5290528F7}">
      <dgm:prSet custT="1"/>
      <dgm:spPr/>
      <dgm:t>
        <a:bodyPr/>
        <a:lstStyle/>
        <a:p>
          <a:r>
            <a:rPr lang="en-GB" sz="2000" b="1" i="0" noProof="0"/>
            <a:t>Patient registries</a:t>
          </a:r>
        </a:p>
      </dgm:t>
    </dgm:pt>
    <dgm:pt modelId="{4015141F-472E-4649-8CD8-251E950CD2FD}" type="parTrans" cxnId="{87582540-06F1-4332-8033-579581F8F39C}">
      <dgm:prSet/>
      <dgm:spPr/>
      <dgm:t>
        <a:bodyPr/>
        <a:lstStyle/>
        <a:p>
          <a:endParaRPr lang="en-GB" sz="2400" i="0"/>
        </a:p>
      </dgm:t>
    </dgm:pt>
    <dgm:pt modelId="{19158670-4419-4C2D-A4B7-0FDDF42C7470}" type="sibTrans" cxnId="{87582540-06F1-4332-8033-579581F8F39C}">
      <dgm:prSet/>
      <dgm:spPr/>
      <dgm:t>
        <a:bodyPr/>
        <a:lstStyle/>
        <a:p>
          <a:endParaRPr lang="en-GB" sz="2400" i="0"/>
        </a:p>
      </dgm:t>
    </dgm:pt>
    <dgm:pt modelId="{3FA89531-3906-4620-A5AA-C83E4C51A7BA}">
      <dgm:prSet custT="1"/>
      <dgm:spPr/>
      <dgm:t>
        <a:bodyPr/>
        <a:lstStyle/>
        <a:p>
          <a:r>
            <a:rPr lang="en-GB" sz="1800" b="0" i="0" noProof="0">
              <a:solidFill>
                <a:srgbClr val="002060"/>
              </a:solidFill>
            </a:rPr>
            <a:t>Data related to biological samples</a:t>
          </a:r>
        </a:p>
      </dgm:t>
    </dgm:pt>
    <dgm:pt modelId="{CB3B8571-DF81-47C9-B8A8-F676A6ECBBE7}" type="parTrans" cxnId="{D90AF1BA-3EE4-4DC4-BB6E-D4A0D024086B}">
      <dgm:prSet/>
      <dgm:spPr/>
      <dgm:t>
        <a:bodyPr/>
        <a:lstStyle/>
        <a:p>
          <a:endParaRPr lang="en-GB" sz="2400" i="0"/>
        </a:p>
      </dgm:t>
    </dgm:pt>
    <dgm:pt modelId="{4C2135BC-75FC-4DF6-A469-29F7B8CDAFF4}" type="sibTrans" cxnId="{D90AF1BA-3EE4-4DC4-BB6E-D4A0D024086B}">
      <dgm:prSet/>
      <dgm:spPr/>
      <dgm:t>
        <a:bodyPr/>
        <a:lstStyle/>
        <a:p>
          <a:endParaRPr lang="en-GB" sz="2400" i="0"/>
        </a:p>
      </dgm:t>
    </dgm:pt>
    <dgm:pt modelId="{856272A6-F6A3-4DF0-9E1D-548850704181}">
      <dgm:prSet custT="1"/>
      <dgm:spPr/>
      <dgm:t>
        <a:bodyPr/>
        <a:lstStyle/>
        <a:p>
          <a:r>
            <a:rPr lang="en-GB" sz="1800" b="0" i="0" noProof="0">
              <a:solidFill>
                <a:srgbClr val="002060"/>
              </a:solidFill>
            </a:rPr>
            <a:t>PROs</a:t>
          </a:r>
        </a:p>
      </dgm:t>
    </dgm:pt>
    <dgm:pt modelId="{B8B2833B-928B-4ADC-B91B-53644F498F8D}" type="parTrans" cxnId="{059B7BB6-8C86-4786-B229-8A72AB491BF0}">
      <dgm:prSet/>
      <dgm:spPr/>
      <dgm:t>
        <a:bodyPr/>
        <a:lstStyle/>
        <a:p>
          <a:endParaRPr lang="en-GB" sz="2400" i="0"/>
        </a:p>
      </dgm:t>
    </dgm:pt>
    <dgm:pt modelId="{0A4EA880-CEA1-4688-95F8-FD361FD14974}" type="sibTrans" cxnId="{059B7BB6-8C86-4786-B229-8A72AB491BF0}">
      <dgm:prSet/>
      <dgm:spPr/>
      <dgm:t>
        <a:bodyPr/>
        <a:lstStyle/>
        <a:p>
          <a:endParaRPr lang="en-GB" sz="2400" i="0"/>
        </a:p>
      </dgm:t>
    </dgm:pt>
    <dgm:pt modelId="{77116805-5339-40D8-A633-ED46755AA224}">
      <dgm:prSet custT="1"/>
      <dgm:spPr/>
      <dgm:t>
        <a:bodyPr/>
        <a:lstStyle/>
        <a:p>
          <a:r>
            <a:rPr lang="en-GB" sz="1800" b="0" i="0" noProof="0">
              <a:solidFill>
                <a:srgbClr val="002060"/>
              </a:solidFill>
            </a:rPr>
            <a:t>RWD</a:t>
          </a:r>
        </a:p>
      </dgm:t>
    </dgm:pt>
    <dgm:pt modelId="{6EAEC104-A3FA-48A6-B591-59394DA89E7C}" type="parTrans" cxnId="{19BA5C9B-2C48-40AC-90C0-2196BC5B2E9D}">
      <dgm:prSet/>
      <dgm:spPr/>
      <dgm:t>
        <a:bodyPr/>
        <a:lstStyle/>
        <a:p>
          <a:endParaRPr lang="en-GB" sz="2400" i="0"/>
        </a:p>
      </dgm:t>
    </dgm:pt>
    <dgm:pt modelId="{F0ED096A-AFA6-4CDC-ACFF-F684B070996D}" type="sibTrans" cxnId="{19BA5C9B-2C48-40AC-90C0-2196BC5B2E9D}">
      <dgm:prSet/>
      <dgm:spPr/>
      <dgm:t>
        <a:bodyPr/>
        <a:lstStyle/>
        <a:p>
          <a:endParaRPr lang="en-GB" sz="2400" i="0"/>
        </a:p>
      </dgm:t>
    </dgm:pt>
    <dgm:pt modelId="{EECA921C-2D49-44B2-B83F-23F74F00EA2E}">
      <dgm:prSet custT="1"/>
      <dgm:spPr/>
      <dgm:t>
        <a:bodyPr/>
        <a:lstStyle/>
        <a:p>
          <a:r>
            <a:rPr lang="en-GB" sz="1800" b="0" i="0" noProof="0">
              <a:solidFill>
                <a:srgbClr val="002060"/>
              </a:solidFill>
            </a:rPr>
            <a:t>Patient-reported outcomes (PROs)</a:t>
          </a:r>
        </a:p>
      </dgm:t>
    </dgm:pt>
    <dgm:pt modelId="{7C0C6D8D-4B3D-4E3F-9B0B-326CBAC2F13C}" type="sibTrans" cxnId="{32E11B91-135C-4617-BAF7-2DE08E044C38}">
      <dgm:prSet/>
      <dgm:spPr/>
      <dgm:t>
        <a:bodyPr/>
        <a:lstStyle/>
        <a:p>
          <a:endParaRPr lang="en-GB" sz="2400" i="0"/>
        </a:p>
      </dgm:t>
    </dgm:pt>
    <dgm:pt modelId="{5EB468CA-B1C8-44BB-A1E4-785AD38FA6CD}" type="parTrans" cxnId="{32E11B91-135C-4617-BAF7-2DE08E044C38}">
      <dgm:prSet/>
      <dgm:spPr/>
      <dgm:t>
        <a:bodyPr/>
        <a:lstStyle/>
        <a:p>
          <a:endParaRPr lang="en-GB" sz="2400" i="0"/>
        </a:p>
      </dgm:t>
    </dgm:pt>
    <dgm:pt modelId="{22CEC8D9-D536-46C9-8C60-FCDC55B71464}">
      <dgm:prSet custT="1"/>
      <dgm:spPr/>
      <dgm:t>
        <a:bodyPr/>
        <a:lstStyle/>
        <a:p>
          <a:r>
            <a:rPr lang="en-GB" sz="1800" b="0" i="0" noProof="0">
              <a:solidFill>
                <a:srgbClr val="002060"/>
              </a:solidFill>
            </a:rPr>
            <a:t>RWD</a:t>
          </a:r>
        </a:p>
      </dgm:t>
    </dgm:pt>
    <dgm:pt modelId="{DB84C13F-8A70-47CC-8E26-07DC66863831}" type="parTrans" cxnId="{9B73BC04-C592-4D16-AB73-B42D7C8BF68B}">
      <dgm:prSet/>
      <dgm:spPr/>
      <dgm:t>
        <a:bodyPr/>
        <a:lstStyle/>
        <a:p>
          <a:endParaRPr lang="en-GB" i="0"/>
        </a:p>
      </dgm:t>
    </dgm:pt>
    <dgm:pt modelId="{7CBCECE8-FE06-4646-BC2B-D81D1907B719}" type="sibTrans" cxnId="{9B73BC04-C592-4D16-AB73-B42D7C8BF68B}">
      <dgm:prSet/>
      <dgm:spPr/>
      <dgm:t>
        <a:bodyPr/>
        <a:lstStyle/>
        <a:p>
          <a:endParaRPr lang="en-GB" i="0"/>
        </a:p>
      </dgm:t>
    </dgm:pt>
    <dgm:pt modelId="{D56F7068-C404-4A05-AA27-3726D75C2F20}">
      <dgm:prSet custT="1"/>
      <dgm:spPr/>
      <dgm:t>
        <a:bodyPr/>
        <a:lstStyle/>
        <a:p>
          <a:r>
            <a:rPr lang="en-GB" sz="1800" b="0" i="0" noProof="0">
              <a:solidFill>
                <a:srgbClr val="002060"/>
              </a:solidFill>
            </a:rPr>
            <a:t>Real world data (RWD)</a:t>
          </a:r>
        </a:p>
      </dgm:t>
    </dgm:pt>
    <dgm:pt modelId="{E9901595-1407-4B9C-AFD3-127118116F14}" type="parTrans" cxnId="{74509BE5-FE29-4A61-9F71-3727C9F88732}">
      <dgm:prSet/>
      <dgm:spPr/>
      <dgm:t>
        <a:bodyPr/>
        <a:lstStyle/>
        <a:p>
          <a:endParaRPr lang="en-GB" i="0"/>
        </a:p>
      </dgm:t>
    </dgm:pt>
    <dgm:pt modelId="{385F1605-AF28-44B0-955C-06B08DCAF8E3}" type="sibTrans" cxnId="{74509BE5-FE29-4A61-9F71-3727C9F88732}">
      <dgm:prSet/>
      <dgm:spPr/>
      <dgm:t>
        <a:bodyPr/>
        <a:lstStyle/>
        <a:p>
          <a:endParaRPr lang="en-GB" i="0"/>
        </a:p>
      </dgm:t>
    </dgm:pt>
    <dgm:pt modelId="{ED575716-4F04-46FC-A1B5-888F7E5C8383}">
      <dgm:prSet custT="1"/>
      <dgm:spPr/>
      <dgm:t>
        <a:bodyPr/>
        <a:lstStyle/>
        <a:p>
          <a:r>
            <a:rPr lang="en-GB" sz="1800" b="0" i="0" noProof="0">
              <a:solidFill>
                <a:srgbClr val="002060"/>
              </a:solidFill>
            </a:rPr>
            <a:t>Prescriptions</a:t>
          </a:r>
        </a:p>
      </dgm:t>
    </dgm:pt>
    <dgm:pt modelId="{2F9B2684-2DCE-47F7-9A66-EB8E671B5B55}" type="parTrans" cxnId="{C79113BB-70B8-4C8B-ADAF-7C78472319AF}">
      <dgm:prSet/>
      <dgm:spPr/>
      <dgm:t>
        <a:bodyPr/>
        <a:lstStyle/>
        <a:p>
          <a:endParaRPr lang="en-GB" i="0"/>
        </a:p>
      </dgm:t>
    </dgm:pt>
    <dgm:pt modelId="{539DAC7A-3E8A-422C-A19A-D85E2DAAEEA4}" type="sibTrans" cxnId="{C79113BB-70B8-4C8B-ADAF-7C78472319AF}">
      <dgm:prSet/>
      <dgm:spPr/>
      <dgm:t>
        <a:bodyPr/>
        <a:lstStyle/>
        <a:p>
          <a:endParaRPr lang="en-GB" i="0"/>
        </a:p>
      </dgm:t>
    </dgm:pt>
    <dgm:pt modelId="{72E31577-5FA8-46B7-8A77-9A6D41714103}">
      <dgm:prSet custT="1"/>
      <dgm:spPr/>
      <dgm:t>
        <a:bodyPr/>
        <a:lstStyle/>
        <a:p>
          <a:r>
            <a:rPr lang="en-GB" sz="1800" b="0" i="0" noProof="0">
              <a:solidFill>
                <a:srgbClr val="002060"/>
              </a:solidFill>
            </a:rPr>
            <a:t>Interventional data</a:t>
          </a:r>
        </a:p>
      </dgm:t>
    </dgm:pt>
    <dgm:pt modelId="{475D71BE-9CF2-4917-8A50-7A3ED6572F9B}" type="parTrans" cxnId="{685BC2EA-89BE-48EE-9D01-619F0ACDF46D}">
      <dgm:prSet/>
      <dgm:spPr/>
      <dgm:t>
        <a:bodyPr/>
        <a:lstStyle/>
        <a:p>
          <a:endParaRPr lang="en-GB" i="0"/>
        </a:p>
      </dgm:t>
    </dgm:pt>
    <dgm:pt modelId="{18A0768D-AA1B-464C-91EB-5CE4414348B4}" type="sibTrans" cxnId="{685BC2EA-89BE-48EE-9D01-619F0ACDF46D}">
      <dgm:prSet/>
      <dgm:spPr/>
      <dgm:t>
        <a:bodyPr/>
        <a:lstStyle/>
        <a:p>
          <a:endParaRPr lang="en-GB" i="0"/>
        </a:p>
      </dgm:t>
    </dgm:pt>
    <dgm:pt modelId="{5AB41B67-A36B-4AC9-8AF7-62AB9D5357FD}">
      <dgm:prSet custT="1"/>
      <dgm:spPr/>
      <dgm:t>
        <a:bodyPr/>
        <a:lstStyle/>
        <a:p>
          <a:r>
            <a:rPr lang="en-GB" sz="1800" b="0" i="0" noProof="0">
              <a:solidFill>
                <a:srgbClr val="002060"/>
              </a:solidFill>
            </a:rPr>
            <a:t>Adverse events reporting</a:t>
          </a:r>
        </a:p>
      </dgm:t>
    </dgm:pt>
    <dgm:pt modelId="{21F527EC-D378-4199-BA13-4C54A3E73793}" type="parTrans" cxnId="{00DB0245-D245-4858-A724-19673717F5AD}">
      <dgm:prSet/>
      <dgm:spPr/>
      <dgm:t>
        <a:bodyPr/>
        <a:lstStyle/>
        <a:p>
          <a:endParaRPr lang="en-GB" i="0"/>
        </a:p>
      </dgm:t>
    </dgm:pt>
    <dgm:pt modelId="{E6256B56-275A-455D-9E9F-5F8D5DBFCC8E}" type="sibTrans" cxnId="{00DB0245-D245-4858-A724-19673717F5AD}">
      <dgm:prSet/>
      <dgm:spPr/>
      <dgm:t>
        <a:bodyPr/>
        <a:lstStyle/>
        <a:p>
          <a:endParaRPr lang="en-GB" i="0"/>
        </a:p>
      </dgm:t>
    </dgm:pt>
    <dgm:pt modelId="{3F7D3CF7-39A8-44EC-9991-1FF0F05C047F}">
      <dgm:prSet custT="1"/>
      <dgm:spPr/>
      <dgm:t>
        <a:bodyPr/>
        <a:lstStyle/>
        <a:p>
          <a:r>
            <a:rPr lang="en-GB" sz="1800" b="0" i="0" noProof="0">
              <a:solidFill>
                <a:srgbClr val="002060"/>
              </a:solidFill>
            </a:rPr>
            <a:t>Demographic and clinical data</a:t>
          </a:r>
        </a:p>
      </dgm:t>
    </dgm:pt>
    <dgm:pt modelId="{C53A38BA-8738-423A-A2BD-6D0CC36C96D9}" type="parTrans" cxnId="{EAF43A53-F67F-4096-8244-F7499352C0A7}">
      <dgm:prSet/>
      <dgm:spPr/>
      <dgm:t>
        <a:bodyPr/>
        <a:lstStyle/>
        <a:p>
          <a:endParaRPr lang="en-GB" i="0"/>
        </a:p>
      </dgm:t>
    </dgm:pt>
    <dgm:pt modelId="{75845D44-83CA-49E3-B38A-532E76F20BEB}" type="sibTrans" cxnId="{EAF43A53-F67F-4096-8244-F7499352C0A7}">
      <dgm:prSet/>
      <dgm:spPr/>
      <dgm:t>
        <a:bodyPr/>
        <a:lstStyle/>
        <a:p>
          <a:endParaRPr lang="en-GB" i="0"/>
        </a:p>
      </dgm:t>
    </dgm:pt>
    <dgm:pt modelId="{53A09085-48BE-49C3-8E47-CDC9384E9E30}" type="pres">
      <dgm:prSet presAssocID="{AF3E2BB1-433C-4D03-9E08-FDD3D367FB41}" presName="linear" presStyleCnt="0">
        <dgm:presLayoutVars>
          <dgm:animLvl val="lvl"/>
          <dgm:resizeHandles val="exact"/>
        </dgm:presLayoutVars>
      </dgm:prSet>
      <dgm:spPr/>
    </dgm:pt>
    <dgm:pt modelId="{0A8355EF-E330-4E68-80EB-2D26574E53C8}" type="pres">
      <dgm:prSet presAssocID="{CF863FF0-38FB-4D3D-BA01-F9EFB0719D4A}" presName="parentText" presStyleLbl="node1" presStyleIdx="0" presStyleCnt="3">
        <dgm:presLayoutVars>
          <dgm:chMax val="0"/>
          <dgm:bulletEnabled val="1"/>
        </dgm:presLayoutVars>
      </dgm:prSet>
      <dgm:spPr/>
    </dgm:pt>
    <dgm:pt modelId="{52230167-BD13-4238-BD57-EBE31546A8D7}" type="pres">
      <dgm:prSet presAssocID="{CF863FF0-38FB-4D3D-BA01-F9EFB0719D4A}" presName="childText" presStyleLbl="revTx" presStyleIdx="0" presStyleCnt="3">
        <dgm:presLayoutVars>
          <dgm:bulletEnabled val="1"/>
        </dgm:presLayoutVars>
      </dgm:prSet>
      <dgm:spPr/>
    </dgm:pt>
    <dgm:pt modelId="{16DBFEDF-95B1-452E-ABD3-E6EC227D65B3}" type="pres">
      <dgm:prSet presAssocID="{82C49DC9-478B-463A-B629-1F9B5D369E75}" presName="parentText" presStyleLbl="node1" presStyleIdx="1" presStyleCnt="3">
        <dgm:presLayoutVars>
          <dgm:chMax val="0"/>
          <dgm:bulletEnabled val="1"/>
        </dgm:presLayoutVars>
      </dgm:prSet>
      <dgm:spPr/>
    </dgm:pt>
    <dgm:pt modelId="{40C91640-0D0B-43B8-A2EE-E98C0ED49121}" type="pres">
      <dgm:prSet presAssocID="{82C49DC9-478B-463A-B629-1F9B5D369E75}" presName="childText" presStyleLbl="revTx" presStyleIdx="1" presStyleCnt="3">
        <dgm:presLayoutVars>
          <dgm:bulletEnabled val="1"/>
        </dgm:presLayoutVars>
      </dgm:prSet>
      <dgm:spPr/>
    </dgm:pt>
    <dgm:pt modelId="{A68026A8-4E15-43CF-B1F9-390DEB078868}" type="pres">
      <dgm:prSet presAssocID="{21115129-1FDB-4CA2-843A-2CC5290528F7}" presName="parentText" presStyleLbl="node1" presStyleIdx="2" presStyleCnt="3">
        <dgm:presLayoutVars>
          <dgm:chMax val="0"/>
          <dgm:bulletEnabled val="1"/>
        </dgm:presLayoutVars>
      </dgm:prSet>
      <dgm:spPr/>
    </dgm:pt>
    <dgm:pt modelId="{71CF7068-C4CB-4C27-8C84-D9B9FFF9C854}" type="pres">
      <dgm:prSet presAssocID="{21115129-1FDB-4CA2-843A-2CC5290528F7}" presName="childText" presStyleLbl="revTx" presStyleIdx="2" presStyleCnt="3">
        <dgm:presLayoutVars>
          <dgm:bulletEnabled val="1"/>
        </dgm:presLayoutVars>
      </dgm:prSet>
      <dgm:spPr/>
    </dgm:pt>
  </dgm:ptLst>
  <dgm:cxnLst>
    <dgm:cxn modelId="{9B73BC04-C592-4D16-AB73-B42D7C8BF68B}" srcId="{82C49DC9-478B-463A-B629-1F9B5D369E75}" destId="{22CEC8D9-D536-46C9-8C60-FCDC55B71464}" srcOrd="4" destOrd="0" parTransId="{DB84C13F-8A70-47CC-8E26-07DC66863831}" sibTransId="{7CBCECE8-FE06-4646-BC2B-D81D1907B719}"/>
    <dgm:cxn modelId="{4856320E-7E75-4F34-B9A3-229A2A7013CA}" type="presOf" srcId="{CA916FD3-ADC6-4E3A-86AA-678E68C0FF50}" destId="{52230167-BD13-4238-BD57-EBE31546A8D7}" srcOrd="0" destOrd="4" presId="urn:microsoft.com/office/officeart/2005/8/layout/vList2"/>
    <dgm:cxn modelId="{5F3D0913-7FB2-4D0D-9468-3699B6B032BA}" srcId="{AF3E2BB1-433C-4D03-9E08-FDD3D367FB41}" destId="{82C49DC9-478B-463A-B629-1F9B5D369E75}" srcOrd="1" destOrd="0" parTransId="{6885535E-E5E0-4102-B72B-2D86A7811535}" sibTransId="{6ADFFA8D-2741-419C-A61E-0710849D9E5D}"/>
    <dgm:cxn modelId="{BE4C9F2B-BBCE-4C5B-920A-32B643B0439D}" srcId="{CF863FF0-38FB-4D3D-BA01-F9EFB0719D4A}" destId="{9E0F5D40-B099-4D09-A862-BBB07DDC264B}" srcOrd="0" destOrd="0" parTransId="{D28A393C-1AB6-4135-9F8C-1582BA45C647}" sibTransId="{12FEF7E0-7129-460D-A49D-3B516FAEF277}"/>
    <dgm:cxn modelId="{69BBE92D-99A7-421B-9C02-983F604B183A}" type="presOf" srcId="{856272A6-F6A3-4DF0-9E1D-548850704181}" destId="{71CF7068-C4CB-4C27-8C84-D9B9FFF9C854}" srcOrd="0" destOrd="0" presId="urn:microsoft.com/office/officeart/2005/8/layout/vList2"/>
    <dgm:cxn modelId="{61918630-CAE9-4392-88EC-3BCC240F12D2}" type="presOf" srcId="{AF3E2BB1-433C-4D03-9E08-FDD3D367FB41}" destId="{53A09085-48BE-49C3-8E47-CDC9384E9E30}" srcOrd="0" destOrd="0" presId="urn:microsoft.com/office/officeart/2005/8/layout/vList2"/>
    <dgm:cxn modelId="{1335D23A-960A-47F0-955B-3F278D1C0818}" type="presOf" srcId="{3F7D3CF7-39A8-44EC-9991-1FF0F05C047F}" destId="{71CF7068-C4CB-4C27-8C84-D9B9FFF9C854}" srcOrd="0" destOrd="2" presId="urn:microsoft.com/office/officeart/2005/8/layout/vList2"/>
    <dgm:cxn modelId="{87582540-06F1-4332-8033-579581F8F39C}" srcId="{AF3E2BB1-433C-4D03-9E08-FDD3D367FB41}" destId="{21115129-1FDB-4CA2-843A-2CC5290528F7}" srcOrd="2" destOrd="0" parTransId="{4015141F-472E-4649-8CD8-251E950CD2FD}" sibTransId="{19158670-4419-4C2D-A4B7-0FDDF42C7470}"/>
    <dgm:cxn modelId="{00DB0245-D245-4858-A724-19673717F5AD}" srcId="{82C49DC9-478B-463A-B629-1F9B5D369E75}" destId="{5AB41B67-A36B-4AC9-8AF7-62AB9D5357FD}" srcOrd="3" destOrd="0" parTransId="{21F527EC-D378-4199-BA13-4C54A3E73793}" sibTransId="{E6256B56-275A-455D-9E9F-5F8D5DBFCC8E}"/>
    <dgm:cxn modelId="{E914EE67-5E00-498F-B90F-5CD2F32FD1E1}" type="presOf" srcId="{72E31577-5FA8-46B7-8A77-9A6D41714103}" destId="{40C91640-0D0B-43B8-A2EE-E98C0ED49121}" srcOrd="0" destOrd="2" presId="urn:microsoft.com/office/officeart/2005/8/layout/vList2"/>
    <dgm:cxn modelId="{37C6BF68-EF58-452F-98E6-5569D1BF0AEA}" type="presOf" srcId="{82C49DC9-478B-463A-B629-1F9B5D369E75}" destId="{16DBFEDF-95B1-452E-ABD3-E6EC227D65B3}" srcOrd="0" destOrd="0" presId="urn:microsoft.com/office/officeart/2005/8/layout/vList2"/>
    <dgm:cxn modelId="{B2D1C26F-BC92-42AC-9244-1E2390BBAB51}" type="presOf" srcId="{EECA921C-2D49-44B2-B83F-23F74F00EA2E}" destId="{40C91640-0D0B-43B8-A2EE-E98C0ED49121}" srcOrd="0" destOrd="1" presId="urn:microsoft.com/office/officeart/2005/8/layout/vList2"/>
    <dgm:cxn modelId="{170C4451-4CA8-4259-BD5C-2B6C5DA488A5}" type="presOf" srcId="{2AA70A5B-BCEA-4094-95D8-2E511B3D38FB}" destId="{52230167-BD13-4238-BD57-EBE31546A8D7}" srcOrd="0" destOrd="1" presId="urn:microsoft.com/office/officeart/2005/8/layout/vList2"/>
    <dgm:cxn modelId="{18131D73-29DA-4D72-9A7B-809542FBFB33}" type="presOf" srcId="{5AB41B67-A36B-4AC9-8AF7-62AB9D5357FD}" destId="{40C91640-0D0B-43B8-A2EE-E98C0ED49121}" srcOrd="0" destOrd="3" presId="urn:microsoft.com/office/officeart/2005/8/layout/vList2"/>
    <dgm:cxn modelId="{EAF43A53-F67F-4096-8244-F7499352C0A7}" srcId="{21115129-1FDB-4CA2-843A-2CC5290528F7}" destId="{3F7D3CF7-39A8-44EC-9991-1FF0F05C047F}" srcOrd="2" destOrd="0" parTransId="{C53A38BA-8738-423A-A2BD-6D0CC36C96D9}" sibTransId="{75845D44-83CA-49E3-B38A-532E76F20BEB}"/>
    <dgm:cxn modelId="{56D93480-5D2B-4D02-BB41-C5296B0CB591}" type="presOf" srcId="{D56F7068-C404-4A05-AA27-3726D75C2F20}" destId="{52230167-BD13-4238-BD57-EBE31546A8D7}" srcOrd="0" destOrd="5" presId="urn:microsoft.com/office/officeart/2005/8/layout/vList2"/>
    <dgm:cxn modelId="{B62D8981-3C0B-4C06-91DC-66B5CE367558}" type="presOf" srcId="{22CEC8D9-D536-46C9-8C60-FCDC55B71464}" destId="{40C91640-0D0B-43B8-A2EE-E98C0ED49121}" srcOrd="0" destOrd="4" presId="urn:microsoft.com/office/officeart/2005/8/layout/vList2"/>
    <dgm:cxn modelId="{154D9681-BAA9-405C-A8A9-A09A5D9C75FC}" type="presOf" srcId="{9A3B35AB-A879-4D51-BB25-37A1152FC0A0}" destId="{52230167-BD13-4238-BD57-EBE31546A8D7}" srcOrd="0" destOrd="3" presId="urn:microsoft.com/office/officeart/2005/8/layout/vList2"/>
    <dgm:cxn modelId="{76D7BD85-BDA5-4EDD-A3D6-FB1EA2FD5E8C}" type="presOf" srcId="{3FA89531-3906-4620-A5AA-C83E4C51A7BA}" destId="{40C91640-0D0B-43B8-A2EE-E98C0ED49121}" srcOrd="0" destOrd="0" presId="urn:microsoft.com/office/officeart/2005/8/layout/vList2"/>
    <dgm:cxn modelId="{32E11B91-135C-4617-BAF7-2DE08E044C38}" srcId="{82C49DC9-478B-463A-B629-1F9B5D369E75}" destId="{EECA921C-2D49-44B2-B83F-23F74F00EA2E}" srcOrd="1" destOrd="0" parTransId="{5EB468CA-B1C8-44BB-A1E4-785AD38FA6CD}" sibTransId="{7C0C6D8D-4B3D-4E3F-9B0B-326CBAC2F13C}"/>
    <dgm:cxn modelId="{18E1AC91-B4DC-45E3-B0D5-D5AEAFEA39F3}" srcId="{CF863FF0-38FB-4D3D-BA01-F9EFB0719D4A}" destId="{CA916FD3-ADC6-4E3A-86AA-678E68C0FF50}" srcOrd="4" destOrd="0" parTransId="{C75E371D-B8FB-4847-8935-51DF6C5FBD74}" sibTransId="{446E29F5-98B1-4D78-96D5-AF9F853D645D}"/>
    <dgm:cxn modelId="{19BA5C9B-2C48-40AC-90C0-2196BC5B2E9D}" srcId="{21115129-1FDB-4CA2-843A-2CC5290528F7}" destId="{77116805-5339-40D8-A633-ED46755AA224}" srcOrd="1" destOrd="0" parTransId="{6EAEC104-A3FA-48A6-B591-59394DA89E7C}" sibTransId="{F0ED096A-AFA6-4CDC-ACFF-F684B070996D}"/>
    <dgm:cxn modelId="{CCCF77A3-F3B3-4C41-B392-CCC2FC274720}" type="presOf" srcId="{77116805-5339-40D8-A633-ED46755AA224}" destId="{71CF7068-C4CB-4C27-8C84-D9B9FFF9C854}" srcOrd="0" destOrd="1" presId="urn:microsoft.com/office/officeart/2005/8/layout/vList2"/>
    <dgm:cxn modelId="{059B7BB6-8C86-4786-B229-8A72AB491BF0}" srcId="{21115129-1FDB-4CA2-843A-2CC5290528F7}" destId="{856272A6-F6A3-4DF0-9E1D-548850704181}" srcOrd="0" destOrd="0" parTransId="{B8B2833B-928B-4ADC-B91B-53644F498F8D}" sibTransId="{0A4EA880-CEA1-4688-95F8-FD361FD14974}"/>
    <dgm:cxn modelId="{D90AF1BA-3EE4-4DC4-BB6E-D4A0D024086B}" srcId="{82C49DC9-478B-463A-B629-1F9B5D369E75}" destId="{3FA89531-3906-4620-A5AA-C83E4C51A7BA}" srcOrd="0" destOrd="0" parTransId="{CB3B8571-DF81-47C9-B8A8-F676A6ECBBE7}" sibTransId="{4C2135BC-75FC-4DF6-A469-29F7B8CDAFF4}"/>
    <dgm:cxn modelId="{C79113BB-70B8-4C8B-ADAF-7C78472319AF}" srcId="{CF863FF0-38FB-4D3D-BA01-F9EFB0719D4A}" destId="{ED575716-4F04-46FC-A1B5-888F7E5C8383}" srcOrd="2" destOrd="0" parTransId="{2F9B2684-2DCE-47F7-9A66-EB8E671B5B55}" sibTransId="{539DAC7A-3E8A-422C-A19A-D85E2DAAEEA4}"/>
    <dgm:cxn modelId="{6AC7C1BC-8DDB-43CB-AA43-1702D8F448B2}" type="presOf" srcId="{9E0F5D40-B099-4D09-A862-BBB07DDC264B}" destId="{52230167-BD13-4238-BD57-EBE31546A8D7}" srcOrd="0" destOrd="0" presId="urn:microsoft.com/office/officeart/2005/8/layout/vList2"/>
    <dgm:cxn modelId="{7C3085C7-1677-4169-916B-D7229B2279B0}" type="presOf" srcId="{ED575716-4F04-46FC-A1B5-888F7E5C8383}" destId="{52230167-BD13-4238-BD57-EBE31546A8D7}" srcOrd="0" destOrd="2" presId="urn:microsoft.com/office/officeart/2005/8/layout/vList2"/>
    <dgm:cxn modelId="{53C3A4D2-8359-4BB3-98B7-7E2D73A6B08A}" srcId="{CF863FF0-38FB-4D3D-BA01-F9EFB0719D4A}" destId="{9A3B35AB-A879-4D51-BB25-37A1152FC0A0}" srcOrd="3" destOrd="0" parTransId="{A1E428AD-3AEB-4BC9-8690-8AD9D1C38B97}" sibTransId="{69201770-1DE9-4186-AEDA-DCC2B591C15A}"/>
    <dgm:cxn modelId="{239574D9-3082-4D6A-8BD7-A9C0C9A54833}" type="presOf" srcId="{21115129-1FDB-4CA2-843A-2CC5290528F7}" destId="{A68026A8-4E15-43CF-B1F9-390DEB078868}" srcOrd="0" destOrd="0" presId="urn:microsoft.com/office/officeart/2005/8/layout/vList2"/>
    <dgm:cxn modelId="{74509BE5-FE29-4A61-9F71-3727C9F88732}" srcId="{CF863FF0-38FB-4D3D-BA01-F9EFB0719D4A}" destId="{D56F7068-C404-4A05-AA27-3726D75C2F20}" srcOrd="5" destOrd="0" parTransId="{E9901595-1407-4B9C-AFD3-127118116F14}" sibTransId="{385F1605-AF28-44B0-955C-06B08DCAF8E3}"/>
    <dgm:cxn modelId="{685BC2EA-89BE-48EE-9D01-619F0ACDF46D}" srcId="{82C49DC9-478B-463A-B629-1F9B5D369E75}" destId="{72E31577-5FA8-46B7-8A77-9A6D41714103}" srcOrd="2" destOrd="0" parTransId="{475D71BE-9CF2-4917-8A50-7A3ED6572F9B}" sibTransId="{18A0768D-AA1B-464C-91EB-5CE4414348B4}"/>
    <dgm:cxn modelId="{592935EC-FCEB-43B0-8495-70DBD28BE980}" srcId="{AF3E2BB1-433C-4D03-9E08-FDD3D367FB41}" destId="{CF863FF0-38FB-4D3D-BA01-F9EFB0719D4A}" srcOrd="0" destOrd="0" parTransId="{E560D889-0227-498C-8970-7C02B90828D8}" sibTransId="{BFAFFFBC-7DE2-4406-949A-E67311273946}"/>
    <dgm:cxn modelId="{898B10F5-FC4B-46AA-A105-373FC52AD4A3}" type="presOf" srcId="{CF863FF0-38FB-4D3D-BA01-F9EFB0719D4A}" destId="{0A8355EF-E330-4E68-80EB-2D26574E53C8}" srcOrd="0" destOrd="0" presId="urn:microsoft.com/office/officeart/2005/8/layout/vList2"/>
    <dgm:cxn modelId="{D1B0A9FC-B2DC-41E4-93DF-A0A832A5E709}" srcId="{CF863FF0-38FB-4D3D-BA01-F9EFB0719D4A}" destId="{2AA70A5B-BCEA-4094-95D8-2E511B3D38FB}" srcOrd="1" destOrd="0" parTransId="{96C8F240-2C80-4098-910D-5F589751DAA1}" sibTransId="{1F5B74C2-D80D-4031-9FF4-58D721225C8A}"/>
    <dgm:cxn modelId="{DDF88DDF-463C-4105-9C8F-751A63207B58}" type="presParOf" srcId="{53A09085-48BE-49C3-8E47-CDC9384E9E30}" destId="{0A8355EF-E330-4E68-80EB-2D26574E53C8}" srcOrd="0" destOrd="0" presId="urn:microsoft.com/office/officeart/2005/8/layout/vList2"/>
    <dgm:cxn modelId="{F6B077B6-A278-4598-BDB2-2D9FDFBE1433}" type="presParOf" srcId="{53A09085-48BE-49C3-8E47-CDC9384E9E30}" destId="{52230167-BD13-4238-BD57-EBE31546A8D7}" srcOrd="1" destOrd="0" presId="urn:microsoft.com/office/officeart/2005/8/layout/vList2"/>
    <dgm:cxn modelId="{3D173FC8-DEF1-45A2-BD65-9D0116BE0896}" type="presParOf" srcId="{53A09085-48BE-49C3-8E47-CDC9384E9E30}" destId="{16DBFEDF-95B1-452E-ABD3-E6EC227D65B3}" srcOrd="2" destOrd="0" presId="urn:microsoft.com/office/officeart/2005/8/layout/vList2"/>
    <dgm:cxn modelId="{4388D313-D36C-49E1-94DF-C946BDC7D4AF}" type="presParOf" srcId="{53A09085-48BE-49C3-8E47-CDC9384E9E30}" destId="{40C91640-0D0B-43B8-A2EE-E98C0ED49121}" srcOrd="3" destOrd="0" presId="urn:microsoft.com/office/officeart/2005/8/layout/vList2"/>
    <dgm:cxn modelId="{F7D539EC-0028-41B0-8ED7-21FF9DD33E01}" type="presParOf" srcId="{53A09085-48BE-49C3-8E47-CDC9384E9E30}" destId="{A68026A8-4E15-43CF-B1F9-390DEB078868}" srcOrd="4" destOrd="0" presId="urn:microsoft.com/office/officeart/2005/8/layout/vList2"/>
    <dgm:cxn modelId="{64368FD1-C334-4299-92DB-7C721E26377D}" type="presParOf" srcId="{53A09085-48BE-49C3-8E47-CDC9384E9E30}" destId="{71CF7068-C4CB-4C27-8C84-D9B9FFF9C854}"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B7FB7E-2B60-4D01-A337-23F9B40E3410}" type="doc">
      <dgm:prSet loTypeId="urn:microsoft.com/office/officeart/2008/layout/PictureStrips" loCatId="list" qsTypeId="urn:microsoft.com/office/officeart/2005/8/quickstyle/simple1" qsCatId="simple" csTypeId="urn:microsoft.com/office/officeart/2005/8/colors/colorful4" csCatId="colorful" phldr="1"/>
      <dgm:spPr/>
      <dgm:t>
        <a:bodyPr/>
        <a:lstStyle/>
        <a:p>
          <a:endParaRPr lang="en-GB"/>
        </a:p>
      </dgm:t>
    </dgm:pt>
    <dgm:pt modelId="{FDEAF93C-23E6-4B43-AD7C-901ED4E42F8B}">
      <dgm:prSet/>
      <dgm:spPr>
        <a:ln w="19050">
          <a:solidFill>
            <a:srgbClr val="0958FF"/>
          </a:solidFill>
        </a:ln>
      </dgm:spPr>
      <dgm:t>
        <a:bodyPr/>
        <a:lstStyle/>
        <a:p>
          <a:r>
            <a:rPr lang="en-GB" i="0" noProof="0">
              <a:solidFill>
                <a:srgbClr val="002060"/>
              </a:solidFill>
            </a:rPr>
            <a:t>Increases knowledge of the disease/condition</a:t>
          </a:r>
        </a:p>
      </dgm:t>
    </dgm:pt>
    <dgm:pt modelId="{B06D4663-D240-4DB3-B6F4-38B0290D7177}" type="parTrans" cxnId="{8BAE3797-7007-44E0-9255-9655E8E51D72}">
      <dgm:prSet/>
      <dgm:spPr/>
      <dgm:t>
        <a:bodyPr/>
        <a:lstStyle/>
        <a:p>
          <a:endParaRPr lang="en-GB" i="0">
            <a:solidFill>
              <a:srgbClr val="002060"/>
            </a:solidFill>
          </a:endParaRPr>
        </a:p>
      </dgm:t>
    </dgm:pt>
    <dgm:pt modelId="{8A5A5B69-5E8C-4AB1-82D9-2176126DB5E8}" type="sibTrans" cxnId="{8BAE3797-7007-44E0-9255-9655E8E51D72}">
      <dgm:prSet/>
      <dgm:spPr/>
      <dgm:t>
        <a:bodyPr/>
        <a:lstStyle/>
        <a:p>
          <a:endParaRPr lang="en-GB" i="0">
            <a:solidFill>
              <a:srgbClr val="002060"/>
            </a:solidFill>
          </a:endParaRPr>
        </a:p>
      </dgm:t>
    </dgm:pt>
    <dgm:pt modelId="{8349FF26-8A73-493D-8045-970974551199}">
      <dgm:prSet/>
      <dgm:spPr>
        <a:ln w="19050">
          <a:solidFill>
            <a:srgbClr val="0958FF"/>
          </a:solidFill>
        </a:ln>
      </dgm:spPr>
      <dgm:t>
        <a:bodyPr/>
        <a:lstStyle/>
        <a:p>
          <a:r>
            <a:rPr lang="en-GB" i="0" noProof="0">
              <a:solidFill>
                <a:srgbClr val="002060"/>
              </a:solidFill>
            </a:rPr>
            <a:t>Reproduces research, encourages the validation of hypothesis, reinforces scientific enquiries </a:t>
          </a:r>
        </a:p>
      </dgm:t>
    </dgm:pt>
    <dgm:pt modelId="{6CCD0D05-7886-4B1E-9A56-CAF473C5BD8A}" type="parTrans" cxnId="{98ED3E86-D9CB-47B7-BA97-4DE4B73BA8F9}">
      <dgm:prSet/>
      <dgm:spPr/>
      <dgm:t>
        <a:bodyPr/>
        <a:lstStyle/>
        <a:p>
          <a:endParaRPr lang="en-GB" i="0">
            <a:solidFill>
              <a:srgbClr val="002060"/>
            </a:solidFill>
          </a:endParaRPr>
        </a:p>
      </dgm:t>
    </dgm:pt>
    <dgm:pt modelId="{F690B7AC-E339-4FB0-B1AC-4CBB70B7BBD6}" type="sibTrans" cxnId="{98ED3E86-D9CB-47B7-BA97-4DE4B73BA8F9}">
      <dgm:prSet/>
      <dgm:spPr/>
      <dgm:t>
        <a:bodyPr/>
        <a:lstStyle/>
        <a:p>
          <a:endParaRPr lang="en-GB" i="0">
            <a:solidFill>
              <a:srgbClr val="002060"/>
            </a:solidFill>
          </a:endParaRPr>
        </a:p>
      </dgm:t>
    </dgm:pt>
    <dgm:pt modelId="{93F551A2-B771-4AB8-B442-C2E0166C063C}">
      <dgm:prSet/>
      <dgm:spPr>
        <a:ln w="19050">
          <a:solidFill>
            <a:srgbClr val="0958FF"/>
          </a:solidFill>
        </a:ln>
      </dgm:spPr>
      <dgm:t>
        <a:bodyPr/>
        <a:lstStyle/>
        <a:p>
          <a:r>
            <a:rPr lang="en-GB" i="0" noProof="0">
              <a:solidFill>
                <a:srgbClr val="002060"/>
              </a:solidFill>
            </a:rPr>
            <a:t>Allows new discoveries and findings</a:t>
          </a:r>
        </a:p>
      </dgm:t>
    </dgm:pt>
    <dgm:pt modelId="{A7D59957-9BDC-45B9-91C6-906CED1A458D}" type="parTrans" cxnId="{7DC42114-EEB8-4D16-952D-3699FC5136AB}">
      <dgm:prSet/>
      <dgm:spPr/>
      <dgm:t>
        <a:bodyPr/>
        <a:lstStyle/>
        <a:p>
          <a:endParaRPr lang="en-GB" i="0">
            <a:solidFill>
              <a:srgbClr val="002060"/>
            </a:solidFill>
          </a:endParaRPr>
        </a:p>
      </dgm:t>
    </dgm:pt>
    <dgm:pt modelId="{5C134E4B-9DC3-4568-98D4-EB4F4A1BA49A}" type="sibTrans" cxnId="{7DC42114-EEB8-4D16-952D-3699FC5136AB}">
      <dgm:prSet/>
      <dgm:spPr/>
      <dgm:t>
        <a:bodyPr/>
        <a:lstStyle/>
        <a:p>
          <a:endParaRPr lang="en-GB" i="0">
            <a:solidFill>
              <a:srgbClr val="002060"/>
            </a:solidFill>
          </a:endParaRPr>
        </a:p>
      </dgm:t>
    </dgm:pt>
    <dgm:pt modelId="{DF72C017-E4B0-428E-876E-DA7AE2BF3130}">
      <dgm:prSet/>
      <dgm:spPr>
        <a:ln w="19050">
          <a:solidFill>
            <a:srgbClr val="0958FF"/>
          </a:solidFill>
        </a:ln>
      </dgm:spPr>
      <dgm:t>
        <a:bodyPr/>
        <a:lstStyle/>
        <a:p>
          <a:r>
            <a:rPr lang="en-GB" i="0" noProof="0">
              <a:solidFill>
                <a:srgbClr val="002060"/>
              </a:solidFill>
            </a:rPr>
            <a:t>Promotes personalised treatments</a:t>
          </a:r>
        </a:p>
      </dgm:t>
    </dgm:pt>
    <dgm:pt modelId="{C747CF77-A0DC-4230-B0A7-40BF0D887787}" type="parTrans" cxnId="{8B72C845-6F5F-4DF7-A9F8-ADDC1FF08C27}">
      <dgm:prSet/>
      <dgm:spPr/>
      <dgm:t>
        <a:bodyPr/>
        <a:lstStyle/>
        <a:p>
          <a:endParaRPr lang="en-GB" i="0">
            <a:solidFill>
              <a:srgbClr val="002060"/>
            </a:solidFill>
          </a:endParaRPr>
        </a:p>
      </dgm:t>
    </dgm:pt>
    <dgm:pt modelId="{40F6748A-D1BD-4C48-B55D-7EC3C7007197}" type="sibTrans" cxnId="{8B72C845-6F5F-4DF7-A9F8-ADDC1FF08C27}">
      <dgm:prSet/>
      <dgm:spPr/>
      <dgm:t>
        <a:bodyPr/>
        <a:lstStyle/>
        <a:p>
          <a:endParaRPr lang="en-GB" i="0">
            <a:solidFill>
              <a:srgbClr val="002060"/>
            </a:solidFill>
          </a:endParaRPr>
        </a:p>
      </dgm:t>
    </dgm:pt>
    <dgm:pt modelId="{BAF638E9-1CA1-48B3-9787-D77652791189}">
      <dgm:prSet/>
      <dgm:spPr>
        <a:ln w="19050">
          <a:solidFill>
            <a:srgbClr val="0958FF"/>
          </a:solidFill>
        </a:ln>
      </dgm:spPr>
      <dgm:t>
        <a:bodyPr/>
        <a:lstStyle/>
        <a:p>
          <a:r>
            <a:rPr lang="en-GB" i="0" noProof="0">
              <a:solidFill>
                <a:srgbClr val="002060"/>
              </a:solidFill>
            </a:rPr>
            <a:t>Avoids unnecessary repetition of studies, accelerates development, reduces costs</a:t>
          </a:r>
        </a:p>
      </dgm:t>
    </dgm:pt>
    <dgm:pt modelId="{F841BC7A-E6D2-41B6-94F6-0C792163E2EA}" type="parTrans" cxnId="{B4553943-378E-4837-B118-6701A79B6507}">
      <dgm:prSet/>
      <dgm:spPr/>
      <dgm:t>
        <a:bodyPr/>
        <a:lstStyle/>
        <a:p>
          <a:endParaRPr lang="en-GB" i="0">
            <a:solidFill>
              <a:srgbClr val="002060"/>
            </a:solidFill>
          </a:endParaRPr>
        </a:p>
      </dgm:t>
    </dgm:pt>
    <dgm:pt modelId="{11C1F998-B674-4FA0-8608-E9E83470600B}" type="sibTrans" cxnId="{B4553943-378E-4837-B118-6701A79B6507}">
      <dgm:prSet/>
      <dgm:spPr/>
      <dgm:t>
        <a:bodyPr/>
        <a:lstStyle/>
        <a:p>
          <a:endParaRPr lang="en-GB" i="0">
            <a:solidFill>
              <a:srgbClr val="002060"/>
            </a:solidFill>
          </a:endParaRPr>
        </a:p>
      </dgm:t>
    </dgm:pt>
    <dgm:pt modelId="{BC390618-2F16-4A9A-9D7B-A15DF7B98CE4}">
      <dgm:prSet/>
      <dgm:spPr>
        <a:ln w="19050">
          <a:solidFill>
            <a:srgbClr val="0958FF"/>
          </a:solidFill>
        </a:ln>
      </dgm:spPr>
      <dgm:t>
        <a:bodyPr/>
        <a:lstStyle/>
        <a:p>
          <a:r>
            <a:rPr lang="en-GB" i="0" noProof="0">
              <a:solidFill>
                <a:srgbClr val="002060"/>
              </a:solidFill>
            </a:rPr>
            <a:t>Improves the quality of life of patients</a:t>
          </a:r>
        </a:p>
      </dgm:t>
    </dgm:pt>
    <dgm:pt modelId="{84CC5A9C-002C-4C08-B50D-5FAEA1343DB8}" type="parTrans" cxnId="{8D7C7175-A34E-4939-A6D3-4DFF8177E9A0}">
      <dgm:prSet/>
      <dgm:spPr/>
      <dgm:t>
        <a:bodyPr/>
        <a:lstStyle/>
        <a:p>
          <a:endParaRPr lang="en-GB" i="0">
            <a:solidFill>
              <a:srgbClr val="002060"/>
            </a:solidFill>
          </a:endParaRPr>
        </a:p>
      </dgm:t>
    </dgm:pt>
    <dgm:pt modelId="{6DA172D8-32B2-4512-B000-945A36237A45}" type="sibTrans" cxnId="{8D7C7175-A34E-4939-A6D3-4DFF8177E9A0}">
      <dgm:prSet/>
      <dgm:spPr/>
      <dgm:t>
        <a:bodyPr/>
        <a:lstStyle/>
        <a:p>
          <a:endParaRPr lang="en-GB" i="0">
            <a:solidFill>
              <a:srgbClr val="002060"/>
            </a:solidFill>
          </a:endParaRPr>
        </a:p>
      </dgm:t>
    </dgm:pt>
    <dgm:pt modelId="{485921E8-B013-43DF-BE35-ACED18C46E37}">
      <dgm:prSet/>
      <dgm:spPr>
        <a:ln w="19050">
          <a:solidFill>
            <a:srgbClr val="0958FF"/>
          </a:solidFill>
        </a:ln>
      </dgm:spPr>
      <dgm:t>
        <a:bodyPr/>
        <a:lstStyle/>
        <a:p>
          <a:r>
            <a:rPr lang="en-GB" i="0" noProof="0">
              <a:solidFill>
                <a:srgbClr val="002060"/>
              </a:solidFill>
            </a:rPr>
            <a:t>Allows analysis on a large amount of data</a:t>
          </a:r>
        </a:p>
      </dgm:t>
    </dgm:pt>
    <dgm:pt modelId="{C3AB75E3-17A5-4AA0-A83D-EA760D6250F1}" type="parTrans" cxnId="{9A0F82FD-9FF4-42B4-849B-E939CB341259}">
      <dgm:prSet/>
      <dgm:spPr/>
      <dgm:t>
        <a:bodyPr/>
        <a:lstStyle/>
        <a:p>
          <a:endParaRPr lang="en-GB" i="0">
            <a:solidFill>
              <a:srgbClr val="002060"/>
            </a:solidFill>
          </a:endParaRPr>
        </a:p>
      </dgm:t>
    </dgm:pt>
    <dgm:pt modelId="{7FC1CDBF-6465-4C8A-AE34-457D6363DC9F}" type="sibTrans" cxnId="{9A0F82FD-9FF4-42B4-849B-E939CB341259}">
      <dgm:prSet/>
      <dgm:spPr/>
      <dgm:t>
        <a:bodyPr/>
        <a:lstStyle/>
        <a:p>
          <a:endParaRPr lang="en-GB" i="0">
            <a:solidFill>
              <a:srgbClr val="002060"/>
            </a:solidFill>
          </a:endParaRPr>
        </a:p>
      </dgm:t>
    </dgm:pt>
    <dgm:pt modelId="{2B94546B-0BF2-4B47-BD60-B73CD6A3FE94}">
      <dgm:prSet/>
      <dgm:spPr>
        <a:ln w="19050">
          <a:solidFill>
            <a:srgbClr val="0958FF"/>
          </a:solidFill>
        </a:ln>
      </dgm:spPr>
      <dgm:t>
        <a:bodyPr/>
        <a:lstStyle/>
        <a:p>
          <a:r>
            <a:rPr lang="en-GB" i="0" noProof="0">
              <a:solidFill>
                <a:srgbClr val="002060"/>
              </a:solidFill>
            </a:rPr>
            <a:t>Promotes development and validation of artificial intelligence models to predict new interventions efficacy </a:t>
          </a:r>
        </a:p>
      </dgm:t>
    </dgm:pt>
    <dgm:pt modelId="{C0DBADA5-50D0-473C-8056-2C8F5CF255FE}" type="parTrans" cxnId="{1A5A97CA-C9D4-4827-93FC-9FFE1D1EBD0E}">
      <dgm:prSet/>
      <dgm:spPr/>
      <dgm:t>
        <a:bodyPr/>
        <a:lstStyle/>
        <a:p>
          <a:endParaRPr lang="en-GB" i="0">
            <a:solidFill>
              <a:srgbClr val="002060"/>
            </a:solidFill>
          </a:endParaRPr>
        </a:p>
      </dgm:t>
    </dgm:pt>
    <dgm:pt modelId="{B6B4174A-717C-4B80-A0DE-9D42AEAEA29C}" type="sibTrans" cxnId="{1A5A97CA-C9D4-4827-93FC-9FFE1D1EBD0E}">
      <dgm:prSet/>
      <dgm:spPr/>
      <dgm:t>
        <a:bodyPr/>
        <a:lstStyle/>
        <a:p>
          <a:endParaRPr lang="en-GB" i="0">
            <a:solidFill>
              <a:srgbClr val="002060"/>
            </a:solidFill>
          </a:endParaRPr>
        </a:p>
      </dgm:t>
    </dgm:pt>
    <dgm:pt modelId="{2B9C3FBC-C7B8-4448-8DDC-9DF766F4364A}" type="pres">
      <dgm:prSet presAssocID="{57B7FB7E-2B60-4D01-A337-23F9B40E3410}" presName="Name0" presStyleCnt="0">
        <dgm:presLayoutVars>
          <dgm:dir/>
          <dgm:resizeHandles val="exact"/>
        </dgm:presLayoutVars>
      </dgm:prSet>
      <dgm:spPr/>
    </dgm:pt>
    <dgm:pt modelId="{EC42E708-27E7-4839-99CB-4DC8FABC3790}" type="pres">
      <dgm:prSet presAssocID="{FDEAF93C-23E6-4B43-AD7C-901ED4E42F8B}" presName="composite" presStyleCnt="0"/>
      <dgm:spPr/>
    </dgm:pt>
    <dgm:pt modelId="{960A066B-8F07-4F4D-9D4D-188191154690}" type="pres">
      <dgm:prSet presAssocID="{FDEAF93C-23E6-4B43-AD7C-901ED4E42F8B}" presName="rect1" presStyleLbl="trAlignAcc1" presStyleIdx="0" presStyleCnt="8">
        <dgm:presLayoutVars>
          <dgm:bulletEnabled val="1"/>
        </dgm:presLayoutVars>
      </dgm:prSet>
      <dgm:spPr/>
    </dgm:pt>
    <dgm:pt modelId="{7FE7F6D7-9D89-452E-9EBB-01894EB8D02C}" type="pres">
      <dgm:prSet presAssocID="{FDEAF93C-23E6-4B43-AD7C-901ED4E42F8B}" presName="rect2" presStyleLbl="fgImgPlace1" presStyleIdx="0" presStyleCnt="8"/>
      <dgm:spPr>
        <a:blipFill rotWithShape="1">
          <a:blip xmlns:r="http://schemas.openxmlformats.org/officeDocument/2006/relationships" r:embed="rId1"/>
          <a:srcRect/>
          <a:stretch>
            <a:fillRect l="-81000" r="-81000"/>
          </a:stretch>
        </a:blipFill>
      </dgm:spPr>
    </dgm:pt>
    <dgm:pt modelId="{CFF7A01A-9696-4C0C-B736-05FF31A29604}" type="pres">
      <dgm:prSet presAssocID="{8A5A5B69-5E8C-4AB1-82D9-2176126DB5E8}" presName="sibTrans" presStyleCnt="0"/>
      <dgm:spPr/>
    </dgm:pt>
    <dgm:pt modelId="{9C411DC4-25B1-4B29-8023-52148230115D}" type="pres">
      <dgm:prSet presAssocID="{8349FF26-8A73-493D-8045-970974551199}" presName="composite" presStyleCnt="0"/>
      <dgm:spPr/>
    </dgm:pt>
    <dgm:pt modelId="{345024AB-2189-4394-9399-4E499BBDCF47}" type="pres">
      <dgm:prSet presAssocID="{8349FF26-8A73-493D-8045-970974551199}" presName="rect1" presStyleLbl="trAlignAcc1" presStyleIdx="1" presStyleCnt="8">
        <dgm:presLayoutVars>
          <dgm:bulletEnabled val="1"/>
        </dgm:presLayoutVars>
      </dgm:prSet>
      <dgm:spPr/>
    </dgm:pt>
    <dgm:pt modelId="{0B2D8383-52D5-420D-BD5D-DA6A30EBB78B}" type="pres">
      <dgm:prSet presAssocID="{8349FF26-8A73-493D-8045-970974551199}" presName="rect2" presStyleLbl="fgImgPlace1" presStyleIdx="1" presStyleCnt="8"/>
      <dgm:spPr>
        <a:blipFill rotWithShape="1">
          <a:blip xmlns:r="http://schemas.openxmlformats.org/officeDocument/2006/relationships" r:embed="rId2"/>
          <a:srcRect/>
          <a:stretch>
            <a:fillRect l="-25000" r="-25000"/>
          </a:stretch>
        </a:blipFill>
      </dgm:spPr>
    </dgm:pt>
    <dgm:pt modelId="{D158AF81-ECBB-4FB6-89BD-5C7EFBB9165F}" type="pres">
      <dgm:prSet presAssocID="{F690B7AC-E339-4FB0-B1AC-4CBB70B7BBD6}" presName="sibTrans" presStyleCnt="0"/>
      <dgm:spPr/>
    </dgm:pt>
    <dgm:pt modelId="{2964D2D2-97EA-4BD6-AF29-017960156245}" type="pres">
      <dgm:prSet presAssocID="{93F551A2-B771-4AB8-B442-C2E0166C063C}" presName="composite" presStyleCnt="0"/>
      <dgm:spPr/>
    </dgm:pt>
    <dgm:pt modelId="{8F2543ED-5674-41B1-94D1-A89EBB67EF4C}" type="pres">
      <dgm:prSet presAssocID="{93F551A2-B771-4AB8-B442-C2E0166C063C}" presName="rect1" presStyleLbl="trAlignAcc1" presStyleIdx="2" presStyleCnt="8">
        <dgm:presLayoutVars>
          <dgm:bulletEnabled val="1"/>
        </dgm:presLayoutVars>
      </dgm:prSet>
      <dgm:spPr/>
    </dgm:pt>
    <dgm:pt modelId="{A0134CE9-C21B-48BF-9DA2-B7F52538912B}" type="pres">
      <dgm:prSet presAssocID="{93F551A2-B771-4AB8-B442-C2E0166C063C}" presName="rect2" presStyleLbl="fgImgPlace1" presStyleIdx="2" presStyleCnt="8"/>
      <dgm:spPr>
        <a:blipFill rotWithShape="1">
          <a:blip xmlns:r="http://schemas.openxmlformats.org/officeDocument/2006/relationships" r:embed="rId3"/>
          <a:srcRect/>
          <a:stretch>
            <a:fillRect l="-62000" r="-62000"/>
          </a:stretch>
        </a:blipFill>
      </dgm:spPr>
    </dgm:pt>
    <dgm:pt modelId="{0172AC0B-BBF7-47DF-81AD-FA2A58381626}" type="pres">
      <dgm:prSet presAssocID="{5C134E4B-9DC3-4568-98D4-EB4F4A1BA49A}" presName="sibTrans" presStyleCnt="0"/>
      <dgm:spPr/>
    </dgm:pt>
    <dgm:pt modelId="{A8715118-32F9-46CC-BAA9-13F1A6AECE35}" type="pres">
      <dgm:prSet presAssocID="{DF72C017-E4B0-428E-876E-DA7AE2BF3130}" presName="composite" presStyleCnt="0"/>
      <dgm:spPr/>
    </dgm:pt>
    <dgm:pt modelId="{425D6C62-2E59-4576-A8B4-85518076A02B}" type="pres">
      <dgm:prSet presAssocID="{DF72C017-E4B0-428E-876E-DA7AE2BF3130}" presName="rect1" presStyleLbl="trAlignAcc1" presStyleIdx="3" presStyleCnt="8" custLinFactNeighborY="919">
        <dgm:presLayoutVars>
          <dgm:bulletEnabled val="1"/>
        </dgm:presLayoutVars>
      </dgm:prSet>
      <dgm:spPr/>
    </dgm:pt>
    <dgm:pt modelId="{227B4195-017D-4A77-8742-A1A5447F21CB}" type="pres">
      <dgm:prSet presAssocID="{DF72C017-E4B0-428E-876E-DA7AE2BF3130}" presName="rect2" presStyleLbl="fgImgPlace1" presStyleIdx="3" presStyleCnt="8"/>
      <dgm:spPr>
        <a:blipFill rotWithShape="1">
          <a:blip xmlns:r="http://schemas.openxmlformats.org/officeDocument/2006/relationships" r:embed="rId4"/>
          <a:srcRect/>
          <a:stretch>
            <a:fillRect l="-62000" r="-62000"/>
          </a:stretch>
        </a:blipFill>
      </dgm:spPr>
    </dgm:pt>
    <dgm:pt modelId="{D39A8258-E7B9-4A0C-BA46-23A42EB9C794}" type="pres">
      <dgm:prSet presAssocID="{40F6748A-D1BD-4C48-B55D-7EC3C7007197}" presName="sibTrans" presStyleCnt="0"/>
      <dgm:spPr/>
    </dgm:pt>
    <dgm:pt modelId="{9EB93C22-2961-4A80-A282-A1EFF5914751}" type="pres">
      <dgm:prSet presAssocID="{BAF638E9-1CA1-48B3-9787-D77652791189}" presName="composite" presStyleCnt="0"/>
      <dgm:spPr/>
    </dgm:pt>
    <dgm:pt modelId="{39299B6A-4DE7-4439-90B6-DEA919542B2D}" type="pres">
      <dgm:prSet presAssocID="{BAF638E9-1CA1-48B3-9787-D77652791189}" presName="rect1" presStyleLbl="trAlignAcc1" presStyleIdx="4" presStyleCnt="8">
        <dgm:presLayoutVars>
          <dgm:bulletEnabled val="1"/>
        </dgm:presLayoutVars>
      </dgm:prSet>
      <dgm:spPr/>
    </dgm:pt>
    <dgm:pt modelId="{A7A6BE9B-67EF-476E-878A-576DFD5F6B07}" type="pres">
      <dgm:prSet presAssocID="{BAF638E9-1CA1-48B3-9787-D77652791189}" presName="rect2" presStyleLbl="fgImgPlace1" presStyleIdx="4" presStyleCnt="8"/>
      <dgm:spPr>
        <a:blipFill rotWithShape="1">
          <a:blip xmlns:r="http://schemas.openxmlformats.org/officeDocument/2006/relationships" r:embed="rId5"/>
          <a:srcRect/>
          <a:stretch>
            <a:fillRect l="-62000" r="-62000"/>
          </a:stretch>
        </a:blipFill>
      </dgm:spPr>
    </dgm:pt>
    <dgm:pt modelId="{C0DE4303-A6CB-406F-A3E9-75F1ECEB0238}" type="pres">
      <dgm:prSet presAssocID="{11C1F998-B674-4FA0-8608-E9E83470600B}" presName="sibTrans" presStyleCnt="0"/>
      <dgm:spPr/>
    </dgm:pt>
    <dgm:pt modelId="{7A312516-DB83-4697-B243-8B31F731CE08}" type="pres">
      <dgm:prSet presAssocID="{BC390618-2F16-4A9A-9D7B-A15DF7B98CE4}" presName="composite" presStyleCnt="0"/>
      <dgm:spPr/>
    </dgm:pt>
    <dgm:pt modelId="{7E9F9D5A-F7AD-40B1-9B2E-85679D36BD77}" type="pres">
      <dgm:prSet presAssocID="{BC390618-2F16-4A9A-9D7B-A15DF7B98CE4}" presName="rect1" presStyleLbl="trAlignAcc1" presStyleIdx="5" presStyleCnt="8">
        <dgm:presLayoutVars>
          <dgm:bulletEnabled val="1"/>
        </dgm:presLayoutVars>
      </dgm:prSet>
      <dgm:spPr/>
    </dgm:pt>
    <dgm:pt modelId="{5AAD8143-4D2D-4928-AE31-1B22B864502F}" type="pres">
      <dgm:prSet presAssocID="{BC390618-2F16-4A9A-9D7B-A15DF7B98CE4}" presName="rect2" presStyleLbl="fgImgPlace1" presStyleIdx="5" presStyleCnt="8"/>
      <dgm:spPr>
        <a:blipFill rotWithShape="1">
          <a:blip xmlns:r="http://schemas.openxmlformats.org/officeDocument/2006/relationships" r:embed="rId6"/>
          <a:srcRect/>
          <a:stretch>
            <a:fillRect l="-25000" r="-25000"/>
          </a:stretch>
        </a:blipFill>
      </dgm:spPr>
    </dgm:pt>
    <dgm:pt modelId="{CB13A1C6-B9F6-4AAA-A7F4-1EA80D2A4598}" type="pres">
      <dgm:prSet presAssocID="{6DA172D8-32B2-4512-B000-945A36237A45}" presName="sibTrans" presStyleCnt="0"/>
      <dgm:spPr/>
    </dgm:pt>
    <dgm:pt modelId="{6D54692E-3151-40C9-B07A-0ADBFF8891BE}" type="pres">
      <dgm:prSet presAssocID="{485921E8-B013-43DF-BE35-ACED18C46E37}" presName="composite" presStyleCnt="0"/>
      <dgm:spPr/>
    </dgm:pt>
    <dgm:pt modelId="{ECE0E96A-C6EB-4F5F-A8CC-13B28CE71BC0}" type="pres">
      <dgm:prSet presAssocID="{485921E8-B013-43DF-BE35-ACED18C46E37}" presName="rect1" presStyleLbl="trAlignAcc1" presStyleIdx="6" presStyleCnt="8">
        <dgm:presLayoutVars>
          <dgm:bulletEnabled val="1"/>
        </dgm:presLayoutVars>
      </dgm:prSet>
      <dgm:spPr/>
    </dgm:pt>
    <dgm:pt modelId="{F6DD9481-BCF2-42DB-B665-EFB5DBD33074}" type="pres">
      <dgm:prSet presAssocID="{485921E8-B013-43DF-BE35-ACED18C46E37}" presName="rect2" presStyleLbl="fgImgPlace1" presStyleIdx="6" presStyleCnt="8"/>
      <dgm:spPr>
        <a:blipFill rotWithShape="1">
          <a:blip xmlns:r="http://schemas.openxmlformats.org/officeDocument/2006/relationships" r:embed="rId7"/>
          <a:srcRect/>
          <a:stretch>
            <a:fillRect l="-95000" r="-95000"/>
          </a:stretch>
        </a:blipFill>
      </dgm:spPr>
    </dgm:pt>
    <dgm:pt modelId="{D871B85B-CF69-4427-A105-6C3ABA8E340C}" type="pres">
      <dgm:prSet presAssocID="{7FC1CDBF-6465-4C8A-AE34-457D6363DC9F}" presName="sibTrans" presStyleCnt="0"/>
      <dgm:spPr/>
    </dgm:pt>
    <dgm:pt modelId="{8214B238-B4B8-4162-B745-F1A27822D044}" type="pres">
      <dgm:prSet presAssocID="{2B94546B-0BF2-4B47-BD60-B73CD6A3FE94}" presName="composite" presStyleCnt="0"/>
      <dgm:spPr/>
    </dgm:pt>
    <dgm:pt modelId="{C72C95B2-A360-4F22-9323-93B95CF080A0}" type="pres">
      <dgm:prSet presAssocID="{2B94546B-0BF2-4B47-BD60-B73CD6A3FE94}" presName="rect1" presStyleLbl="trAlignAcc1" presStyleIdx="7" presStyleCnt="8">
        <dgm:presLayoutVars>
          <dgm:bulletEnabled val="1"/>
        </dgm:presLayoutVars>
      </dgm:prSet>
      <dgm:spPr/>
    </dgm:pt>
    <dgm:pt modelId="{0C29F49E-6405-4B10-A436-16DA9D17CFDE}" type="pres">
      <dgm:prSet presAssocID="{2B94546B-0BF2-4B47-BD60-B73CD6A3FE94}" presName="rect2" presStyleLbl="fgImgPlace1" presStyleIdx="7" presStyleCnt="8"/>
      <dgm:spPr>
        <a:blipFill rotWithShape="1">
          <a:blip xmlns:r="http://schemas.openxmlformats.org/officeDocument/2006/relationships" r:embed="rId8"/>
          <a:srcRect/>
          <a:stretch>
            <a:fillRect l="-62000" r="-62000"/>
          </a:stretch>
        </a:blipFill>
      </dgm:spPr>
    </dgm:pt>
  </dgm:ptLst>
  <dgm:cxnLst>
    <dgm:cxn modelId="{7DC42114-EEB8-4D16-952D-3699FC5136AB}" srcId="{57B7FB7E-2B60-4D01-A337-23F9B40E3410}" destId="{93F551A2-B771-4AB8-B442-C2E0166C063C}" srcOrd="2" destOrd="0" parTransId="{A7D59957-9BDC-45B9-91C6-906CED1A458D}" sibTransId="{5C134E4B-9DC3-4568-98D4-EB4F4A1BA49A}"/>
    <dgm:cxn modelId="{6E6DA321-2406-4C49-9707-1836EDBCBBE0}" type="presOf" srcId="{93F551A2-B771-4AB8-B442-C2E0166C063C}" destId="{8F2543ED-5674-41B1-94D1-A89EBB67EF4C}" srcOrd="0" destOrd="0" presId="urn:microsoft.com/office/officeart/2008/layout/PictureStrips"/>
    <dgm:cxn modelId="{A8AB8D41-D417-46FF-A910-96B2806B65CA}" type="presOf" srcId="{485921E8-B013-43DF-BE35-ACED18C46E37}" destId="{ECE0E96A-C6EB-4F5F-A8CC-13B28CE71BC0}" srcOrd="0" destOrd="0" presId="urn:microsoft.com/office/officeart/2008/layout/PictureStrips"/>
    <dgm:cxn modelId="{B4553943-378E-4837-B118-6701A79B6507}" srcId="{57B7FB7E-2B60-4D01-A337-23F9B40E3410}" destId="{BAF638E9-1CA1-48B3-9787-D77652791189}" srcOrd="4" destOrd="0" parTransId="{F841BC7A-E6D2-41B6-94F6-0C792163E2EA}" sibTransId="{11C1F998-B674-4FA0-8608-E9E83470600B}"/>
    <dgm:cxn modelId="{8B72C845-6F5F-4DF7-A9F8-ADDC1FF08C27}" srcId="{57B7FB7E-2B60-4D01-A337-23F9B40E3410}" destId="{DF72C017-E4B0-428E-876E-DA7AE2BF3130}" srcOrd="3" destOrd="0" parTransId="{C747CF77-A0DC-4230-B0A7-40BF0D887787}" sibTransId="{40F6748A-D1BD-4C48-B55D-7EC3C7007197}"/>
    <dgm:cxn modelId="{9767EE65-EEBE-4489-B852-C2468F4B13F3}" type="presOf" srcId="{8349FF26-8A73-493D-8045-970974551199}" destId="{345024AB-2189-4394-9399-4E499BBDCF47}" srcOrd="0" destOrd="0" presId="urn:microsoft.com/office/officeart/2008/layout/PictureStrips"/>
    <dgm:cxn modelId="{8D7C7175-A34E-4939-A6D3-4DFF8177E9A0}" srcId="{57B7FB7E-2B60-4D01-A337-23F9B40E3410}" destId="{BC390618-2F16-4A9A-9D7B-A15DF7B98CE4}" srcOrd="5" destOrd="0" parTransId="{84CC5A9C-002C-4C08-B50D-5FAEA1343DB8}" sibTransId="{6DA172D8-32B2-4512-B000-945A36237A45}"/>
    <dgm:cxn modelId="{98ED3E86-D9CB-47B7-BA97-4DE4B73BA8F9}" srcId="{57B7FB7E-2B60-4D01-A337-23F9B40E3410}" destId="{8349FF26-8A73-493D-8045-970974551199}" srcOrd="1" destOrd="0" parTransId="{6CCD0D05-7886-4B1E-9A56-CAF473C5BD8A}" sibTransId="{F690B7AC-E339-4FB0-B1AC-4CBB70B7BBD6}"/>
    <dgm:cxn modelId="{8BAE3797-7007-44E0-9255-9655E8E51D72}" srcId="{57B7FB7E-2B60-4D01-A337-23F9B40E3410}" destId="{FDEAF93C-23E6-4B43-AD7C-901ED4E42F8B}" srcOrd="0" destOrd="0" parTransId="{B06D4663-D240-4DB3-B6F4-38B0290D7177}" sibTransId="{8A5A5B69-5E8C-4AB1-82D9-2176126DB5E8}"/>
    <dgm:cxn modelId="{EE58A4A8-50D4-4835-BC3E-951D5401C773}" type="presOf" srcId="{BAF638E9-1CA1-48B3-9787-D77652791189}" destId="{39299B6A-4DE7-4439-90B6-DEA919542B2D}" srcOrd="0" destOrd="0" presId="urn:microsoft.com/office/officeart/2008/layout/PictureStrips"/>
    <dgm:cxn modelId="{1F8E9DC4-8DF1-4C6C-85F4-B3B74C8BD9DB}" type="presOf" srcId="{57B7FB7E-2B60-4D01-A337-23F9B40E3410}" destId="{2B9C3FBC-C7B8-4448-8DDC-9DF766F4364A}" srcOrd="0" destOrd="0" presId="urn:microsoft.com/office/officeart/2008/layout/PictureStrips"/>
    <dgm:cxn modelId="{1A5A97CA-C9D4-4827-93FC-9FFE1D1EBD0E}" srcId="{57B7FB7E-2B60-4D01-A337-23F9B40E3410}" destId="{2B94546B-0BF2-4B47-BD60-B73CD6A3FE94}" srcOrd="7" destOrd="0" parTransId="{C0DBADA5-50D0-473C-8056-2C8F5CF255FE}" sibTransId="{B6B4174A-717C-4B80-A0DE-9D42AEAEA29C}"/>
    <dgm:cxn modelId="{CC3E63DA-D48D-4178-9875-F8F5503925E9}" type="presOf" srcId="{DF72C017-E4B0-428E-876E-DA7AE2BF3130}" destId="{425D6C62-2E59-4576-A8B4-85518076A02B}" srcOrd="0" destOrd="0" presId="urn:microsoft.com/office/officeart/2008/layout/PictureStrips"/>
    <dgm:cxn modelId="{64334BE4-8DE8-43B1-A171-26C3B3380236}" type="presOf" srcId="{BC390618-2F16-4A9A-9D7B-A15DF7B98CE4}" destId="{7E9F9D5A-F7AD-40B1-9B2E-85679D36BD77}" srcOrd="0" destOrd="0" presId="urn:microsoft.com/office/officeart/2008/layout/PictureStrips"/>
    <dgm:cxn modelId="{306B7DF9-DEBE-4B45-87B8-03F20BE972F9}" type="presOf" srcId="{2B94546B-0BF2-4B47-BD60-B73CD6A3FE94}" destId="{C72C95B2-A360-4F22-9323-93B95CF080A0}" srcOrd="0" destOrd="0" presId="urn:microsoft.com/office/officeart/2008/layout/PictureStrips"/>
    <dgm:cxn modelId="{71425DFA-EF07-40A7-BC13-6C6455A3C66B}" type="presOf" srcId="{FDEAF93C-23E6-4B43-AD7C-901ED4E42F8B}" destId="{960A066B-8F07-4F4D-9D4D-188191154690}" srcOrd="0" destOrd="0" presId="urn:microsoft.com/office/officeart/2008/layout/PictureStrips"/>
    <dgm:cxn modelId="{9A0F82FD-9FF4-42B4-849B-E939CB341259}" srcId="{57B7FB7E-2B60-4D01-A337-23F9B40E3410}" destId="{485921E8-B013-43DF-BE35-ACED18C46E37}" srcOrd="6" destOrd="0" parTransId="{C3AB75E3-17A5-4AA0-A83D-EA760D6250F1}" sibTransId="{7FC1CDBF-6465-4C8A-AE34-457D6363DC9F}"/>
    <dgm:cxn modelId="{D12BAF74-59C6-444A-B9FE-0A85E2ED0D6F}" type="presParOf" srcId="{2B9C3FBC-C7B8-4448-8DDC-9DF766F4364A}" destId="{EC42E708-27E7-4839-99CB-4DC8FABC3790}" srcOrd="0" destOrd="0" presId="urn:microsoft.com/office/officeart/2008/layout/PictureStrips"/>
    <dgm:cxn modelId="{508D416E-C8C3-474C-98AF-8B1472E36FD1}" type="presParOf" srcId="{EC42E708-27E7-4839-99CB-4DC8FABC3790}" destId="{960A066B-8F07-4F4D-9D4D-188191154690}" srcOrd="0" destOrd="0" presId="urn:microsoft.com/office/officeart/2008/layout/PictureStrips"/>
    <dgm:cxn modelId="{A879BAF1-47E6-4E97-9CFA-6A3F69DF0378}" type="presParOf" srcId="{EC42E708-27E7-4839-99CB-4DC8FABC3790}" destId="{7FE7F6D7-9D89-452E-9EBB-01894EB8D02C}" srcOrd="1" destOrd="0" presId="urn:microsoft.com/office/officeart/2008/layout/PictureStrips"/>
    <dgm:cxn modelId="{9E3454BA-7CC2-470E-9239-07955E91CD1E}" type="presParOf" srcId="{2B9C3FBC-C7B8-4448-8DDC-9DF766F4364A}" destId="{CFF7A01A-9696-4C0C-B736-05FF31A29604}" srcOrd="1" destOrd="0" presId="urn:microsoft.com/office/officeart/2008/layout/PictureStrips"/>
    <dgm:cxn modelId="{AA650C54-6FA4-4F67-A9B9-9792C96A379E}" type="presParOf" srcId="{2B9C3FBC-C7B8-4448-8DDC-9DF766F4364A}" destId="{9C411DC4-25B1-4B29-8023-52148230115D}" srcOrd="2" destOrd="0" presId="urn:microsoft.com/office/officeart/2008/layout/PictureStrips"/>
    <dgm:cxn modelId="{2F96788F-2278-41FD-8936-CE0CFC6D2EDA}" type="presParOf" srcId="{9C411DC4-25B1-4B29-8023-52148230115D}" destId="{345024AB-2189-4394-9399-4E499BBDCF47}" srcOrd="0" destOrd="0" presId="urn:microsoft.com/office/officeart/2008/layout/PictureStrips"/>
    <dgm:cxn modelId="{A16AD842-1D70-4C30-99CC-87B560FE12EB}" type="presParOf" srcId="{9C411DC4-25B1-4B29-8023-52148230115D}" destId="{0B2D8383-52D5-420D-BD5D-DA6A30EBB78B}" srcOrd="1" destOrd="0" presId="urn:microsoft.com/office/officeart/2008/layout/PictureStrips"/>
    <dgm:cxn modelId="{7AFB8C2A-347C-4C7F-A486-9CB4DE8DCEA0}" type="presParOf" srcId="{2B9C3FBC-C7B8-4448-8DDC-9DF766F4364A}" destId="{D158AF81-ECBB-4FB6-89BD-5C7EFBB9165F}" srcOrd="3" destOrd="0" presId="urn:microsoft.com/office/officeart/2008/layout/PictureStrips"/>
    <dgm:cxn modelId="{5CED595C-4301-40A8-B236-BAE99032653D}" type="presParOf" srcId="{2B9C3FBC-C7B8-4448-8DDC-9DF766F4364A}" destId="{2964D2D2-97EA-4BD6-AF29-017960156245}" srcOrd="4" destOrd="0" presId="urn:microsoft.com/office/officeart/2008/layout/PictureStrips"/>
    <dgm:cxn modelId="{7C070D0E-D3CC-405D-97CA-BCA1E6B24E58}" type="presParOf" srcId="{2964D2D2-97EA-4BD6-AF29-017960156245}" destId="{8F2543ED-5674-41B1-94D1-A89EBB67EF4C}" srcOrd="0" destOrd="0" presId="urn:microsoft.com/office/officeart/2008/layout/PictureStrips"/>
    <dgm:cxn modelId="{638D22CC-BF61-4C95-A9D0-4DB66DE97A90}" type="presParOf" srcId="{2964D2D2-97EA-4BD6-AF29-017960156245}" destId="{A0134CE9-C21B-48BF-9DA2-B7F52538912B}" srcOrd="1" destOrd="0" presId="urn:microsoft.com/office/officeart/2008/layout/PictureStrips"/>
    <dgm:cxn modelId="{4A838495-59A0-4F19-B722-CA9AD352249A}" type="presParOf" srcId="{2B9C3FBC-C7B8-4448-8DDC-9DF766F4364A}" destId="{0172AC0B-BBF7-47DF-81AD-FA2A58381626}" srcOrd="5" destOrd="0" presId="urn:microsoft.com/office/officeart/2008/layout/PictureStrips"/>
    <dgm:cxn modelId="{285909BD-21A5-4724-977E-2277009D5419}" type="presParOf" srcId="{2B9C3FBC-C7B8-4448-8DDC-9DF766F4364A}" destId="{A8715118-32F9-46CC-BAA9-13F1A6AECE35}" srcOrd="6" destOrd="0" presId="urn:microsoft.com/office/officeart/2008/layout/PictureStrips"/>
    <dgm:cxn modelId="{D52ACB70-863C-423A-A272-2B9D06E7D22D}" type="presParOf" srcId="{A8715118-32F9-46CC-BAA9-13F1A6AECE35}" destId="{425D6C62-2E59-4576-A8B4-85518076A02B}" srcOrd="0" destOrd="0" presId="urn:microsoft.com/office/officeart/2008/layout/PictureStrips"/>
    <dgm:cxn modelId="{833B1D71-F22F-4D0E-9293-E9530B00369A}" type="presParOf" srcId="{A8715118-32F9-46CC-BAA9-13F1A6AECE35}" destId="{227B4195-017D-4A77-8742-A1A5447F21CB}" srcOrd="1" destOrd="0" presId="urn:microsoft.com/office/officeart/2008/layout/PictureStrips"/>
    <dgm:cxn modelId="{96523FF9-4732-4FF0-8A68-4E779A937BC9}" type="presParOf" srcId="{2B9C3FBC-C7B8-4448-8DDC-9DF766F4364A}" destId="{D39A8258-E7B9-4A0C-BA46-23A42EB9C794}" srcOrd="7" destOrd="0" presId="urn:microsoft.com/office/officeart/2008/layout/PictureStrips"/>
    <dgm:cxn modelId="{1CFB5231-387B-4485-969B-BE33404DD842}" type="presParOf" srcId="{2B9C3FBC-C7B8-4448-8DDC-9DF766F4364A}" destId="{9EB93C22-2961-4A80-A282-A1EFF5914751}" srcOrd="8" destOrd="0" presId="urn:microsoft.com/office/officeart/2008/layout/PictureStrips"/>
    <dgm:cxn modelId="{0AE58AE8-F845-45BC-8E46-91D6A2E0CAC4}" type="presParOf" srcId="{9EB93C22-2961-4A80-A282-A1EFF5914751}" destId="{39299B6A-4DE7-4439-90B6-DEA919542B2D}" srcOrd="0" destOrd="0" presId="urn:microsoft.com/office/officeart/2008/layout/PictureStrips"/>
    <dgm:cxn modelId="{24AEFC9A-C88F-4206-8A63-FB2C5FA9D5C3}" type="presParOf" srcId="{9EB93C22-2961-4A80-A282-A1EFF5914751}" destId="{A7A6BE9B-67EF-476E-878A-576DFD5F6B07}" srcOrd="1" destOrd="0" presId="urn:microsoft.com/office/officeart/2008/layout/PictureStrips"/>
    <dgm:cxn modelId="{499E5D31-5D69-494B-9489-3A394D475B0E}" type="presParOf" srcId="{2B9C3FBC-C7B8-4448-8DDC-9DF766F4364A}" destId="{C0DE4303-A6CB-406F-A3E9-75F1ECEB0238}" srcOrd="9" destOrd="0" presId="urn:microsoft.com/office/officeart/2008/layout/PictureStrips"/>
    <dgm:cxn modelId="{D74C91D1-DC71-4B95-967D-C2FFDD15D15B}" type="presParOf" srcId="{2B9C3FBC-C7B8-4448-8DDC-9DF766F4364A}" destId="{7A312516-DB83-4697-B243-8B31F731CE08}" srcOrd="10" destOrd="0" presId="urn:microsoft.com/office/officeart/2008/layout/PictureStrips"/>
    <dgm:cxn modelId="{7B3B835B-449C-4350-87DB-532C9837F568}" type="presParOf" srcId="{7A312516-DB83-4697-B243-8B31F731CE08}" destId="{7E9F9D5A-F7AD-40B1-9B2E-85679D36BD77}" srcOrd="0" destOrd="0" presId="urn:microsoft.com/office/officeart/2008/layout/PictureStrips"/>
    <dgm:cxn modelId="{7908EB03-71B8-4ADC-AF3B-A7949CDA1E54}" type="presParOf" srcId="{7A312516-DB83-4697-B243-8B31F731CE08}" destId="{5AAD8143-4D2D-4928-AE31-1B22B864502F}" srcOrd="1" destOrd="0" presId="urn:microsoft.com/office/officeart/2008/layout/PictureStrips"/>
    <dgm:cxn modelId="{89A512DD-ADF6-446B-A22D-D148106AC02C}" type="presParOf" srcId="{2B9C3FBC-C7B8-4448-8DDC-9DF766F4364A}" destId="{CB13A1C6-B9F6-4AAA-A7F4-1EA80D2A4598}" srcOrd="11" destOrd="0" presId="urn:microsoft.com/office/officeart/2008/layout/PictureStrips"/>
    <dgm:cxn modelId="{4D197516-852F-4D29-99F3-12B47ED3173A}" type="presParOf" srcId="{2B9C3FBC-C7B8-4448-8DDC-9DF766F4364A}" destId="{6D54692E-3151-40C9-B07A-0ADBFF8891BE}" srcOrd="12" destOrd="0" presId="urn:microsoft.com/office/officeart/2008/layout/PictureStrips"/>
    <dgm:cxn modelId="{5CCDD098-C08F-4B14-9DCB-D5C050F623D8}" type="presParOf" srcId="{6D54692E-3151-40C9-B07A-0ADBFF8891BE}" destId="{ECE0E96A-C6EB-4F5F-A8CC-13B28CE71BC0}" srcOrd="0" destOrd="0" presId="urn:microsoft.com/office/officeart/2008/layout/PictureStrips"/>
    <dgm:cxn modelId="{58AE18D5-5988-4B64-BFA9-ADA1D7999E67}" type="presParOf" srcId="{6D54692E-3151-40C9-B07A-0ADBFF8891BE}" destId="{F6DD9481-BCF2-42DB-B665-EFB5DBD33074}" srcOrd="1" destOrd="0" presId="urn:microsoft.com/office/officeart/2008/layout/PictureStrips"/>
    <dgm:cxn modelId="{C88422B9-A532-4576-8E93-5BB4D4E9CA77}" type="presParOf" srcId="{2B9C3FBC-C7B8-4448-8DDC-9DF766F4364A}" destId="{D871B85B-CF69-4427-A105-6C3ABA8E340C}" srcOrd="13" destOrd="0" presId="urn:microsoft.com/office/officeart/2008/layout/PictureStrips"/>
    <dgm:cxn modelId="{AC041A9E-6C68-44C6-8526-7E31AB23DFF2}" type="presParOf" srcId="{2B9C3FBC-C7B8-4448-8DDC-9DF766F4364A}" destId="{8214B238-B4B8-4162-B745-F1A27822D044}" srcOrd="14" destOrd="0" presId="urn:microsoft.com/office/officeart/2008/layout/PictureStrips"/>
    <dgm:cxn modelId="{B6023752-FD24-4824-92DD-7D4A94CD7D8B}" type="presParOf" srcId="{8214B238-B4B8-4162-B745-F1A27822D044}" destId="{C72C95B2-A360-4F22-9323-93B95CF080A0}" srcOrd="0" destOrd="0" presId="urn:microsoft.com/office/officeart/2008/layout/PictureStrips"/>
    <dgm:cxn modelId="{B8C124F9-629B-4DBD-A03D-A44FE8814574}" type="presParOf" srcId="{8214B238-B4B8-4162-B745-F1A27822D044}" destId="{0C29F49E-6405-4B10-A436-16DA9D17CFD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5DD2B3-5298-4DE0-9BAA-DD7CBF44EB7D}" type="doc">
      <dgm:prSet loTypeId="urn:microsoft.com/office/officeart/2005/8/layout/venn1" loCatId="relationship" qsTypeId="urn:microsoft.com/office/officeart/2005/8/quickstyle/simple1" qsCatId="simple" csTypeId="urn:microsoft.com/office/officeart/2005/8/colors/colorful4" csCatId="colorful" phldr="1"/>
      <dgm:spPr/>
    </dgm:pt>
    <dgm:pt modelId="{279ECBDD-5E32-4D96-AEA5-363C453F9936}">
      <dgm:prSet phldrT="[Testo]"/>
      <dgm:spPr/>
      <dgm:t>
        <a:bodyPr/>
        <a:lstStyle/>
        <a:p>
          <a:endParaRPr lang="it-IT"/>
        </a:p>
      </dgm:t>
    </dgm:pt>
    <dgm:pt modelId="{D25E7FE4-4456-482F-8770-24061B92B71A}" type="parTrans" cxnId="{4948F8DA-3EFC-4641-971C-193659D7859B}">
      <dgm:prSet/>
      <dgm:spPr/>
      <dgm:t>
        <a:bodyPr/>
        <a:lstStyle/>
        <a:p>
          <a:endParaRPr lang="it-IT"/>
        </a:p>
      </dgm:t>
    </dgm:pt>
    <dgm:pt modelId="{461EC3D2-E5A0-4F9B-91D5-D1B0992A4CD9}" type="sibTrans" cxnId="{4948F8DA-3EFC-4641-971C-193659D7859B}">
      <dgm:prSet/>
      <dgm:spPr/>
      <dgm:t>
        <a:bodyPr/>
        <a:lstStyle/>
        <a:p>
          <a:endParaRPr lang="it-IT"/>
        </a:p>
      </dgm:t>
    </dgm:pt>
    <dgm:pt modelId="{8CE100D5-564E-4FE2-88C7-0F39DEF48719}">
      <dgm:prSet phldrT="[Testo]"/>
      <dgm:spPr/>
      <dgm:t>
        <a:bodyPr/>
        <a:lstStyle/>
        <a:p>
          <a:endParaRPr lang="it-IT"/>
        </a:p>
      </dgm:t>
    </dgm:pt>
    <dgm:pt modelId="{0A6D8998-4113-4AA9-9C8D-26ED3556158E}" type="parTrans" cxnId="{AF5EEBA7-BC4A-4590-B844-8290F0C98578}">
      <dgm:prSet/>
      <dgm:spPr/>
      <dgm:t>
        <a:bodyPr/>
        <a:lstStyle/>
        <a:p>
          <a:endParaRPr lang="it-IT"/>
        </a:p>
      </dgm:t>
    </dgm:pt>
    <dgm:pt modelId="{C22F6AAF-9C4C-4F74-861D-4CF608DE0377}" type="sibTrans" cxnId="{AF5EEBA7-BC4A-4590-B844-8290F0C98578}">
      <dgm:prSet/>
      <dgm:spPr/>
      <dgm:t>
        <a:bodyPr/>
        <a:lstStyle/>
        <a:p>
          <a:endParaRPr lang="it-IT"/>
        </a:p>
      </dgm:t>
    </dgm:pt>
    <dgm:pt modelId="{277FB507-A5FD-49BF-9C9F-F3479B4E1F87}">
      <dgm:prSet phldrT="[Testo]"/>
      <dgm:spPr/>
      <dgm:t>
        <a:bodyPr/>
        <a:lstStyle/>
        <a:p>
          <a:endParaRPr lang="it-IT"/>
        </a:p>
      </dgm:t>
    </dgm:pt>
    <dgm:pt modelId="{4F9CA41A-D1E8-4389-8366-09BEA464B43C}" type="parTrans" cxnId="{630AA8DB-C79F-465D-BDE2-7BA99980C458}">
      <dgm:prSet/>
      <dgm:spPr/>
      <dgm:t>
        <a:bodyPr/>
        <a:lstStyle/>
        <a:p>
          <a:endParaRPr lang="it-IT"/>
        </a:p>
      </dgm:t>
    </dgm:pt>
    <dgm:pt modelId="{BF351DDC-D4B8-45D1-9013-E3F2FDB1042F}" type="sibTrans" cxnId="{630AA8DB-C79F-465D-BDE2-7BA99980C458}">
      <dgm:prSet/>
      <dgm:spPr/>
      <dgm:t>
        <a:bodyPr/>
        <a:lstStyle/>
        <a:p>
          <a:endParaRPr lang="it-IT"/>
        </a:p>
      </dgm:t>
    </dgm:pt>
    <dgm:pt modelId="{E717329E-14A0-459E-B86A-0570AD2B8FEA}">
      <dgm:prSet phldrT="[Testo]"/>
      <dgm:spPr/>
      <dgm:t>
        <a:bodyPr/>
        <a:lstStyle/>
        <a:p>
          <a:endParaRPr lang="it-IT"/>
        </a:p>
      </dgm:t>
    </dgm:pt>
    <dgm:pt modelId="{B13B2708-13FE-4AC2-902D-195AAB6EEE9B}" type="parTrans" cxnId="{F59EDD92-A565-45D8-BB4D-BD82FB23DFA3}">
      <dgm:prSet/>
      <dgm:spPr/>
      <dgm:t>
        <a:bodyPr/>
        <a:lstStyle/>
        <a:p>
          <a:endParaRPr lang="it-IT"/>
        </a:p>
      </dgm:t>
    </dgm:pt>
    <dgm:pt modelId="{7D28F807-FC86-4484-88F7-E926FD069BD4}" type="sibTrans" cxnId="{F59EDD92-A565-45D8-BB4D-BD82FB23DFA3}">
      <dgm:prSet/>
      <dgm:spPr/>
      <dgm:t>
        <a:bodyPr/>
        <a:lstStyle/>
        <a:p>
          <a:endParaRPr lang="it-IT"/>
        </a:p>
      </dgm:t>
    </dgm:pt>
    <dgm:pt modelId="{E505785D-22DA-4EC0-AA68-07717A779C4F}" type="pres">
      <dgm:prSet presAssocID="{115DD2B3-5298-4DE0-9BAA-DD7CBF44EB7D}" presName="compositeShape" presStyleCnt="0">
        <dgm:presLayoutVars>
          <dgm:chMax val="7"/>
          <dgm:dir/>
          <dgm:resizeHandles val="exact"/>
        </dgm:presLayoutVars>
      </dgm:prSet>
      <dgm:spPr/>
    </dgm:pt>
    <dgm:pt modelId="{C226AEDC-81E0-488B-AE29-CCF0361C4468}" type="pres">
      <dgm:prSet presAssocID="{279ECBDD-5E32-4D96-AEA5-363C453F9936}" presName="circ1" presStyleLbl="vennNode1" presStyleIdx="0" presStyleCnt="4" custLinFactNeighborY="-990"/>
      <dgm:spPr/>
    </dgm:pt>
    <dgm:pt modelId="{6E686817-CA01-45C6-97E7-74D9F9A40F27}" type="pres">
      <dgm:prSet presAssocID="{279ECBDD-5E32-4D96-AEA5-363C453F9936}" presName="circ1Tx" presStyleLbl="revTx" presStyleIdx="0" presStyleCnt="0">
        <dgm:presLayoutVars>
          <dgm:chMax val="0"/>
          <dgm:chPref val="0"/>
          <dgm:bulletEnabled val="1"/>
        </dgm:presLayoutVars>
      </dgm:prSet>
      <dgm:spPr/>
    </dgm:pt>
    <dgm:pt modelId="{47F4FC1E-5C91-40A5-AEA3-1C3210DE6BBF}" type="pres">
      <dgm:prSet presAssocID="{8CE100D5-564E-4FE2-88C7-0F39DEF48719}" presName="circ2" presStyleLbl="vennNode1" presStyleIdx="1" presStyleCnt="4"/>
      <dgm:spPr/>
    </dgm:pt>
    <dgm:pt modelId="{FD22CE3D-4AC8-4B06-9B70-54392B4A27B4}" type="pres">
      <dgm:prSet presAssocID="{8CE100D5-564E-4FE2-88C7-0F39DEF48719}" presName="circ2Tx" presStyleLbl="revTx" presStyleIdx="0" presStyleCnt="0">
        <dgm:presLayoutVars>
          <dgm:chMax val="0"/>
          <dgm:chPref val="0"/>
          <dgm:bulletEnabled val="1"/>
        </dgm:presLayoutVars>
      </dgm:prSet>
      <dgm:spPr/>
    </dgm:pt>
    <dgm:pt modelId="{75447AAB-317B-49FF-B141-EC5188A7E1C8}" type="pres">
      <dgm:prSet presAssocID="{277FB507-A5FD-49BF-9C9F-F3479B4E1F87}" presName="circ3" presStyleLbl="vennNode1" presStyleIdx="2" presStyleCnt="4"/>
      <dgm:spPr/>
    </dgm:pt>
    <dgm:pt modelId="{4F233E5C-91B9-4C48-9F82-54DF45D351D8}" type="pres">
      <dgm:prSet presAssocID="{277FB507-A5FD-49BF-9C9F-F3479B4E1F87}" presName="circ3Tx" presStyleLbl="revTx" presStyleIdx="0" presStyleCnt="0">
        <dgm:presLayoutVars>
          <dgm:chMax val="0"/>
          <dgm:chPref val="0"/>
          <dgm:bulletEnabled val="1"/>
        </dgm:presLayoutVars>
      </dgm:prSet>
      <dgm:spPr/>
    </dgm:pt>
    <dgm:pt modelId="{24630E97-F57C-495F-B321-62D8644CF9FD}" type="pres">
      <dgm:prSet presAssocID="{E717329E-14A0-459E-B86A-0570AD2B8FEA}" presName="circ4" presStyleLbl="vennNode1" presStyleIdx="3" presStyleCnt="4"/>
      <dgm:spPr/>
    </dgm:pt>
    <dgm:pt modelId="{77117955-C32C-4180-B312-5FB1EE8FE863}" type="pres">
      <dgm:prSet presAssocID="{E717329E-14A0-459E-B86A-0570AD2B8FEA}" presName="circ4Tx" presStyleLbl="revTx" presStyleIdx="0" presStyleCnt="0">
        <dgm:presLayoutVars>
          <dgm:chMax val="0"/>
          <dgm:chPref val="0"/>
          <dgm:bulletEnabled val="1"/>
        </dgm:presLayoutVars>
      </dgm:prSet>
      <dgm:spPr/>
    </dgm:pt>
  </dgm:ptLst>
  <dgm:cxnLst>
    <dgm:cxn modelId="{849DA614-7315-4D71-B10A-B95C66972D1D}" type="presOf" srcId="{E717329E-14A0-459E-B86A-0570AD2B8FEA}" destId="{24630E97-F57C-495F-B321-62D8644CF9FD}" srcOrd="1" destOrd="0" presId="urn:microsoft.com/office/officeart/2005/8/layout/venn1"/>
    <dgm:cxn modelId="{370BF019-6515-49F6-8B2F-7E5AD4581D9C}" type="presOf" srcId="{8CE100D5-564E-4FE2-88C7-0F39DEF48719}" destId="{47F4FC1E-5C91-40A5-AEA3-1C3210DE6BBF}" srcOrd="1" destOrd="0" presId="urn:microsoft.com/office/officeart/2005/8/layout/venn1"/>
    <dgm:cxn modelId="{E9BAE11A-3388-4E8E-8B9F-82F291873DC9}" type="presOf" srcId="{8CE100D5-564E-4FE2-88C7-0F39DEF48719}" destId="{FD22CE3D-4AC8-4B06-9B70-54392B4A27B4}" srcOrd="0" destOrd="0" presId="urn:microsoft.com/office/officeart/2005/8/layout/venn1"/>
    <dgm:cxn modelId="{D5A48728-C593-4030-8F27-D00E9DC7DCC6}" type="presOf" srcId="{115DD2B3-5298-4DE0-9BAA-DD7CBF44EB7D}" destId="{E505785D-22DA-4EC0-AA68-07717A779C4F}" srcOrd="0" destOrd="0" presId="urn:microsoft.com/office/officeart/2005/8/layout/venn1"/>
    <dgm:cxn modelId="{8A488C4F-A264-4A8B-BE07-D58858566CC2}" type="presOf" srcId="{277FB507-A5FD-49BF-9C9F-F3479B4E1F87}" destId="{4F233E5C-91B9-4C48-9F82-54DF45D351D8}" srcOrd="0" destOrd="0" presId="urn:microsoft.com/office/officeart/2005/8/layout/venn1"/>
    <dgm:cxn modelId="{16B6E17E-DF30-4ABF-9CDA-3564999D54E2}" type="presOf" srcId="{279ECBDD-5E32-4D96-AEA5-363C453F9936}" destId="{C226AEDC-81E0-488B-AE29-CCF0361C4468}" srcOrd="1" destOrd="0" presId="urn:microsoft.com/office/officeart/2005/8/layout/venn1"/>
    <dgm:cxn modelId="{F59EDD92-A565-45D8-BB4D-BD82FB23DFA3}" srcId="{115DD2B3-5298-4DE0-9BAA-DD7CBF44EB7D}" destId="{E717329E-14A0-459E-B86A-0570AD2B8FEA}" srcOrd="3" destOrd="0" parTransId="{B13B2708-13FE-4AC2-902D-195AAB6EEE9B}" sibTransId="{7D28F807-FC86-4484-88F7-E926FD069BD4}"/>
    <dgm:cxn modelId="{94FB28A3-12CB-4872-A369-82AA96241E5C}" type="presOf" srcId="{277FB507-A5FD-49BF-9C9F-F3479B4E1F87}" destId="{75447AAB-317B-49FF-B141-EC5188A7E1C8}" srcOrd="1" destOrd="0" presId="urn:microsoft.com/office/officeart/2005/8/layout/venn1"/>
    <dgm:cxn modelId="{AF5EEBA7-BC4A-4590-B844-8290F0C98578}" srcId="{115DD2B3-5298-4DE0-9BAA-DD7CBF44EB7D}" destId="{8CE100D5-564E-4FE2-88C7-0F39DEF48719}" srcOrd="1" destOrd="0" parTransId="{0A6D8998-4113-4AA9-9C8D-26ED3556158E}" sibTransId="{C22F6AAF-9C4C-4F74-861D-4CF608DE0377}"/>
    <dgm:cxn modelId="{4789C8D1-32F8-4B74-90D2-A0945036C239}" type="presOf" srcId="{279ECBDD-5E32-4D96-AEA5-363C453F9936}" destId="{6E686817-CA01-45C6-97E7-74D9F9A40F27}" srcOrd="0" destOrd="0" presId="urn:microsoft.com/office/officeart/2005/8/layout/venn1"/>
    <dgm:cxn modelId="{4948F8DA-3EFC-4641-971C-193659D7859B}" srcId="{115DD2B3-5298-4DE0-9BAA-DD7CBF44EB7D}" destId="{279ECBDD-5E32-4D96-AEA5-363C453F9936}" srcOrd="0" destOrd="0" parTransId="{D25E7FE4-4456-482F-8770-24061B92B71A}" sibTransId="{461EC3D2-E5A0-4F9B-91D5-D1B0992A4CD9}"/>
    <dgm:cxn modelId="{630AA8DB-C79F-465D-BDE2-7BA99980C458}" srcId="{115DD2B3-5298-4DE0-9BAA-DD7CBF44EB7D}" destId="{277FB507-A5FD-49BF-9C9F-F3479B4E1F87}" srcOrd="2" destOrd="0" parTransId="{4F9CA41A-D1E8-4389-8366-09BEA464B43C}" sibTransId="{BF351DDC-D4B8-45D1-9013-E3F2FDB1042F}"/>
    <dgm:cxn modelId="{DD18C6EA-A827-4961-AE69-B3A37787A51D}" type="presOf" srcId="{E717329E-14A0-459E-B86A-0570AD2B8FEA}" destId="{77117955-C32C-4180-B312-5FB1EE8FE863}" srcOrd="0" destOrd="0" presId="urn:microsoft.com/office/officeart/2005/8/layout/venn1"/>
    <dgm:cxn modelId="{6898352B-F33E-42B6-9C0A-3EFB9508FB54}" type="presParOf" srcId="{E505785D-22DA-4EC0-AA68-07717A779C4F}" destId="{C226AEDC-81E0-488B-AE29-CCF0361C4468}" srcOrd="0" destOrd="0" presId="urn:microsoft.com/office/officeart/2005/8/layout/venn1"/>
    <dgm:cxn modelId="{7C30115F-DB6B-4BBC-B9DC-E059EF52CEC8}" type="presParOf" srcId="{E505785D-22DA-4EC0-AA68-07717A779C4F}" destId="{6E686817-CA01-45C6-97E7-74D9F9A40F27}" srcOrd="1" destOrd="0" presId="urn:microsoft.com/office/officeart/2005/8/layout/venn1"/>
    <dgm:cxn modelId="{FDED36E6-AEF6-45A2-BA4F-4366BC126588}" type="presParOf" srcId="{E505785D-22DA-4EC0-AA68-07717A779C4F}" destId="{47F4FC1E-5C91-40A5-AEA3-1C3210DE6BBF}" srcOrd="2" destOrd="0" presId="urn:microsoft.com/office/officeart/2005/8/layout/venn1"/>
    <dgm:cxn modelId="{C8863BD5-5792-4BF5-85DB-2BDE392D557F}" type="presParOf" srcId="{E505785D-22DA-4EC0-AA68-07717A779C4F}" destId="{FD22CE3D-4AC8-4B06-9B70-54392B4A27B4}" srcOrd="3" destOrd="0" presId="urn:microsoft.com/office/officeart/2005/8/layout/venn1"/>
    <dgm:cxn modelId="{F64AB503-AF0E-41D6-8002-F22AD24D47A2}" type="presParOf" srcId="{E505785D-22DA-4EC0-AA68-07717A779C4F}" destId="{75447AAB-317B-49FF-B141-EC5188A7E1C8}" srcOrd="4" destOrd="0" presId="urn:microsoft.com/office/officeart/2005/8/layout/venn1"/>
    <dgm:cxn modelId="{C639871B-7D03-4FBF-8B1F-6F3CC9716945}" type="presParOf" srcId="{E505785D-22DA-4EC0-AA68-07717A779C4F}" destId="{4F233E5C-91B9-4C48-9F82-54DF45D351D8}" srcOrd="5" destOrd="0" presId="urn:microsoft.com/office/officeart/2005/8/layout/venn1"/>
    <dgm:cxn modelId="{7DEB33AB-0DA4-4152-9612-A5085C3923D2}" type="presParOf" srcId="{E505785D-22DA-4EC0-AA68-07717A779C4F}" destId="{24630E97-F57C-495F-B321-62D8644CF9FD}" srcOrd="6" destOrd="0" presId="urn:microsoft.com/office/officeart/2005/8/layout/venn1"/>
    <dgm:cxn modelId="{E72E390C-64C2-4A9C-9D0A-769A0AB169CE}" type="presParOf" srcId="{E505785D-22DA-4EC0-AA68-07717A779C4F}" destId="{77117955-C32C-4180-B312-5FB1EE8FE863}"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5DD2B3-5298-4DE0-9BAA-DD7CBF44EB7D}" type="doc">
      <dgm:prSet loTypeId="urn:microsoft.com/office/officeart/2005/8/layout/venn1" loCatId="relationship" qsTypeId="urn:microsoft.com/office/officeart/2005/8/quickstyle/simple1" qsCatId="simple" csTypeId="urn:microsoft.com/office/officeart/2005/8/colors/colorful4" csCatId="colorful" phldr="1"/>
      <dgm:spPr/>
    </dgm:pt>
    <dgm:pt modelId="{279ECBDD-5E32-4D96-AEA5-363C453F9936}">
      <dgm:prSet phldrT="[Testo]"/>
      <dgm:spPr/>
      <dgm:t>
        <a:bodyPr/>
        <a:lstStyle/>
        <a:p>
          <a:endParaRPr lang="it-IT"/>
        </a:p>
      </dgm:t>
    </dgm:pt>
    <dgm:pt modelId="{D25E7FE4-4456-482F-8770-24061B92B71A}" type="parTrans" cxnId="{4948F8DA-3EFC-4641-971C-193659D7859B}">
      <dgm:prSet/>
      <dgm:spPr/>
      <dgm:t>
        <a:bodyPr/>
        <a:lstStyle/>
        <a:p>
          <a:endParaRPr lang="it-IT"/>
        </a:p>
      </dgm:t>
    </dgm:pt>
    <dgm:pt modelId="{461EC3D2-E5A0-4F9B-91D5-D1B0992A4CD9}" type="sibTrans" cxnId="{4948F8DA-3EFC-4641-971C-193659D7859B}">
      <dgm:prSet/>
      <dgm:spPr/>
      <dgm:t>
        <a:bodyPr/>
        <a:lstStyle/>
        <a:p>
          <a:endParaRPr lang="it-IT"/>
        </a:p>
      </dgm:t>
    </dgm:pt>
    <dgm:pt modelId="{8CE100D5-564E-4FE2-88C7-0F39DEF48719}">
      <dgm:prSet phldrT="[Testo]"/>
      <dgm:spPr>
        <a:solidFill>
          <a:schemeClr val="bg1">
            <a:alpha val="50000"/>
          </a:schemeClr>
        </a:solidFill>
      </dgm:spPr>
      <dgm:t>
        <a:bodyPr/>
        <a:lstStyle/>
        <a:p>
          <a:endParaRPr lang="it-IT"/>
        </a:p>
      </dgm:t>
    </dgm:pt>
    <dgm:pt modelId="{0A6D8998-4113-4AA9-9C8D-26ED3556158E}" type="parTrans" cxnId="{AF5EEBA7-BC4A-4590-B844-8290F0C98578}">
      <dgm:prSet/>
      <dgm:spPr/>
      <dgm:t>
        <a:bodyPr/>
        <a:lstStyle/>
        <a:p>
          <a:endParaRPr lang="it-IT"/>
        </a:p>
      </dgm:t>
    </dgm:pt>
    <dgm:pt modelId="{C22F6AAF-9C4C-4F74-861D-4CF608DE0377}" type="sibTrans" cxnId="{AF5EEBA7-BC4A-4590-B844-8290F0C98578}">
      <dgm:prSet/>
      <dgm:spPr/>
      <dgm:t>
        <a:bodyPr/>
        <a:lstStyle/>
        <a:p>
          <a:endParaRPr lang="it-IT"/>
        </a:p>
      </dgm:t>
    </dgm:pt>
    <dgm:pt modelId="{277FB507-A5FD-49BF-9C9F-F3479B4E1F87}">
      <dgm:prSet phldrT="[Testo]"/>
      <dgm:spPr>
        <a:solidFill>
          <a:schemeClr val="bg1">
            <a:alpha val="50000"/>
          </a:schemeClr>
        </a:solidFill>
      </dgm:spPr>
      <dgm:t>
        <a:bodyPr/>
        <a:lstStyle/>
        <a:p>
          <a:endParaRPr lang="it-IT"/>
        </a:p>
      </dgm:t>
    </dgm:pt>
    <dgm:pt modelId="{4F9CA41A-D1E8-4389-8366-09BEA464B43C}" type="parTrans" cxnId="{630AA8DB-C79F-465D-BDE2-7BA99980C458}">
      <dgm:prSet/>
      <dgm:spPr/>
      <dgm:t>
        <a:bodyPr/>
        <a:lstStyle/>
        <a:p>
          <a:endParaRPr lang="it-IT"/>
        </a:p>
      </dgm:t>
    </dgm:pt>
    <dgm:pt modelId="{BF351DDC-D4B8-45D1-9013-E3F2FDB1042F}" type="sibTrans" cxnId="{630AA8DB-C79F-465D-BDE2-7BA99980C458}">
      <dgm:prSet/>
      <dgm:spPr/>
      <dgm:t>
        <a:bodyPr/>
        <a:lstStyle/>
        <a:p>
          <a:endParaRPr lang="it-IT"/>
        </a:p>
      </dgm:t>
    </dgm:pt>
    <dgm:pt modelId="{E717329E-14A0-459E-B86A-0570AD2B8FEA}">
      <dgm:prSet phldrT="[Testo]"/>
      <dgm:spPr>
        <a:solidFill>
          <a:schemeClr val="bg1">
            <a:alpha val="50000"/>
          </a:schemeClr>
        </a:solidFill>
      </dgm:spPr>
      <dgm:t>
        <a:bodyPr/>
        <a:lstStyle/>
        <a:p>
          <a:endParaRPr lang="it-IT"/>
        </a:p>
      </dgm:t>
    </dgm:pt>
    <dgm:pt modelId="{7D28F807-FC86-4484-88F7-E926FD069BD4}" type="sibTrans" cxnId="{F59EDD92-A565-45D8-BB4D-BD82FB23DFA3}">
      <dgm:prSet/>
      <dgm:spPr/>
      <dgm:t>
        <a:bodyPr/>
        <a:lstStyle/>
        <a:p>
          <a:endParaRPr lang="it-IT"/>
        </a:p>
      </dgm:t>
    </dgm:pt>
    <dgm:pt modelId="{B13B2708-13FE-4AC2-902D-195AAB6EEE9B}" type="parTrans" cxnId="{F59EDD92-A565-45D8-BB4D-BD82FB23DFA3}">
      <dgm:prSet/>
      <dgm:spPr/>
      <dgm:t>
        <a:bodyPr/>
        <a:lstStyle/>
        <a:p>
          <a:endParaRPr lang="it-IT"/>
        </a:p>
      </dgm:t>
    </dgm:pt>
    <dgm:pt modelId="{E505785D-22DA-4EC0-AA68-07717A779C4F}" type="pres">
      <dgm:prSet presAssocID="{115DD2B3-5298-4DE0-9BAA-DD7CBF44EB7D}" presName="compositeShape" presStyleCnt="0">
        <dgm:presLayoutVars>
          <dgm:chMax val="7"/>
          <dgm:dir/>
          <dgm:resizeHandles val="exact"/>
        </dgm:presLayoutVars>
      </dgm:prSet>
      <dgm:spPr/>
    </dgm:pt>
    <dgm:pt modelId="{C226AEDC-81E0-488B-AE29-CCF0361C4468}" type="pres">
      <dgm:prSet presAssocID="{279ECBDD-5E32-4D96-AEA5-363C453F9936}" presName="circ1" presStyleLbl="vennNode1" presStyleIdx="0" presStyleCnt="4" custLinFactNeighborY="-990"/>
      <dgm:spPr/>
    </dgm:pt>
    <dgm:pt modelId="{6E686817-CA01-45C6-97E7-74D9F9A40F27}" type="pres">
      <dgm:prSet presAssocID="{279ECBDD-5E32-4D96-AEA5-363C453F9936}" presName="circ1Tx" presStyleLbl="revTx" presStyleIdx="0" presStyleCnt="0">
        <dgm:presLayoutVars>
          <dgm:chMax val="0"/>
          <dgm:chPref val="0"/>
          <dgm:bulletEnabled val="1"/>
        </dgm:presLayoutVars>
      </dgm:prSet>
      <dgm:spPr/>
    </dgm:pt>
    <dgm:pt modelId="{47F4FC1E-5C91-40A5-AEA3-1C3210DE6BBF}" type="pres">
      <dgm:prSet presAssocID="{8CE100D5-564E-4FE2-88C7-0F39DEF48719}" presName="circ2" presStyleLbl="vennNode1" presStyleIdx="1" presStyleCnt="4"/>
      <dgm:spPr/>
    </dgm:pt>
    <dgm:pt modelId="{FD22CE3D-4AC8-4B06-9B70-54392B4A27B4}" type="pres">
      <dgm:prSet presAssocID="{8CE100D5-564E-4FE2-88C7-0F39DEF48719}" presName="circ2Tx" presStyleLbl="revTx" presStyleIdx="0" presStyleCnt="0">
        <dgm:presLayoutVars>
          <dgm:chMax val="0"/>
          <dgm:chPref val="0"/>
          <dgm:bulletEnabled val="1"/>
        </dgm:presLayoutVars>
      </dgm:prSet>
      <dgm:spPr/>
    </dgm:pt>
    <dgm:pt modelId="{75447AAB-317B-49FF-B141-EC5188A7E1C8}" type="pres">
      <dgm:prSet presAssocID="{277FB507-A5FD-49BF-9C9F-F3479B4E1F87}" presName="circ3" presStyleLbl="vennNode1" presStyleIdx="2" presStyleCnt="4"/>
      <dgm:spPr/>
    </dgm:pt>
    <dgm:pt modelId="{4F233E5C-91B9-4C48-9F82-54DF45D351D8}" type="pres">
      <dgm:prSet presAssocID="{277FB507-A5FD-49BF-9C9F-F3479B4E1F87}" presName="circ3Tx" presStyleLbl="revTx" presStyleIdx="0" presStyleCnt="0">
        <dgm:presLayoutVars>
          <dgm:chMax val="0"/>
          <dgm:chPref val="0"/>
          <dgm:bulletEnabled val="1"/>
        </dgm:presLayoutVars>
      </dgm:prSet>
      <dgm:spPr/>
    </dgm:pt>
    <dgm:pt modelId="{24630E97-F57C-495F-B321-62D8644CF9FD}" type="pres">
      <dgm:prSet presAssocID="{E717329E-14A0-459E-B86A-0570AD2B8FEA}" presName="circ4" presStyleLbl="vennNode1" presStyleIdx="3" presStyleCnt="4"/>
      <dgm:spPr/>
    </dgm:pt>
    <dgm:pt modelId="{77117955-C32C-4180-B312-5FB1EE8FE863}" type="pres">
      <dgm:prSet presAssocID="{E717329E-14A0-459E-B86A-0570AD2B8FEA}" presName="circ4Tx" presStyleLbl="revTx" presStyleIdx="0" presStyleCnt="0">
        <dgm:presLayoutVars>
          <dgm:chMax val="0"/>
          <dgm:chPref val="0"/>
          <dgm:bulletEnabled val="1"/>
        </dgm:presLayoutVars>
      </dgm:prSet>
      <dgm:spPr/>
    </dgm:pt>
  </dgm:ptLst>
  <dgm:cxnLst>
    <dgm:cxn modelId="{849DA614-7315-4D71-B10A-B95C66972D1D}" type="presOf" srcId="{E717329E-14A0-459E-B86A-0570AD2B8FEA}" destId="{24630E97-F57C-495F-B321-62D8644CF9FD}" srcOrd="1" destOrd="0" presId="urn:microsoft.com/office/officeart/2005/8/layout/venn1"/>
    <dgm:cxn modelId="{370BF019-6515-49F6-8B2F-7E5AD4581D9C}" type="presOf" srcId="{8CE100D5-564E-4FE2-88C7-0F39DEF48719}" destId="{47F4FC1E-5C91-40A5-AEA3-1C3210DE6BBF}" srcOrd="1" destOrd="0" presId="urn:microsoft.com/office/officeart/2005/8/layout/venn1"/>
    <dgm:cxn modelId="{E9BAE11A-3388-4E8E-8B9F-82F291873DC9}" type="presOf" srcId="{8CE100D5-564E-4FE2-88C7-0F39DEF48719}" destId="{FD22CE3D-4AC8-4B06-9B70-54392B4A27B4}" srcOrd="0" destOrd="0" presId="urn:microsoft.com/office/officeart/2005/8/layout/venn1"/>
    <dgm:cxn modelId="{D5A48728-C593-4030-8F27-D00E9DC7DCC6}" type="presOf" srcId="{115DD2B3-5298-4DE0-9BAA-DD7CBF44EB7D}" destId="{E505785D-22DA-4EC0-AA68-07717A779C4F}" srcOrd="0" destOrd="0" presId="urn:microsoft.com/office/officeart/2005/8/layout/venn1"/>
    <dgm:cxn modelId="{8A488C4F-A264-4A8B-BE07-D58858566CC2}" type="presOf" srcId="{277FB507-A5FD-49BF-9C9F-F3479B4E1F87}" destId="{4F233E5C-91B9-4C48-9F82-54DF45D351D8}" srcOrd="0" destOrd="0" presId="urn:microsoft.com/office/officeart/2005/8/layout/venn1"/>
    <dgm:cxn modelId="{16B6E17E-DF30-4ABF-9CDA-3564999D54E2}" type="presOf" srcId="{279ECBDD-5E32-4D96-AEA5-363C453F9936}" destId="{C226AEDC-81E0-488B-AE29-CCF0361C4468}" srcOrd="1" destOrd="0" presId="urn:microsoft.com/office/officeart/2005/8/layout/venn1"/>
    <dgm:cxn modelId="{F59EDD92-A565-45D8-BB4D-BD82FB23DFA3}" srcId="{115DD2B3-5298-4DE0-9BAA-DD7CBF44EB7D}" destId="{E717329E-14A0-459E-B86A-0570AD2B8FEA}" srcOrd="3" destOrd="0" parTransId="{B13B2708-13FE-4AC2-902D-195AAB6EEE9B}" sibTransId="{7D28F807-FC86-4484-88F7-E926FD069BD4}"/>
    <dgm:cxn modelId="{94FB28A3-12CB-4872-A369-82AA96241E5C}" type="presOf" srcId="{277FB507-A5FD-49BF-9C9F-F3479B4E1F87}" destId="{75447AAB-317B-49FF-B141-EC5188A7E1C8}" srcOrd="1" destOrd="0" presId="urn:microsoft.com/office/officeart/2005/8/layout/venn1"/>
    <dgm:cxn modelId="{AF5EEBA7-BC4A-4590-B844-8290F0C98578}" srcId="{115DD2B3-5298-4DE0-9BAA-DD7CBF44EB7D}" destId="{8CE100D5-564E-4FE2-88C7-0F39DEF48719}" srcOrd="1" destOrd="0" parTransId="{0A6D8998-4113-4AA9-9C8D-26ED3556158E}" sibTransId="{C22F6AAF-9C4C-4F74-861D-4CF608DE0377}"/>
    <dgm:cxn modelId="{4789C8D1-32F8-4B74-90D2-A0945036C239}" type="presOf" srcId="{279ECBDD-5E32-4D96-AEA5-363C453F9936}" destId="{6E686817-CA01-45C6-97E7-74D9F9A40F27}" srcOrd="0" destOrd="0" presId="urn:microsoft.com/office/officeart/2005/8/layout/venn1"/>
    <dgm:cxn modelId="{4948F8DA-3EFC-4641-971C-193659D7859B}" srcId="{115DD2B3-5298-4DE0-9BAA-DD7CBF44EB7D}" destId="{279ECBDD-5E32-4D96-AEA5-363C453F9936}" srcOrd="0" destOrd="0" parTransId="{D25E7FE4-4456-482F-8770-24061B92B71A}" sibTransId="{461EC3D2-E5A0-4F9B-91D5-D1B0992A4CD9}"/>
    <dgm:cxn modelId="{630AA8DB-C79F-465D-BDE2-7BA99980C458}" srcId="{115DD2B3-5298-4DE0-9BAA-DD7CBF44EB7D}" destId="{277FB507-A5FD-49BF-9C9F-F3479B4E1F87}" srcOrd="2" destOrd="0" parTransId="{4F9CA41A-D1E8-4389-8366-09BEA464B43C}" sibTransId="{BF351DDC-D4B8-45D1-9013-E3F2FDB1042F}"/>
    <dgm:cxn modelId="{DD18C6EA-A827-4961-AE69-B3A37787A51D}" type="presOf" srcId="{E717329E-14A0-459E-B86A-0570AD2B8FEA}" destId="{77117955-C32C-4180-B312-5FB1EE8FE863}" srcOrd="0" destOrd="0" presId="urn:microsoft.com/office/officeart/2005/8/layout/venn1"/>
    <dgm:cxn modelId="{6898352B-F33E-42B6-9C0A-3EFB9508FB54}" type="presParOf" srcId="{E505785D-22DA-4EC0-AA68-07717A779C4F}" destId="{C226AEDC-81E0-488B-AE29-CCF0361C4468}" srcOrd="0" destOrd="0" presId="urn:microsoft.com/office/officeart/2005/8/layout/venn1"/>
    <dgm:cxn modelId="{7C30115F-DB6B-4BBC-B9DC-E059EF52CEC8}" type="presParOf" srcId="{E505785D-22DA-4EC0-AA68-07717A779C4F}" destId="{6E686817-CA01-45C6-97E7-74D9F9A40F27}" srcOrd="1" destOrd="0" presId="urn:microsoft.com/office/officeart/2005/8/layout/venn1"/>
    <dgm:cxn modelId="{FDED36E6-AEF6-45A2-BA4F-4366BC126588}" type="presParOf" srcId="{E505785D-22DA-4EC0-AA68-07717A779C4F}" destId="{47F4FC1E-5C91-40A5-AEA3-1C3210DE6BBF}" srcOrd="2" destOrd="0" presId="urn:microsoft.com/office/officeart/2005/8/layout/venn1"/>
    <dgm:cxn modelId="{C8863BD5-5792-4BF5-85DB-2BDE392D557F}" type="presParOf" srcId="{E505785D-22DA-4EC0-AA68-07717A779C4F}" destId="{FD22CE3D-4AC8-4B06-9B70-54392B4A27B4}" srcOrd="3" destOrd="0" presId="urn:microsoft.com/office/officeart/2005/8/layout/venn1"/>
    <dgm:cxn modelId="{F64AB503-AF0E-41D6-8002-F22AD24D47A2}" type="presParOf" srcId="{E505785D-22DA-4EC0-AA68-07717A779C4F}" destId="{75447AAB-317B-49FF-B141-EC5188A7E1C8}" srcOrd="4" destOrd="0" presId="urn:microsoft.com/office/officeart/2005/8/layout/venn1"/>
    <dgm:cxn modelId="{C639871B-7D03-4FBF-8B1F-6F3CC9716945}" type="presParOf" srcId="{E505785D-22DA-4EC0-AA68-07717A779C4F}" destId="{4F233E5C-91B9-4C48-9F82-54DF45D351D8}" srcOrd="5" destOrd="0" presId="urn:microsoft.com/office/officeart/2005/8/layout/venn1"/>
    <dgm:cxn modelId="{7DEB33AB-0DA4-4152-9612-A5085C3923D2}" type="presParOf" srcId="{E505785D-22DA-4EC0-AA68-07717A779C4F}" destId="{24630E97-F57C-495F-B321-62D8644CF9FD}" srcOrd="6" destOrd="0" presId="urn:microsoft.com/office/officeart/2005/8/layout/venn1"/>
    <dgm:cxn modelId="{E72E390C-64C2-4A9C-9D0A-769A0AB169CE}" type="presParOf" srcId="{E505785D-22DA-4EC0-AA68-07717A779C4F}" destId="{77117955-C32C-4180-B312-5FB1EE8FE863}"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5DD2B3-5298-4DE0-9BAA-DD7CBF44EB7D}" type="doc">
      <dgm:prSet loTypeId="urn:microsoft.com/office/officeart/2005/8/layout/venn1" loCatId="relationship" qsTypeId="urn:microsoft.com/office/officeart/2005/8/quickstyle/simple1" qsCatId="simple" csTypeId="urn:microsoft.com/office/officeart/2005/8/colors/colorful4" csCatId="colorful" phldr="1"/>
      <dgm:spPr/>
    </dgm:pt>
    <dgm:pt modelId="{279ECBDD-5E32-4D96-AEA5-363C453F9936}">
      <dgm:prSet phldrT="[Testo]"/>
      <dgm:spPr>
        <a:solidFill>
          <a:schemeClr val="bg1"/>
        </a:solidFill>
      </dgm:spPr>
      <dgm:t>
        <a:bodyPr/>
        <a:lstStyle/>
        <a:p>
          <a:endParaRPr lang="it-IT"/>
        </a:p>
      </dgm:t>
    </dgm:pt>
    <dgm:pt modelId="{D25E7FE4-4456-482F-8770-24061B92B71A}" type="parTrans" cxnId="{4948F8DA-3EFC-4641-971C-193659D7859B}">
      <dgm:prSet/>
      <dgm:spPr/>
      <dgm:t>
        <a:bodyPr/>
        <a:lstStyle/>
        <a:p>
          <a:endParaRPr lang="it-IT"/>
        </a:p>
      </dgm:t>
    </dgm:pt>
    <dgm:pt modelId="{461EC3D2-E5A0-4F9B-91D5-D1B0992A4CD9}" type="sibTrans" cxnId="{4948F8DA-3EFC-4641-971C-193659D7859B}">
      <dgm:prSet/>
      <dgm:spPr/>
      <dgm:t>
        <a:bodyPr/>
        <a:lstStyle/>
        <a:p>
          <a:endParaRPr lang="it-IT"/>
        </a:p>
      </dgm:t>
    </dgm:pt>
    <dgm:pt modelId="{8CE100D5-564E-4FE2-88C7-0F39DEF48719}">
      <dgm:prSet phldrT="[Testo]"/>
      <dgm:spPr/>
      <dgm:t>
        <a:bodyPr/>
        <a:lstStyle/>
        <a:p>
          <a:endParaRPr lang="it-IT"/>
        </a:p>
      </dgm:t>
    </dgm:pt>
    <dgm:pt modelId="{0A6D8998-4113-4AA9-9C8D-26ED3556158E}" type="parTrans" cxnId="{AF5EEBA7-BC4A-4590-B844-8290F0C98578}">
      <dgm:prSet/>
      <dgm:spPr/>
      <dgm:t>
        <a:bodyPr/>
        <a:lstStyle/>
        <a:p>
          <a:endParaRPr lang="it-IT"/>
        </a:p>
      </dgm:t>
    </dgm:pt>
    <dgm:pt modelId="{C22F6AAF-9C4C-4F74-861D-4CF608DE0377}" type="sibTrans" cxnId="{AF5EEBA7-BC4A-4590-B844-8290F0C98578}">
      <dgm:prSet/>
      <dgm:spPr/>
      <dgm:t>
        <a:bodyPr/>
        <a:lstStyle/>
        <a:p>
          <a:endParaRPr lang="it-IT"/>
        </a:p>
      </dgm:t>
    </dgm:pt>
    <dgm:pt modelId="{277FB507-A5FD-49BF-9C9F-F3479B4E1F87}">
      <dgm:prSet phldrT="[Testo]"/>
      <dgm:spPr>
        <a:solidFill>
          <a:schemeClr val="bg1"/>
        </a:solidFill>
      </dgm:spPr>
      <dgm:t>
        <a:bodyPr/>
        <a:lstStyle/>
        <a:p>
          <a:endParaRPr lang="it-IT"/>
        </a:p>
      </dgm:t>
    </dgm:pt>
    <dgm:pt modelId="{4F9CA41A-D1E8-4389-8366-09BEA464B43C}" type="parTrans" cxnId="{630AA8DB-C79F-465D-BDE2-7BA99980C458}">
      <dgm:prSet/>
      <dgm:spPr/>
      <dgm:t>
        <a:bodyPr/>
        <a:lstStyle/>
        <a:p>
          <a:endParaRPr lang="it-IT"/>
        </a:p>
      </dgm:t>
    </dgm:pt>
    <dgm:pt modelId="{BF351DDC-D4B8-45D1-9013-E3F2FDB1042F}" type="sibTrans" cxnId="{630AA8DB-C79F-465D-BDE2-7BA99980C458}">
      <dgm:prSet/>
      <dgm:spPr/>
      <dgm:t>
        <a:bodyPr/>
        <a:lstStyle/>
        <a:p>
          <a:endParaRPr lang="it-IT"/>
        </a:p>
      </dgm:t>
    </dgm:pt>
    <dgm:pt modelId="{E717329E-14A0-459E-B86A-0570AD2B8FEA}">
      <dgm:prSet phldrT="[Testo]"/>
      <dgm:spPr>
        <a:solidFill>
          <a:schemeClr val="bg1"/>
        </a:solidFill>
      </dgm:spPr>
      <dgm:t>
        <a:bodyPr/>
        <a:lstStyle/>
        <a:p>
          <a:endParaRPr lang="it-IT"/>
        </a:p>
      </dgm:t>
    </dgm:pt>
    <dgm:pt modelId="{B13B2708-13FE-4AC2-902D-195AAB6EEE9B}" type="parTrans" cxnId="{F59EDD92-A565-45D8-BB4D-BD82FB23DFA3}">
      <dgm:prSet/>
      <dgm:spPr/>
      <dgm:t>
        <a:bodyPr/>
        <a:lstStyle/>
        <a:p>
          <a:endParaRPr lang="it-IT"/>
        </a:p>
      </dgm:t>
    </dgm:pt>
    <dgm:pt modelId="{7D28F807-FC86-4484-88F7-E926FD069BD4}" type="sibTrans" cxnId="{F59EDD92-A565-45D8-BB4D-BD82FB23DFA3}">
      <dgm:prSet/>
      <dgm:spPr/>
      <dgm:t>
        <a:bodyPr/>
        <a:lstStyle/>
        <a:p>
          <a:endParaRPr lang="it-IT"/>
        </a:p>
      </dgm:t>
    </dgm:pt>
    <dgm:pt modelId="{E505785D-22DA-4EC0-AA68-07717A779C4F}" type="pres">
      <dgm:prSet presAssocID="{115DD2B3-5298-4DE0-9BAA-DD7CBF44EB7D}" presName="compositeShape" presStyleCnt="0">
        <dgm:presLayoutVars>
          <dgm:chMax val="7"/>
          <dgm:dir/>
          <dgm:resizeHandles val="exact"/>
        </dgm:presLayoutVars>
      </dgm:prSet>
      <dgm:spPr/>
    </dgm:pt>
    <dgm:pt modelId="{C226AEDC-81E0-488B-AE29-CCF0361C4468}" type="pres">
      <dgm:prSet presAssocID="{279ECBDD-5E32-4D96-AEA5-363C453F9936}" presName="circ1" presStyleLbl="vennNode1" presStyleIdx="0" presStyleCnt="4" custLinFactNeighborY="-990"/>
      <dgm:spPr/>
    </dgm:pt>
    <dgm:pt modelId="{6E686817-CA01-45C6-97E7-74D9F9A40F27}" type="pres">
      <dgm:prSet presAssocID="{279ECBDD-5E32-4D96-AEA5-363C453F9936}" presName="circ1Tx" presStyleLbl="revTx" presStyleIdx="0" presStyleCnt="0">
        <dgm:presLayoutVars>
          <dgm:chMax val="0"/>
          <dgm:chPref val="0"/>
          <dgm:bulletEnabled val="1"/>
        </dgm:presLayoutVars>
      </dgm:prSet>
      <dgm:spPr/>
    </dgm:pt>
    <dgm:pt modelId="{47F4FC1E-5C91-40A5-AEA3-1C3210DE6BBF}" type="pres">
      <dgm:prSet presAssocID="{8CE100D5-564E-4FE2-88C7-0F39DEF48719}" presName="circ2" presStyleLbl="vennNode1" presStyleIdx="1" presStyleCnt="4"/>
      <dgm:spPr/>
    </dgm:pt>
    <dgm:pt modelId="{FD22CE3D-4AC8-4B06-9B70-54392B4A27B4}" type="pres">
      <dgm:prSet presAssocID="{8CE100D5-564E-4FE2-88C7-0F39DEF48719}" presName="circ2Tx" presStyleLbl="revTx" presStyleIdx="0" presStyleCnt="0">
        <dgm:presLayoutVars>
          <dgm:chMax val="0"/>
          <dgm:chPref val="0"/>
          <dgm:bulletEnabled val="1"/>
        </dgm:presLayoutVars>
      </dgm:prSet>
      <dgm:spPr/>
    </dgm:pt>
    <dgm:pt modelId="{75447AAB-317B-49FF-B141-EC5188A7E1C8}" type="pres">
      <dgm:prSet presAssocID="{277FB507-A5FD-49BF-9C9F-F3479B4E1F87}" presName="circ3" presStyleLbl="vennNode1" presStyleIdx="2" presStyleCnt="4"/>
      <dgm:spPr/>
    </dgm:pt>
    <dgm:pt modelId="{4F233E5C-91B9-4C48-9F82-54DF45D351D8}" type="pres">
      <dgm:prSet presAssocID="{277FB507-A5FD-49BF-9C9F-F3479B4E1F87}" presName="circ3Tx" presStyleLbl="revTx" presStyleIdx="0" presStyleCnt="0">
        <dgm:presLayoutVars>
          <dgm:chMax val="0"/>
          <dgm:chPref val="0"/>
          <dgm:bulletEnabled val="1"/>
        </dgm:presLayoutVars>
      </dgm:prSet>
      <dgm:spPr/>
    </dgm:pt>
    <dgm:pt modelId="{24630E97-F57C-495F-B321-62D8644CF9FD}" type="pres">
      <dgm:prSet presAssocID="{E717329E-14A0-459E-B86A-0570AD2B8FEA}" presName="circ4" presStyleLbl="vennNode1" presStyleIdx="3" presStyleCnt="4"/>
      <dgm:spPr/>
    </dgm:pt>
    <dgm:pt modelId="{77117955-C32C-4180-B312-5FB1EE8FE863}" type="pres">
      <dgm:prSet presAssocID="{E717329E-14A0-459E-B86A-0570AD2B8FEA}" presName="circ4Tx" presStyleLbl="revTx" presStyleIdx="0" presStyleCnt="0">
        <dgm:presLayoutVars>
          <dgm:chMax val="0"/>
          <dgm:chPref val="0"/>
          <dgm:bulletEnabled val="1"/>
        </dgm:presLayoutVars>
      </dgm:prSet>
      <dgm:spPr/>
    </dgm:pt>
  </dgm:ptLst>
  <dgm:cxnLst>
    <dgm:cxn modelId="{849DA614-7315-4D71-B10A-B95C66972D1D}" type="presOf" srcId="{E717329E-14A0-459E-B86A-0570AD2B8FEA}" destId="{24630E97-F57C-495F-B321-62D8644CF9FD}" srcOrd="1" destOrd="0" presId="urn:microsoft.com/office/officeart/2005/8/layout/venn1"/>
    <dgm:cxn modelId="{370BF019-6515-49F6-8B2F-7E5AD4581D9C}" type="presOf" srcId="{8CE100D5-564E-4FE2-88C7-0F39DEF48719}" destId="{47F4FC1E-5C91-40A5-AEA3-1C3210DE6BBF}" srcOrd="1" destOrd="0" presId="urn:microsoft.com/office/officeart/2005/8/layout/venn1"/>
    <dgm:cxn modelId="{E9BAE11A-3388-4E8E-8B9F-82F291873DC9}" type="presOf" srcId="{8CE100D5-564E-4FE2-88C7-0F39DEF48719}" destId="{FD22CE3D-4AC8-4B06-9B70-54392B4A27B4}" srcOrd="0" destOrd="0" presId="urn:microsoft.com/office/officeart/2005/8/layout/venn1"/>
    <dgm:cxn modelId="{D5A48728-C593-4030-8F27-D00E9DC7DCC6}" type="presOf" srcId="{115DD2B3-5298-4DE0-9BAA-DD7CBF44EB7D}" destId="{E505785D-22DA-4EC0-AA68-07717A779C4F}" srcOrd="0" destOrd="0" presId="urn:microsoft.com/office/officeart/2005/8/layout/venn1"/>
    <dgm:cxn modelId="{8A488C4F-A264-4A8B-BE07-D58858566CC2}" type="presOf" srcId="{277FB507-A5FD-49BF-9C9F-F3479B4E1F87}" destId="{4F233E5C-91B9-4C48-9F82-54DF45D351D8}" srcOrd="0" destOrd="0" presId="urn:microsoft.com/office/officeart/2005/8/layout/venn1"/>
    <dgm:cxn modelId="{16B6E17E-DF30-4ABF-9CDA-3564999D54E2}" type="presOf" srcId="{279ECBDD-5E32-4D96-AEA5-363C453F9936}" destId="{C226AEDC-81E0-488B-AE29-CCF0361C4468}" srcOrd="1" destOrd="0" presId="urn:microsoft.com/office/officeart/2005/8/layout/venn1"/>
    <dgm:cxn modelId="{F59EDD92-A565-45D8-BB4D-BD82FB23DFA3}" srcId="{115DD2B3-5298-4DE0-9BAA-DD7CBF44EB7D}" destId="{E717329E-14A0-459E-B86A-0570AD2B8FEA}" srcOrd="3" destOrd="0" parTransId="{B13B2708-13FE-4AC2-902D-195AAB6EEE9B}" sibTransId="{7D28F807-FC86-4484-88F7-E926FD069BD4}"/>
    <dgm:cxn modelId="{94FB28A3-12CB-4872-A369-82AA96241E5C}" type="presOf" srcId="{277FB507-A5FD-49BF-9C9F-F3479B4E1F87}" destId="{75447AAB-317B-49FF-B141-EC5188A7E1C8}" srcOrd="1" destOrd="0" presId="urn:microsoft.com/office/officeart/2005/8/layout/venn1"/>
    <dgm:cxn modelId="{AF5EEBA7-BC4A-4590-B844-8290F0C98578}" srcId="{115DD2B3-5298-4DE0-9BAA-DD7CBF44EB7D}" destId="{8CE100D5-564E-4FE2-88C7-0F39DEF48719}" srcOrd="1" destOrd="0" parTransId="{0A6D8998-4113-4AA9-9C8D-26ED3556158E}" sibTransId="{C22F6AAF-9C4C-4F74-861D-4CF608DE0377}"/>
    <dgm:cxn modelId="{4789C8D1-32F8-4B74-90D2-A0945036C239}" type="presOf" srcId="{279ECBDD-5E32-4D96-AEA5-363C453F9936}" destId="{6E686817-CA01-45C6-97E7-74D9F9A40F27}" srcOrd="0" destOrd="0" presId="urn:microsoft.com/office/officeart/2005/8/layout/venn1"/>
    <dgm:cxn modelId="{4948F8DA-3EFC-4641-971C-193659D7859B}" srcId="{115DD2B3-5298-4DE0-9BAA-DD7CBF44EB7D}" destId="{279ECBDD-5E32-4D96-AEA5-363C453F9936}" srcOrd="0" destOrd="0" parTransId="{D25E7FE4-4456-482F-8770-24061B92B71A}" sibTransId="{461EC3D2-E5A0-4F9B-91D5-D1B0992A4CD9}"/>
    <dgm:cxn modelId="{630AA8DB-C79F-465D-BDE2-7BA99980C458}" srcId="{115DD2B3-5298-4DE0-9BAA-DD7CBF44EB7D}" destId="{277FB507-A5FD-49BF-9C9F-F3479B4E1F87}" srcOrd="2" destOrd="0" parTransId="{4F9CA41A-D1E8-4389-8366-09BEA464B43C}" sibTransId="{BF351DDC-D4B8-45D1-9013-E3F2FDB1042F}"/>
    <dgm:cxn modelId="{DD18C6EA-A827-4961-AE69-B3A37787A51D}" type="presOf" srcId="{E717329E-14A0-459E-B86A-0570AD2B8FEA}" destId="{77117955-C32C-4180-B312-5FB1EE8FE863}" srcOrd="0" destOrd="0" presId="urn:microsoft.com/office/officeart/2005/8/layout/venn1"/>
    <dgm:cxn modelId="{6898352B-F33E-42B6-9C0A-3EFB9508FB54}" type="presParOf" srcId="{E505785D-22DA-4EC0-AA68-07717A779C4F}" destId="{C226AEDC-81E0-488B-AE29-CCF0361C4468}" srcOrd="0" destOrd="0" presId="urn:microsoft.com/office/officeart/2005/8/layout/venn1"/>
    <dgm:cxn modelId="{7C30115F-DB6B-4BBC-B9DC-E059EF52CEC8}" type="presParOf" srcId="{E505785D-22DA-4EC0-AA68-07717A779C4F}" destId="{6E686817-CA01-45C6-97E7-74D9F9A40F27}" srcOrd="1" destOrd="0" presId="urn:microsoft.com/office/officeart/2005/8/layout/venn1"/>
    <dgm:cxn modelId="{FDED36E6-AEF6-45A2-BA4F-4366BC126588}" type="presParOf" srcId="{E505785D-22DA-4EC0-AA68-07717A779C4F}" destId="{47F4FC1E-5C91-40A5-AEA3-1C3210DE6BBF}" srcOrd="2" destOrd="0" presId="urn:microsoft.com/office/officeart/2005/8/layout/venn1"/>
    <dgm:cxn modelId="{C8863BD5-5792-4BF5-85DB-2BDE392D557F}" type="presParOf" srcId="{E505785D-22DA-4EC0-AA68-07717A779C4F}" destId="{FD22CE3D-4AC8-4B06-9B70-54392B4A27B4}" srcOrd="3" destOrd="0" presId="urn:microsoft.com/office/officeart/2005/8/layout/venn1"/>
    <dgm:cxn modelId="{F64AB503-AF0E-41D6-8002-F22AD24D47A2}" type="presParOf" srcId="{E505785D-22DA-4EC0-AA68-07717A779C4F}" destId="{75447AAB-317B-49FF-B141-EC5188A7E1C8}" srcOrd="4" destOrd="0" presId="urn:microsoft.com/office/officeart/2005/8/layout/venn1"/>
    <dgm:cxn modelId="{C639871B-7D03-4FBF-8B1F-6F3CC9716945}" type="presParOf" srcId="{E505785D-22DA-4EC0-AA68-07717A779C4F}" destId="{4F233E5C-91B9-4C48-9F82-54DF45D351D8}" srcOrd="5" destOrd="0" presId="urn:microsoft.com/office/officeart/2005/8/layout/venn1"/>
    <dgm:cxn modelId="{7DEB33AB-0DA4-4152-9612-A5085C3923D2}" type="presParOf" srcId="{E505785D-22DA-4EC0-AA68-07717A779C4F}" destId="{24630E97-F57C-495F-B321-62D8644CF9FD}" srcOrd="6" destOrd="0" presId="urn:microsoft.com/office/officeart/2005/8/layout/venn1"/>
    <dgm:cxn modelId="{E72E390C-64C2-4A9C-9D0A-769A0AB169CE}" type="presParOf" srcId="{E505785D-22DA-4EC0-AA68-07717A779C4F}" destId="{77117955-C32C-4180-B312-5FB1EE8FE863}"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5DD2B3-5298-4DE0-9BAA-DD7CBF44EB7D}" type="doc">
      <dgm:prSet loTypeId="urn:microsoft.com/office/officeart/2005/8/layout/venn1" loCatId="relationship" qsTypeId="urn:microsoft.com/office/officeart/2005/8/quickstyle/simple1" qsCatId="simple" csTypeId="urn:microsoft.com/office/officeart/2005/8/colors/colorful4" csCatId="colorful" phldr="1"/>
      <dgm:spPr/>
    </dgm:pt>
    <dgm:pt modelId="{279ECBDD-5E32-4D96-AEA5-363C453F9936}">
      <dgm:prSet phldrT="[Testo]"/>
      <dgm:spPr>
        <a:solidFill>
          <a:schemeClr val="bg1">
            <a:alpha val="50000"/>
          </a:schemeClr>
        </a:solidFill>
      </dgm:spPr>
      <dgm:t>
        <a:bodyPr/>
        <a:lstStyle/>
        <a:p>
          <a:endParaRPr lang="it-IT"/>
        </a:p>
      </dgm:t>
    </dgm:pt>
    <dgm:pt modelId="{D25E7FE4-4456-482F-8770-24061B92B71A}" type="parTrans" cxnId="{4948F8DA-3EFC-4641-971C-193659D7859B}">
      <dgm:prSet/>
      <dgm:spPr/>
      <dgm:t>
        <a:bodyPr/>
        <a:lstStyle/>
        <a:p>
          <a:endParaRPr lang="it-IT"/>
        </a:p>
      </dgm:t>
    </dgm:pt>
    <dgm:pt modelId="{461EC3D2-E5A0-4F9B-91D5-D1B0992A4CD9}" type="sibTrans" cxnId="{4948F8DA-3EFC-4641-971C-193659D7859B}">
      <dgm:prSet/>
      <dgm:spPr/>
      <dgm:t>
        <a:bodyPr/>
        <a:lstStyle/>
        <a:p>
          <a:endParaRPr lang="it-IT"/>
        </a:p>
      </dgm:t>
    </dgm:pt>
    <dgm:pt modelId="{8CE100D5-564E-4FE2-88C7-0F39DEF48719}">
      <dgm:prSet phldrT="[Testo]"/>
      <dgm:spPr>
        <a:solidFill>
          <a:schemeClr val="bg1">
            <a:alpha val="50000"/>
          </a:schemeClr>
        </a:solidFill>
      </dgm:spPr>
      <dgm:t>
        <a:bodyPr/>
        <a:lstStyle/>
        <a:p>
          <a:endParaRPr lang="it-IT"/>
        </a:p>
      </dgm:t>
    </dgm:pt>
    <dgm:pt modelId="{0A6D8998-4113-4AA9-9C8D-26ED3556158E}" type="parTrans" cxnId="{AF5EEBA7-BC4A-4590-B844-8290F0C98578}">
      <dgm:prSet/>
      <dgm:spPr/>
      <dgm:t>
        <a:bodyPr/>
        <a:lstStyle/>
        <a:p>
          <a:endParaRPr lang="it-IT"/>
        </a:p>
      </dgm:t>
    </dgm:pt>
    <dgm:pt modelId="{C22F6AAF-9C4C-4F74-861D-4CF608DE0377}" type="sibTrans" cxnId="{AF5EEBA7-BC4A-4590-B844-8290F0C98578}">
      <dgm:prSet/>
      <dgm:spPr/>
      <dgm:t>
        <a:bodyPr/>
        <a:lstStyle/>
        <a:p>
          <a:endParaRPr lang="it-IT"/>
        </a:p>
      </dgm:t>
    </dgm:pt>
    <dgm:pt modelId="{277FB507-A5FD-49BF-9C9F-F3479B4E1F87}">
      <dgm:prSet phldrT="[Testo]"/>
      <dgm:spPr/>
      <dgm:t>
        <a:bodyPr/>
        <a:lstStyle/>
        <a:p>
          <a:endParaRPr lang="it-IT"/>
        </a:p>
      </dgm:t>
    </dgm:pt>
    <dgm:pt modelId="{4F9CA41A-D1E8-4389-8366-09BEA464B43C}" type="parTrans" cxnId="{630AA8DB-C79F-465D-BDE2-7BA99980C458}">
      <dgm:prSet/>
      <dgm:spPr/>
      <dgm:t>
        <a:bodyPr/>
        <a:lstStyle/>
        <a:p>
          <a:endParaRPr lang="it-IT"/>
        </a:p>
      </dgm:t>
    </dgm:pt>
    <dgm:pt modelId="{BF351DDC-D4B8-45D1-9013-E3F2FDB1042F}" type="sibTrans" cxnId="{630AA8DB-C79F-465D-BDE2-7BA99980C458}">
      <dgm:prSet/>
      <dgm:spPr/>
      <dgm:t>
        <a:bodyPr/>
        <a:lstStyle/>
        <a:p>
          <a:endParaRPr lang="it-IT"/>
        </a:p>
      </dgm:t>
    </dgm:pt>
    <dgm:pt modelId="{E717329E-14A0-459E-B86A-0570AD2B8FEA}">
      <dgm:prSet phldrT="[Testo]"/>
      <dgm:spPr>
        <a:solidFill>
          <a:schemeClr val="bg1">
            <a:alpha val="50000"/>
          </a:schemeClr>
        </a:solidFill>
      </dgm:spPr>
      <dgm:t>
        <a:bodyPr/>
        <a:lstStyle/>
        <a:p>
          <a:endParaRPr lang="it-IT"/>
        </a:p>
      </dgm:t>
    </dgm:pt>
    <dgm:pt modelId="{B13B2708-13FE-4AC2-902D-195AAB6EEE9B}" type="parTrans" cxnId="{F59EDD92-A565-45D8-BB4D-BD82FB23DFA3}">
      <dgm:prSet/>
      <dgm:spPr/>
      <dgm:t>
        <a:bodyPr/>
        <a:lstStyle/>
        <a:p>
          <a:endParaRPr lang="it-IT"/>
        </a:p>
      </dgm:t>
    </dgm:pt>
    <dgm:pt modelId="{7D28F807-FC86-4484-88F7-E926FD069BD4}" type="sibTrans" cxnId="{F59EDD92-A565-45D8-BB4D-BD82FB23DFA3}">
      <dgm:prSet/>
      <dgm:spPr/>
      <dgm:t>
        <a:bodyPr/>
        <a:lstStyle/>
        <a:p>
          <a:endParaRPr lang="it-IT"/>
        </a:p>
      </dgm:t>
    </dgm:pt>
    <dgm:pt modelId="{E505785D-22DA-4EC0-AA68-07717A779C4F}" type="pres">
      <dgm:prSet presAssocID="{115DD2B3-5298-4DE0-9BAA-DD7CBF44EB7D}" presName="compositeShape" presStyleCnt="0">
        <dgm:presLayoutVars>
          <dgm:chMax val="7"/>
          <dgm:dir/>
          <dgm:resizeHandles val="exact"/>
        </dgm:presLayoutVars>
      </dgm:prSet>
      <dgm:spPr/>
    </dgm:pt>
    <dgm:pt modelId="{C226AEDC-81E0-488B-AE29-CCF0361C4468}" type="pres">
      <dgm:prSet presAssocID="{279ECBDD-5E32-4D96-AEA5-363C453F9936}" presName="circ1" presStyleLbl="vennNode1" presStyleIdx="0" presStyleCnt="4" custLinFactNeighborY="-990"/>
      <dgm:spPr/>
    </dgm:pt>
    <dgm:pt modelId="{6E686817-CA01-45C6-97E7-74D9F9A40F27}" type="pres">
      <dgm:prSet presAssocID="{279ECBDD-5E32-4D96-AEA5-363C453F9936}" presName="circ1Tx" presStyleLbl="revTx" presStyleIdx="0" presStyleCnt="0">
        <dgm:presLayoutVars>
          <dgm:chMax val="0"/>
          <dgm:chPref val="0"/>
          <dgm:bulletEnabled val="1"/>
        </dgm:presLayoutVars>
      </dgm:prSet>
      <dgm:spPr/>
    </dgm:pt>
    <dgm:pt modelId="{47F4FC1E-5C91-40A5-AEA3-1C3210DE6BBF}" type="pres">
      <dgm:prSet presAssocID="{8CE100D5-564E-4FE2-88C7-0F39DEF48719}" presName="circ2" presStyleLbl="vennNode1" presStyleIdx="1" presStyleCnt="4"/>
      <dgm:spPr/>
    </dgm:pt>
    <dgm:pt modelId="{FD22CE3D-4AC8-4B06-9B70-54392B4A27B4}" type="pres">
      <dgm:prSet presAssocID="{8CE100D5-564E-4FE2-88C7-0F39DEF48719}" presName="circ2Tx" presStyleLbl="revTx" presStyleIdx="0" presStyleCnt="0">
        <dgm:presLayoutVars>
          <dgm:chMax val="0"/>
          <dgm:chPref val="0"/>
          <dgm:bulletEnabled val="1"/>
        </dgm:presLayoutVars>
      </dgm:prSet>
      <dgm:spPr/>
    </dgm:pt>
    <dgm:pt modelId="{75447AAB-317B-49FF-B141-EC5188A7E1C8}" type="pres">
      <dgm:prSet presAssocID="{277FB507-A5FD-49BF-9C9F-F3479B4E1F87}" presName="circ3" presStyleLbl="vennNode1" presStyleIdx="2" presStyleCnt="4"/>
      <dgm:spPr/>
    </dgm:pt>
    <dgm:pt modelId="{4F233E5C-91B9-4C48-9F82-54DF45D351D8}" type="pres">
      <dgm:prSet presAssocID="{277FB507-A5FD-49BF-9C9F-F3479B4E1F87}" presName="circ3Tx" presStyleLbl="revTx" presStyleIdx="0" presStyleCnt="0">
        <dgm:presLayoutVars>
          <dgm:chMax val="0"/>
          <dgm:chPref val="0"/>
          <dgm:bulletEnabled val="1"/>
        </dgm:presLayoutVars>
      </dgm:prSet>
      <dgm:spPr/>
    </dgm:pt>
    <dgm:pt modelId="{24630E97-F57C-495F-B321-62D8644CF9FD}" type="pres">
      <dgm:prSet presAssocID="{E717329E-14A0-459E-B86A-0570AD2B8FEA}" presName="circ4" presStyleLbl="vennNode1" presStyleIdx="3" presStyleCnt="4"/>
      <dgm:spPr/>
    </dgm:pt>
    <dgm:pt modelId="{77117955-C32C-4180-B312-5FB1EE8FE863}" type="pres">
      <dgm:prSet presAssocID="{E717329E-14A0-459E-B86A-0570AD2B8FEA}" presName="circ4Tx" presStyleLbl="revTx" presStyleIdx="0" presStyleCnt="0">
        <dgm:presLayoutVars>
          <dgm:chMax val="0"/>
          <dgm:chPref val="0"/>
          <dgm:bulletEnabled val="1"/>
        </dgm:presLayoutVars>
      </dgm:prSet>
      <dgm:spPr/>
    </dgm:pt>
  </dgm:ptLst>
  <dgm:cxnLst>
    <dgm:cxn modelId="{849DA614-7315-4D71-B10A-B95C66972D1D}" type="presOf" srcId="{E717329E-14A0-459E-B86A-0570AD2B8FEA}" destId="{24630E97-F57C-495F-B321-62D8644CF9FD}" srcOrd="1" destOrd="0" presId="urn:microsoft.com/office/officeart/2005/8/layout/venn1"/>
    <dgm:cxn modelId="{370BF019-6515-49F6-8B2F-7E5AD4581D9C}" type="presOf" srcId="{8CE100D5-564E-4FE2-88C7-0F39DEF48719}" destId="{47F4FC1E-5C91-40A5-AEA3-1C3210DE6BBF}" srcOrd="1" destOrd="0" presId="urn:microsoft.com/office/officeart/2005/8/layout/venn1"/>
    <dgm:cxn modelId="{E9BAE11A-3388-4E8E-8B9F-82F291873DC9}" type="presOf" srcId="{8CE100D5-564E-4FE2-88C7-0F39DEF48719}" destId="{FD22CE3D-4AC8-4B06-9B70-54392B4A27B4}" srcOrd="0" destOrd="0" presId="urn:microsoft.com/office/officeart/2005/8/layout/venn1"/>
    <dgm:cxn modelId="{D5A48728-C593-4030-8F27-D00E9DC7DCC6}" type="presOf" srcId="{115DD2B3-5298-4DE0-9BAA-DD7CBF44EB7D}" destId="{E505785D-22DA-4EC0-AA68-07717A779C4F}" srcOrd="0" destOrd="0" presId="urn:microsoft.com/office/officeart/2005/8/layout/venn1"/>
    <dgm:cxn modelId="{8A488C4F-A264-4A8B-BE07-D58858566CC2}" type="presOf" srcId="{277FB507-A5FD-49BF-9C9F-F3479B4E1F87}" destId="{4F233E5C-91B9-4C48-9F82-54DF45D351D8}" srcOrd="0" destOrd="0" presId="urn:microsoft.com/office/officeart/2005/8/layout/venn1"/>
    <dgm:cxn modelId="{16B6E17E-DF30-4ABF-9CDA-3564999D54E2}" type="presOf" srcId="{279ECBDD-5E32-4D96-AEA5-363C453F9936}" destId="{C226AEDC-81E0-488B-AE29-CCF0361C4468}" srcOrd="1" destOrd="0" presId="urn:microsoft.com/office/officeart/2005/8/layout/venn1"/>
    <dgm:cxn modelId="{F59EDD92-A565-45D8-BB4D-BD82FB23DFA3}" srcId="{115DD2B3-5298-4DE0-9BAA-DD7CBF44EB7D}" destId="{E717329E-14A0-459E-B86A-0570AD2B8FEA}" srcOrd="3" destOrd="0" parTransId="{B13B2708-13FE-4AC2-902D-195AAB6EEE9B}" sibTransId="{7D28F807-FC86-4484-88F7-E926FD069BD4}"/>
    <dgm:cxn modelId="{94FB28A3-12CB-4872-A369-82AA96241E5C}" type="presOf" srcId="{277FB507-A5FD-49BF-9C9F-F3479B4E1F87}" destId="{75447AAB-317B-49FF-B141-EC5188A7E1C8}" srcOrd="1" destOrd="0" presId="urn:microsoft.com/office/officeart/2005/8/layout/venn1"/>
    <dgm:cxn modelId="{AF5EEBA7-BC4A-4590-B844-8290F0C98578}" srcId="{115DD2B3-5298-4DE0-9BAA-DD7CBF44EB7D}" destId="{8CE100D5-564E-4FE2-88C7-0F39DEF48719}" srcOrd="1" destOrd="0" parTransId="{0A6D8998-4113-4AA9-9C8D-26ED3556158E}" sibTransId="{C22F6AAF-9C4C-4F74-861D-4CF608DE0377}"/>
    <dgm:cxn modelId="{4789C8D1-32F8-4B74-90D2-A0945036C239}" type="presOf" srcId="{279ECBDD-5E32-4D96-AEA5-363C453F9936}" destId="{6E686817-CA01-45C6-97E7-74D9F9A40F27}" srcOrd="0" destOrd="0" presId="urn:microsoft.com/office/officeart/2005/8/layout/venn1"/>
    <dgm:cxn modelId="{4948F8DA-3EFC-4641-971C-193659D7859B}" srcId="{115DD2B3-5298-4DE0-9BAA-DD7CBF44EB7D}" destId="{279ECBDD-5E32-4D96-AEA5-363C453F9936}" srcOrd="0" destOrd="0" parTransId="{D25E7FE4-4456-482F-8770-24061B92B71A}" sibTransId="{461EC3D2-E5A0-4F9B-91D5-D1B0992A4CD9}"/>
    <dgm:cxn modelId="{630AA8DB-C79F-465D-BDE2-7BA99980C458}" srcId="{115DD2B3-5298-4DE0-9BAA-DD7CBF44EB7D}" destId="{277FB507-A5FD-49BF-9C9F-F3479B4E1F87}" srcOrd="2" destOrd="0" parTransId="{4F9CA41A-D1E8-4389-8366-09BEA464B43C}" sibTransId="{BF351DDC-D4B8-45D1-9013-E3F2FDB1042F}"/>
    <dgm:cxn modelId="{DD18C6EA-A827-4961-AE69-B3A37787A51D}" type="presOf" srcId="{E717329E-14A0-459E-B86A-0570AD2B8FEA}" destId="{77117955-C32C-4180-B312-5FB1EE8FE863}" srcOrd="0" destOrd="0" presId="urn:microsoft.com/office/officeart/2005/8/layout/venn1"/>
    <dgm:cxn modelId="{6898352B-F33E-42B6-9C0A-3EFB9508FB54}" type="presParOf" srcId="{E505785D-22DA-4EC0-AA68-07717A779C4F}" destId="{C226AEDC-81E0-488B-AE29-CCF0361C4468}" srcOrd="0" destOrd="0" presId="urn:microsoft.com/office/officeart/2005/8/layout/venn1"/>
    <dgm:cxn modelId="{7C30115F-DB6B-4BBC-B9DC-E059EF52CEC8}" type="presParOf" srcId="{E505785D-22DA-4EC0-AA68-07717A779C4F}" destId="{6E686817-CA01-45C6-97E7-74D9F9A40F27}" srcOrd="1" destOrd="0" presId="urn:microsoft.com/office/officeart/2005/8/layout/venn1"/>
    <dgm:cxn modelId="{FDED36E6-AEF6-45A2-BA4F-4366BC126588}" type="presParOf" srcId="{E505785D-22DA-4EC0-AA68-07717A779C4F}" destId="{47F4FC1E-5C91-40A5-AEA3-1C3210DE6BBF}" srcOrd="2" destOrd="0" presId="urn:microsoft.com/office/officeart/2005/8/layout/venn1"/>
    <dgm:cxn modelId="{C8863BD5-5792-4BF5-85DB-2BDE392D557F}" type="presParOf" srcId="{E505785D-22DA-4EC0-AA68-07717A779C4F}" destId="{FD22CE3D-4AC8-4B06-9B70-54392B4A27B4}" srcOrd="3" destOrd="0" presId="urn:microsoft.com/office/officeart/2005/8/layout/venn1"/>
    <dgm:cxn modelId="{F64AB503-AF0E-41D6-8002-F22AD24D47A2}" type="presParOf" srcId="{E505785D-22DA-4EC0-AA68-07717A779C4F}" destId="{75447AAB-317B-49FF-B141-EC5188A7E1C8}" srcOrd="4" destOrd="0" presId="urn:microsoft.com/office/officeart/2005/8/layout/venn1"/>
    <dgm:cxn modelId="{C639871B-7D03-4FBF-8B1F-6F3CC9716945}" type="presParOf" srcId="{E505785D-22DA-4EC0-AA68-07717A779C4F}" destId="{4F233E5C-91B9-4C48-9F82-54DF45D351D8}" srcOrd="5" destOrd="0" presId="urn:microsoft.com/office/officeart/2005/8/layout/venn1"/>
    <dgm:cxn modelId="{7DEB33AB-0DA4-4152-9612-A5085C3923D2}" type="presParOf" srcId="{E505785D-22DA-4EC0-AA68-07717A779C4F}" destId="{24630E97-F57C-495F-B321-62D8644CF9FD}" srcOrd="6" destOrd="0" presId="urn:microsoft.com/office/officeart/2005/8/layout/venn1"/>
    <dgm:cxn modelId="{E72E390C-64C2-4A9C-9D0A-769A0AB169CE}" type="presParOf" srcId="{E505785D-22DA-4EC0-AA68-07717A779C4F}" destId="{77117955-C32C-4180-B312-5FB1EE8FE863}"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24E97D-3144-4DDD-A914-9C49FB5BCD8F}" type="doc">
      <dgm:prSet loTypeId="urn:microsoft.com/office/officeart/2005/8/layout/bList2" loCatId="list" qsTypeId="urn:microsoft.com/office/officeart/2005/8/quickstyle/simple1" qsCatId="simple" csTypeId="urn:microsoft.com/office/officeart/2005/8/colors/colorful4" csCatId="colorful" phldr="1"/>
      <dgm:spPr/>
    </dgm:pt>
    <dgm:pt modelId="{384874BB-6CF5-42B6-B138-4244BB273061}">
      <dgm:prSet phldrT="[Testo]" custT="1"/>
      <dgm:spPr/>
      <dgm:t>
        <a:bodyPr/>
        <a:lstStyle/>
        <a:p>
          <a:pPr algn="l"/>
          <a:endParaRPr lang="it-IT" sz="1000">
            <a:latin typeface="+mn-lt"/>
          </a:endParaRPr>
        </a:p>
      </dgm:t>
    </dgm:pt>
    <dgm:pt modelId="{AED3AF31-AE90-4ABF-8919-D6959A106565}" type="parTrans" cxnId="{23F43072-320A-46C0-B610-1E8F3D7AF633}">
      <dgm:prSet/>
      <dgm:spPr/>
      <dgm:t>
        <a:bodyPr/>
        <a:lstStyle/>
        <a:p>
          <a:endParaRPr lang="it-IT"/>
        </a:p>
      </dgm:t>
    </dgm:pt>
    <dgm:pt modelId="{ED2BB97F-C2BF-49DA-97FD-E39B0177D0EA}" type="sibTrans" cxnId="{23F43072-320A-46C0-B610-1E8F3D7AF633}">
      <dgm:prSet/>
      <dgm:spPr/>
      <dgm:t>
        <a:bodyPr/>
        <a:lstStyle/>
        <a:p>
          <a:endParaRPr lang="it-IT"/>
        </a:p>
      </dgm:t>
    </dgm:pt>
    <dgm:pt modelId="{F6865C3B-CB9E-4B0E-BAF0-AFDB8A0FB60E}">
      <dgm:prSet phldrT="[Testo]" custT="1"/>
      <dgm:spPr/>
      <dgm:t>
        <a:bodyPr/>
        <a:lstStyle/>
        <a:p>
          <a:endParaRPr lang="it-IT" sz="1000">
            <a:latin typeface="+mn-lt"/>
          </a:endParaRPr>
        </a:p>
      </dgm:t>
    </dgm:pt>
    <dgm:pt modelId="{74DA0775-A9B9-49DC-969D-1FF0819315B4}" type="parTrans" cxnId="{29AA64C8-8CF6-4569-A6E4-1A8C5D965587}">
      <dgm:prSet/>
      <dgm:spPr/>
      <dgm:t>
        <a:bodyPr/>
        <a:lstStyle/>
        <a:p>
          <a:endParaRPr lang="it-IT"/>
        </a:p>
      </dgm:t>
    </dgm:pt>
    <dgm:pt modelId="{AECBF05D-51ED-405A-8878-E25FACDE9098}" type="sibTrans" cxnId="{29AA64C8-8CF6-4569-A6E4-1A8C5D965587}">
      <dgm:prSet/>
      <dgm:spPr/>
      <dgm:t>
        <a:bodyPr/>
        <a:lstStyle/>
        <a:p>
          <a:endParaRPr lang="it-IT"/>
        </a:p>
      </dgm:t>
    </dgm:pt>
    <dgm:pt modelId="{8ECE2329-C310-4FA3-BD71-9241F40458B5}" type="pres">
      <dgm:prSet presAssocID="{3924E97D-3144-4DDD-A914-9C49FB5BCD8F}" presName="diagram" presStyleCnt="0">
        <dgm:presLayoutVars>
          <dgm:dir/>
          <dgm:animLvl val="lvl"/>
          <dgm:resizeHandles val="exact"/>
        </dgm:presLayoutVars>
      </dgm:prSet>
      <dgm:spPr/>
    </dgm:pt>
    <dgm:pt modelId="{A4042C95-0FCC-4E57-80D7-6D8B82163D26}" type="pres">
      <dgm:prSet presAssocID="{384874BB-6CF5-42B6-B138-4244BB273061}" presName="compNode" presStyleCnt="0"/>
      <dgm:spPr/>
    </dgm:pt>
    <dgm:pt modelId="{05288EC9-8FF4-4919-95F4-BA4C9D4A2A27}" type="pres">
      <dgm:prSet presAssocID="{384874BB-6CF5-42B6-B138-4244BB273061}" presName="childRect" presStyleLbl="bgAcc1" presStyleIdx="0" presStyleCnt="2">
        <dgm:presLayoutVars>
          <dgm:bulletEnabled val="1"/>
        </dgm:presLayoutVars>
      </dgm:prSet>
      <dgm:spPr/>
    </dgm:pt>
    <dgm:pt modelId="{90EE16E2-BBD4-4B9C-BE4A-84DAF8A002C2}" type="pres">
      <dgm:prSet presAssocID="{384874BB-6CF5-42B6-B138-4244BB273061}" presName="parentText" presStyleLbl="node1" presStyleIdx="0" presStyleCnt="0">
        <dgm:presLayoutVars>
          <dgm:chMax val="0"/>
          <dgm:bulletEnabled val="1"/>
        </dgm:presLayoutVars>
      </dgm:prSet>
      <dgm:spPr/>
    </dgm:pt>
    <dgm:pt modelId="{26CAB84A-EF8B-453E-968C-13B0ACC80C35}" type="pres">
      <dgm:prSet presAssocID="{384874BB-6CF5-42B6-B138-4244BB273061}" presName="parentRect" presStyleLbl="alignNode1" presStyleIdx="0" presStyleCnt="2"/>
      <dgm:spPr/>
    </dgm:pt>
    <dgm:pt modelId="{34BFEE4D-F4EA-46A1-B910-A6744F3E4074}" type="pres">
      <dgm:prSet presAssocID="{384874BB-6CF5-42B6-B138-4244BB273061}" presName="adorn" presStyleLbl="fgAccFollowNode1" presStyleIdx="0" presStyleCnt="2"/>
      <dgm:spPr/>
    </dgm:pt>
    <dgm:pt modelId="{E906D52C-F102-4FC6-A9DA-8556B1A4393F}" type="pres">
      <dgm:prSet presAssocID="{ED2BB97F-C2BF-49DA-97FD-E39B0177D0EA}" presName="sibTrans" presStyleLbl="sibTrans2D1" presStyleIdx="0" presStyleCnt="0"/>
      <dgm:spPr/>
    </dgm:pt>
    <dgm:pt modelId="{DDB0FDCE-7755-4484-A3AA-B0DB2851E400}" type="pres">
      <dgm:prSet presAssocID="{F6865C3B-CB9E-4B0E-BAF0-AFDB8A0FB60E}" presName="compNode" presStyleCnt="0"/>
      <dgm:spPr/>
    </dgm:pt>
    <dgm:pt modelId="{A94EDF51-6540-43B2-82F6-C96554A60A09}" type="pres">
      <dgm:prSet presAssocID="{F6865C3B-CB9E-4B0E-BAF0-AFDB8A0FB60E}" presName="childRect" presStyleLbl="bgAcc1" presStyleIdx="1" presStyleCnt="2">
        <dgm:presLayoutVars>
          <dgm:bulletEnabled val="1"/>
        </dgm:presLayoutVars>
      </dgm:prSet>
      <dgm:spPr/>
    </dgm:pt>
    <dgm:pt modelId="{F781CEBE-572D-497C-ACB2-0F8F90457BFD}" type="pres">
      <dgm:prSet presAssocID="{F6865C3B-CB9E-4B0E-BAF0-AFDB8A0FB60E}" presName="parentText" presStyleLbl="node1" presStyleIdx="0" presStyleCnt="0" custLinFactNeighborX="-8803" custLinFactNeighborY="-8426">
        <dgm:presLayoutVars>
          <dgm:chMax val="0"/>
          <dgm:bulletEnabled val="1"/>
        </dgm:presLayoutVars>
      </dgm:prSet>
      <dgm:spPr/>
    </dgm:pt>
    <dgm:pt modelId="{88E8EEF1-2389-4103-B7F6-A4BEBEE52813}" type="pres">
      <dgm:prSet presAssocID="{F6865C3B-CB9E-4B0E-BAF0-AFDB8A0FB60E}" presName="parentRect" presStyleLbl="alignNode1" presStyleIdx="1" presStyleCnt="2"/>
      <dgm:spPr/>
    </dgm:pt>
    <dgm:pt modelId="{32CBA3A9-5E21-4210-B415-E8DC78C4571F}" type="pres">
      <dgm:prSet presAssocID="{F6865C3B-CB9E-4B0E-BAF0-AFDB8A0FB60E}" presName="adorn" presStyleLbl="fgAccFollowNode1" presStyleIdx="1" presStyleCnt="2"/>
      <dgm:spPr/>
    </dgm:pt>
  </dgm:ptLst>
  <dgm:cxnLst>
    <dgm:cxn modelId="{D481E441-30DC-489A-B480-51B2C58264EE}" type="presOf" srcId="{3924E97D-3144-4DDD-A914-9C49FB5BCD8F}" destId="{8ECE2329-C310-4FA3-BD71-9241F40458B5}" srcOrd="0" destOrd="0" presId="urn:microsoft.com/office/officeart/2005/8/layout/bList2"/>
    <dgm:cxn modelId="{88FE0E6F-2964-4B77-AEF6-A86321CF1415}" type="presOf" srcId="{F6865C3B-CB9E-4B0E-BAF0-AFDB8A0FB60E}" destId="{88E8EEF1-2389-4103-B7F6-A4BEBEE52813}" srcOrd="1" destOrd="0" presId="urn:microsoft.com/office/officeart/2005/8/layout/bList2"/>
    <dgm:cxn modelId="{23F43072-320A-46C0-B610-1E8F3D7AF633}" srcId="{3924E97D-3144-4DDD-A914-9C49FB5BCD8F}" destId="{384874BB-6CF5-42B6-B138-4244BB273061}" srcOrd="0" destOrd="0" parTransId="{AED3AF31-AE90-4ABF-8919-D6959A106565}" sibTransId="{ED2BB97F-C2BF-49DA-97FD-E39B0177D0EA}"/>
    <dgm:cxn modelId="{E244DB84-4586-4E4D-8F91-88D61AC842AB}" type="presOf" srcId="{384874BB-6CF5-42B6-B138-4244BB273061}" destId="{26CAB84A-EF8B-453E-968C-13B0ACC80C35}" srcOrd="1" destOrd="0" presId="urn:microsoft.com/office/officeart/2005/8/layout/bList2"/>
    <dgm:cxn modelId="{70A3F7A6-CC4E-406A-B2F4-8D2F6AE124A7}" type="presOf" srcId="{ED2BB97F-C2BF-49DA-97FD-E39B0177D0EA}" destId="{E906D52C-F102-4FC6-A9DA-8556B1A4393F}" srcOrd="0" destOrd="0" presId="urn:microsoft.com/office/officeart/2005/8/layout/bList2"/>
    <dgm:cxn modelId="{9425B2C1-E46F-4EE2-B7EE-18EAC2397DAF}" type="presOf" srcId="{384874BB-6CF5-42B6-B138-4244BB273061}" destId="{90EE16E2-BBD4-4B9C-BE4A-84DAF8A002C2}" srcOrd="0" destOrd="0" presId="urn:microsoft.com/office/officeart/2005/8/layout/bList2"/>
    <dgm:cxn modelId="{29AA64C8-8CF6-4569-A6E4-1A8C5D965587}" srcId="{3924E97D-3144-4DDD-A914-9C49FB5BCD8F}" destId="{F6865C3B-CB9E-4B0E-BAF0-AFDB8A0FB60E}" srcOrd="1" destOrd="0" parTransId="{74DA0775-A9B9-49DC-969D-1FF0819315B4}" sibTransId="{AECBF05D-51ED-405A-8878-E25FACDE9098}"/>
    <dgm:cxn modelId="{82B775FA-4446-47F3-A639-D7C5A90DE9C7}" type="presOf" srcId="{F6865C3B-CB9E-4B0E-BAF0-AFDB8A0FB60E}" destId="{F781CEBE-572D-497C-ACB2-0F8F90457BFD}" srcOrd="0" destOrd="0" presId="urn:microsoft.com/office/officeart/2005/8/layout/bList2"/>
    <dgm:cxn modelId="{62E9D385-5D82-4FF9-BCD0-EF8029A6F9C3}" type="presParOf" srcId="{8ECE2329-C310-4FA3-BD71-9241F40458B5}" destId="{A4042C95-0FCC-4E57-80D7-6D8B82163D26}" srcOrd="0" destOrd="0" presId="urn:microsoft.com/office/officeart/2005/8/layout/bList2"/>
    <dgm:cxn modelId="{78266E02-E580-406D-A2FF-5C3BFAAB02BD}" type="presParOf" srcId="{A4042C95-0FCC-4E57-80D7-6D8B82163D26}" destId="{05288EC9-8FF4-4919-95F4-BA4C9D4A2A27}" srcOrd="0" destOrd="0" presId="urn:microsoft.com/office/officeart/2005/8/layout/bList2"/>
    <dgm:cxn modelId="{AC24CB98-02FE-4EB4-AD02-DDC9F7A0AEFC}" type="presParOf" srcId="{A4042C95-0FCC-4E57-80D7-6D8B82163D26}" destId="{90EE16E2-BBD4-4B9C-BE4A-84DAF8A002C2}" srcOrd="1" destOrd="0" presId="urn:microsoft.com/office/officeart/2005/8/layout/bList2"/>
    <dgm:cxn modelId="{F172763B-3E84-4505-8F8B-A0B663438BF9}" type="presParOf" srcId="{A4042C95-0FCC-4E57-80D7-6D8B82163D26}" destId="{26CAB84A-EF8B-453E-968C-13B0ACC80C35}" srcOrd="2" destOrd="0" presId="urn:microsoft.com/office/officeart/2005/8/layout/bList2"/>
    <dgm:cxn modelId="{CFCF0C1A-081C-4530-B8C7-B210C604F747}" type="presParOf" srcId="{A4042C95-0FCC-4E57-80D7-6D8B82163D26}" destId="{34BFEE4D-F4EA-46A1-B910-A6744F3E4074}" srcOrd="3" destOrd="0" presId="urn:microsoft.com/office/officeart/2005/8/layout/bList2"/>
    <dgm:cxn modelId="{A634B069-07A1-4187-9C9F-92AEDA3AF35C}" type="presParOf" srcId="{8ECE2329-C310-4FA3-BD71-9241F40458B5}" destId="{E906D52C-F102-4FC6-A9DA-8556B1A4393F}" srcOrd="1" destOrd="0" presId="urn:microsoft.com/office/officeart/2005/8/layout/bList2"/>
    <dgm:cxn modelId="{7A91C948-979C-4FEA-BF75-0CF1E7AFEC15}" type="presParOf" srcId="{8ECE2329-C310-4FA3-BD71-9241F40458B5}" destId="{DDB0FDCE-7755-4484-A3AA-B0DB2851E400}" srcOrd="2" destOrd="0" presId="urn:microsoft.com/office/officeart/2005/8/layout/bList2"/>
    <dgm:cxn modelId="{15C6675B-CD1C-4DE6-975E-6EF5051ED46B}" type="presParOf" srcId="{DDB0FDCE-7755-4484-A3AA-B0DB2851E400}" destId="{A94EDF51-6540-43B2-82F6-C96554A60A09}" srcOrd="0" destOrd="0" presId="urn:microsoft.com/office/officeart/2005/8/layout/bList2"/>
    <dgm:cxn modelId="{70AD4FDC-526B-4710-AE7B-5313E2EC97E2}" type="presParOf" srcId="{DDB0FDCE-7755-4484-A3AA-B0DB2851E400}" destId="{F781CEBE-572D-497C-ACB2-0F8F90457BFD}" srcOrd="1" destOrd="0" presId="urn:microsoft.com/office/officeart/2005/8/layout/bList2"/>
    <dgm:cxn modelId="{72F7A4F3-BDB8-4437-A31C-2B31CE663F8A}" type="presParOf" srcId="{DDB0FDCE-7755-4484-A3AA-B0DB2851E400}" destId="{88E8EEF1-2389-4103-B7F6-A4BEBEE52813}" srcOrd="2" destOrd="0" presId="urn:microsoft.com/office/officeart/2005/8/layout/bList2"/>
    <dgm:cxn modelId="{1903735B-E3DD-4EA9-959B-7B928B7ED93C}" type="presParOf" srcId="{DDB0FDCE-7755-4484-A3AA-B0DB2851E400}" destId="{32CBA3A9-5E21-4210-B415-E8DC78C4571F}"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8B473-90A1-4598-B480-482F3FA9F5AA}">
      <dsp:nvSpPr>
        <dsp:cNvPr id="0" name=""/>
        <dsp:cNvSpPr/>
      </dsp:nvSpPr>
      <dsp:spPr>
        <a:xfrm>
          <a:off x="0" y="0"/>
          <a:ext cx="7722255" cy="51580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Human embryos &amp; </a:t>
          </a:r>
          <a:r>
            <a:rPr lang="en-US" sz="2600" b="1" kern="1200" err="1"/>
            <a:t>foetuses</a:t>
          </a:r>
          <a:endParaRPr lang="en-GB" sz="2600" b="1" kern="1200"/>
        </a:p>
      </dsp:txBody>
      <dsp:txXfrm>
        <a:off x="25180" y="25180"/>
        <a:ext cx="7671895" cy="465445"/>
      </dsp:txXfrm>
    </dsp:sp>
    <dsp:sp modelId="{243B5727-996F-4914-9F3A-AA69CCA1B309}">
      <dsp:nvSpPr>
        <dsp:cNvPr id="0" name=""/>
        <dsp:cNvSpPr/>
      </dsp:nvSpPr>
      <dsp:spPr>
        <a:xfrm>
          <a:off x="0" y="530362"/>
          <a:ext cx="7722255" cy="515805"/>
        </a:xfrm>
        <a:prstGeom prst="roundRect">
          <a:avLst/>
        </a:prstGeom>
        <a:solidFill>
          <a:schemeClr val="accent5">
            <a:hueOff val="-1736021"/>
            <a:satOff val="-118"/>
            <a:lumOff val="28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Human beings</a:t>
          </a:r>
          <a:endParaRPr lang="en-GB" sz="2600" b="1" kern="1200"/>
        </a:p>
      </dsp:txBody>
      <dsp:txXfrm>
        <a:off x="25180" y="555542"/>
        <a:ext cx="7671895" cy="465445"/>
      </dsp:txXfrm>
    </dsp:sp>
    <dsp:sp modelId="{CBEB3C73-2BBF-40EF-A1E3-B7788BE7BE7B}">
      <dsp:nvSpPr>
        <dsp:cNvPr id="0" name=""/>
        <dsp:cNvSpPr/>
      </dsp:nvSpPr>
      <dsp:spPr>
        <a:xfrm>
          <a:off x="0" y="1046168"/>
          <a:ext cx="7722255" cy="354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182" tIns="33020" rIns="184912" bIns="33020" numCol="1" spcCol="1270" anchor="t" anchorCtr="0">
          <a:noAutofit/>
        </a:bodyPr>
        <a:lstStyle/>
        <a:p>
          <a:pPr marL="228600" lvl="1" indent="-228600" algn="ctr" defTabSz="1155700">
            <a:lnSpc>
              <a:spcPct val="90000"/>
            </a:lnSpc>
            <a:spcBef>
              <a:spcPct val="0"/>
            </a:spcBef>
            <a:spcAft>
              <a:spcPct val="20000"/>
            </a:spcAft>
            <a:buNone/>
          </a:pPr>
          <a:r>
            <a:rPr lang="en-US" sz="2600" b="1" i="1" kern="1200">
              <a:solidFill>
                <a:srgbClr val="752BA1"/>
              </a:solidFill>
            </a:rPr>
            <a:t>- Special populations</a:t>
          </a:r>
          <a:endParaRPr lang="en-GB" sz="2600" b="1" i="1" kern="1200">
            <a:solidFill>
              <a:srgbClr val="752BA1"/>
            </a:solidFill>
          </a:endParaRPr>
        </a:p>
      </dsp:txBody>
      <dsp:txXfrm>
        <a:off x="0" y="1046168"/>
        <a:ext cx="7722255" cy="354891"/>
      </dsp:txXfrm>
    </dsp:sp>
    <dsp:sp modelId="{9993205C-B47B-42A8-A98B-7B17088E2A8D}">
      <dsp:nvSpPr>
        <dsp:cNvPr id="0" name=""/>
        <dsp:cNvSpPr/>
      </dsp:nvSpPr>
      <dsp:spPr>
        <a:xfrm>
          <a:off x="0" y="1401060"/>
          <a:ext cx="7722255" cy="515805"/>
        </a:xfrm>
        <a:prstGeom prst="roundRect">
          <a:avLst/>
        </a:prstGeom>
        <a:solidFill>
          <a:schemeClr val="accent5">
            <a:hueOff val="-3472043"/>
            <a:satOff val="-236"/>
            <a:lumOff val="56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Human cells or tissues</a:t>
          </a:r>
          <a:endParaRPr lang="en-GB" sz="2600" b="1" kern="1200"/>
        </a:p>
      </dsp:txBody>
      <dsp:txXfrm>
        <a:off x="25180" y="1426240"/>
        <a:ext cx="7671895" cy="465445"/>
      </dsp:txXfrm>
    </dsp:sp>
    <dsp:sp modelId="{200EAF8A-5610-4640-A1C0-E112FBB69B60}">
      <dsp:nvSpPr>
        <dsp:cNvPr id="0" name=""/>
        <dsp:cNvSpPr/>
      </dsp:nvSpPr>
      <dsp:spPr>
        <a:xfrm>
          <a:off x="0" y="1928621"/>
          <a:ext cx="7722255" cy="515805"/>
        </a:xfrm>
        <a:prstGeom prst="roundRect">
          <a:avLst/>
        </a:prstGeom>
        <a:solidFill>
          <a:schemeClr val="accent5">
            <a:hueOff val="-5208064"/>
            <a:satOff val="-354"/>
            <a:lumOff val="84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Personal data</a:t>
          </a:r>
          <a:endParaRPr lang="en-GB" sz="2600" b="1" kern="1200"/>
        </a:p>
      </dsp:txBody>
      <dsp:txXfrm>
        <a:off x="25180" y="1953801"/>
        <a:ext cx="7671895" cy="465445"/>
      </dsp:txXfrm>
    </dsp:sp>
    <dsp:sp modelId="{376A9DD0-61D9-4873-9E1D-AD668AFE5EEC}">
      <dsp:nvSpPr>
        <dsp:cNvPr id="0" name=""/>
        <dsp:cNvSpPr/>
      </dsp:nvSpPr>
      <dsp:spPr>
        <a:xfrm>
          <a:off x="0" y="2444427"/>
          <a:ext cx="7722255" cy="354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182" tIns="33020" rIns="184912" bIns="33020" numCol="1" spcCol="1270" anchor="t" anchorCtr="0">
          <a:noAutofit/>
        </a:bodyPr>
        <a:lstStyle/>
        <a:p>
          <a:pPr marL="228600" lvl="1" indent="-228600" algn="ctr" defTabSz="1155700">
            <a:lnSpc>
              <a:spcPct val="90000"/>
            </a:lnSpc>
            <a:spcBef>
              <a:spcPct val="0"/>
            </a:spcBef>
            <a:spcAft>
              <a:spcPct val="20000"/>
            </a:spcAft>
            <a:buFontTx/>
            <a:buNone/>
          </a:pPr>
          <a:r>
            <a:rPr lang="en-US" sz="2600" b="1" i="1" kern="1200">
              <a:solidFill>
                <a:srgbClr val="2C54A3"/>
              </a:solidFill>
            </a:rPr>
            <a:t>- Genetic data</a:t>
          </a:r>
          <a:endParaRPr lang="en-GB" sz="2600" b="1" i="1" kern="1200">
            <a:solidFill>
              <a:srgbClr val="2C54A3"/>
            </a:solidFill>
          </a:endParaRPr>
        </a:p>
      </dsp:txBody>
      <dsp:txXfrm>
        <a:off x="0" y="2444427"/>
        <a:ext cx="7722255" cy="354891"/>
      </dsp:txXfrm>
    </dsp:sp>
    <dsp:sp modelId="{81361E7D-FE52-4D34-89B5-C6B965960DB6}">
      <dsp:nvSpPr>
        <dsp:cNvPr id="0" name=""/>
        <dsp:cNvSpPr/>
      </dsp:nvSpPr>
      <dsp:spPr>
        <a:xfrm>
          <a:off x="0" y="2799319"/>
          <a:ext cx="7722255" cy="515805"/>
        </a:xfrm>
        <a:prstGeom prst="roundRect">
          <a:avLst/>
        </a:prstGeom>
        <a:solidFill>
          <a:schemeClr val="accent5">
            <a:hueOff val="-6944086"/>
            <a:satOff val="-472"/>
            <a:lumOff val="11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Animals</a:t>
          </a:r>
          <a:endParaRPr lang="en-GB" sz="2600" b="1" kern="1200"/>
        </a:p>
      </dsp:txBody>
      <dsp:txXfrm>
        <a:off x="25180" y="2824499"/>
        <a:ext cx="7671895" cy="465445"/>
      </dsp:txXfrm>
    </dsp:sp>
    <dsp:sp modelId="{52FF476E-4E22-4EDC-BCB1-7CE9BE6F7309}">
      <dsp:nvSpPr>
        <dsp:cNvPr id="0" name=""/>
        <dsp:cNvSpPr/>
      </dsp:nvSpPr>
      <dsp:spPr>
        <a:xfrm>
          <a:off x="0" y="3326880"/>
          <a:ext cx="7722255" cy="515805"/>
        </a:xfrm>
        <a:prstGeom prst="roundRect">
          <a:avLst/>
        </a:prstGeom>
        <a:solidFill>
          <a:schemeClr val="accent5">
            <a:hueOff val="-8680107"/>
            <a:satOff val="-590"/>
            <a:lumOff val="140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Non-EU countries</a:t>
          </a:r>
          <a:endParaRPr lang="en-GB" sz="2600" b="1" kern="1200"/>
        </a:p>
      </dsp:txBody>
      <dsp:txXfrm>
        <a:off x="25180" y="3352060"/>
        <a:ext cx="7671895" cy="465445"/>
      </dsp:txXfrm>
    </dsp:sp>
    <dsp:sp modelId="{ECD923D7-FDB5-453E-8DB7-43CB0638865E}">
      <dsp:nvSpPr>
        <dsp:cNvPr id="0" name=""/>
        <dsp:cNvSpPr/>
      </dsp:nvSpPr>
      <dsp:spPr>
        <a:xfrm>
          <a:off x="0" y="3854442"/>
          <a:ext cx="7722255" cy="515805"/>
        </a:xfrm>
        <a:prstGeom prst="roundRect">
          <a:avLst/>
        </a:prstGeom>
        <a:solidFill>
          <a:schemeClr val="accent5">
            <a:hueOff val="-10416129"/>
            <a:satOff val="-708"/>
            <a:lumOff val="16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Environment, health &amp; safety</a:t>
          </a:r>
          <a:endParaRPr lang="en-GB" sz="2600" b="1" kern="1200"/>
        </a:p>
      </dsp:txBody>
      <dsp:txXfrm>
        <a:off x="25180" y="3879622"/>
        <a:ext cx="7671895" cy="465445"/>
      </dsp:txXfrm>
    </dsp:sp>
    <dsp:sp modelId="{E5997FA3-F1E8-4DA6-8CD6-1B32DDA59238}">
      <dsp:nvSpPr>
        <dsp:cNvPr id="0" name=""/>
        <dsp:cNvSpPr/>
      </dsp:nvSpPr>
      <dsp:spPr>
        <a:xfrm>
          <a:off x="0" y="4382004"/>
          <a:ext cx="7722255" cy="515805"/>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b="1" kern="1200"/>
            <a:t>Artificial Intelligence</a:t>
          </a:r>
        </a:p>
      </dsp:txBody>
      <dsp:txXfrm>
        <a:off x="25180" y="4407184"/>
        <a:ext cx="7671895" cy="4654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6AEDC-81E0-488B-AE29-CCF0361C4468}">
      <dsp:nvSpPr>
        <dsp:cNvPr id="0" name=""/>
        <dsp:cNvSpPr/>
      </dsp:nvSpPr>
      <dsp:spPr>
        <a:xfrm>
          <a:off x="2655146" y="26291"/>
          <a:ext cx="2817706" cy="2817706"/>
        </a:xfrm>
        <a:prstGeom prst="ellipse">
          <a:avLst/>
        </a:prstGeom>
        <a:solidFill>
          <a:schemeClr val="bg1">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00350">
            <a:lnSpc>
              <a:spcPct val="90000"/>
            </a:lnSpc>
            <a:spcBef>
              <a:spcPct val="0"/>
            </a:spcBef>
            <a:spcAft>
              <a:spcPct val="35000"/>
            </a:spcAft>
            <a:buNone/>
          </a:pPr>
          <a:endParaRPr lang="it-IT" sz="6300" kern="1200"/>
        </a:p>
      </dsp:txBody>
      <dsp:txXfrm>
        <a:off x="2980266" y="405598"/>
        <a:ext cx="2167466" cy="894080"/>
      </dsp:txXfrm>
    </dsp:sp>
    <dsp:sp modelId="{47F4FC1E-5C91-40A5-AEA3-1C3210DE6BBF}">
      <dsp:nvSpPr>
        <dsp:cNvPr id="0" name=""/>
        <dsp:cNvSpPr/>
      </dsp:nvSpPr>
      <dsp:spPr>
        <a:xfrm>
          <a:off x="3901439" y="1300480"/>
          <a:ext cx="2817706" cy="2817706"/>
        </a:xfrm>
        <a:prstGeom prst="ellipse">
          <a:avLst/>
        </a:prstGeom>
        <a:solidFill>
          <a:schemeClr val="bg1">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it-IT" sz="6500" kern="1200"/>
        </a:p>
      </dsp:txBody>
      <dsp:txXfrm>
        <a:off x="5418666" y="1625600"/>
        <a:ext cx="1083733" cy="2167466"/>
      </dsp:txXfrm>
    </dsp:sp>
    <dsp:sp modelId="{75447AAB-317B-49FF-B141-EC5188A7E1C8}">
      <dsp:nvSpPr>
        <dsp:cNvPr id="0" name=""/>
        <dsp:cNvSpPr/>
      </dsp:nvSpPr>
      <dsp:spPr>
        <a:xfrm>
          <a:off x="2655146" y="2546773"/>
          <a:ext cx="2817706" cy="2817706"/>
        </a:xfrm>
        <a:prstGeom prst="ellipse">
          <a:avLst/>
        </a:prstGeom>
        <a:solidFill>
          <a:schemeClr val="bg1">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00350">
            <a:lnSpc>
              <a:spcPct val="90000"/>
            </a:lnSpc>
            <a:spcBef>
              <a:spcPct val="0"/>
            </a:spcBef>
            <a:spcAft>
              <a:spcPct val="35000"/>
            </a:spcAft>
            <a:buNone/>
          </a:pPr>
          <a:endParaRPr lang="it-IT" sz="6300" kern="1200"/>
        </a:p>
      </dsp:txBody>
      <dsp:txXfrm>
        <a:off x="2980266" y="4091093"/>
        <a:ext cx="2167466" cy="894080"/>
      </dsp:txXfrm>
    </dsp:sp>
    <dsp:sp modelId="{24630E97-F57C-495F-B321-62D8644CF9FD}">
      <dsp:nvSpPr>
        <dsp:cNvPr id="0" name=""/>
        <dsp:cNvSpPr/>
      </dsp:nvSpPr>
      <dsp:spPr>
        <a:xfrm>
          <a:off x="1408853" y="1300480"/>
          <a:ext cx="2817706" cy="2817706"/>
        </a:xfrm>
        <a:prstGeom prst="ellipse">
          <a:avLst/>
        </a:prstGeom>
        <a:solidFill>
          <a:schemeClr val="accent4">
            <a:alpha val="50000"/>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it-IT" sz="6500" kern="1200"/>
        </a:p>
      </dsp:txBody>
      <dsp:txXfrm>
        <a:off x="1625599" y="1625600"/>
        <a:ext cx="1083733" cy="21674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E9B63-365E-4595-B94E-3104877D552E}">
      <dsp:nvSpPr>
        <dsp:cNvPr id="0" name=""/>
        <dsp:cNvSpPr/>
      </dsp:nvSpPr>
      <dsp:spPr>
        <a:xfrm>
          <a:off x="1208303" y="-92795"/>
          <a:ext cx="5152846" cy="5152846"/>
        </a:xfrm>
        <a:prstGeom prst="circularArrow">
          <a:avLst>
            <a:gd name="adj1" fmla="val 5544"/>
            <a:gd name="adj2" fmla="val 330680"/>
            <a:gd name="adj3" fmla="val 14654613"/>
            <a:gd name="adj4" fmla="val 16871195"/>
            <a:gd name="adj5" fmla="val 5757"/>
          </a:avLst>
        </a:prstGeom>
        <a:solidFill>
          <a:srgbClr val="A5A5A5">
            <a:lumMod val="20000"/>
            <a:lumOff val="80000"/>
          </a:srgb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CF1EF53E-6FDA-4D15-A568-71CBE46A4585}">
      <dsp:nvSpPr>
        <dsp:cNvPr id="0" name=""/>
        <dsp:cNvSpPr/>
      </dsp:nvSpPr>
      <dsp:spPr>
        <a:xfrm>
          <a:off x="3056933" y="-46551"/>
          <a:ext cx="1455588" cy="727794"/>
        </a:xfrm>
        <a:prstGeom prst="roundRect">
          <a:avLst/>
        </a:prstGeom>
        <a:solidFill>
          <a:srgbClr val="FFC000">
            <a:hueOff val="0"/>
            <a:satOff val="0"/>
            <a:lumOff val="0"/>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rgbClr val="44546A"/>
              </a:solidFill>
              <a:latin typeface="+mj-lt"/>
              <a:ea typeface="+mn-ea"/>
              <a:cs typeface="+mn-cs"/>
            </a:rPr>
            <a:t>informed</a:t>
          </a:r>
        </a:p>
      </dsp:txBody>
      <dsp:txXfrm>
        <a:off x="3092461" y="-11023"/>
        <a:ext cx="1384532" cy="656738"/>
      </dsp:txXfrm>
    </dsp:sp>
    <dsp:sp modelId="{305A0534-1A5F-4796-BE71-C676A6566165}">
      <dsp:nvSpPr>
        <dsp:cNvPr id="0" name=""/>
        <dsp:cNvSpPr/>
      </dsp:nvSpPr>
      <dsp:spPr>
        <a:xfrm>
          <a:off x="4610712" y="597044"/>
          <a:ext cx="1455588" cy="727794"/>
        </a:xfrm>
        <a:prstGeom prst="roundRect">
          <a:avLst/>
        </a:prstGeom>
        <a:solidFill>
          <a:srgbClr val="FFC000">
            <a:hueOff val="1400127"/>
            <a:satOff val="-5825"/>
            <a:lumOff val="1373"/>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rgbClr val="44546A"/>
              </a:solidFill>
              <a:latin typeface="+mj-lt"/>
              <a:ea typeface="+mn-ea"/>
              <a:cs typeface="+mn-cs"/>
            </a:rPr>
            <a:t>voluntary</a:t>
          </a:r>
        </a:p>
      </dsp:txBody>
      <dsp:txXfrm>
        <a:off x="4646240" y="632572"/>
        <a:ext cx="1384532" cy="656738"/>
      </dsp:txXfrm>
    </dsp:sp>
    <dsp:sp modelId="{EEA46A5B-D87E-4251-969E-C4D4CBBAD681}">
      <dsp:nvSpPr>
        <dsp:cNvPr id="0" name=""/>
        <dsp:cNvSpPr/>
      </dsp:nvSpPr>
      <dsp:spPr>
        <a:xfrm>
          <a:off x="5273178" y="1786837"/>
          <a:ext cx="1464584" cy="941744"/>
        </a:xfrm>
        <a:prstGeom prst="roundRect">
          <a:avLst/>
        </a:prstGeom>
        <a:solidFill>
          <a:srgbClr val="FFC000">
            <a:hueOff val="2800255"/>
            <a:satOff val="-11651"/>
            <a:lumOff val="2745"/>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rgbClr val="44546A"/>
              </a:solidFill>
              <a:latin typeface="+mj-lt"/>
              <a:ea typeface="+mn-ea"/>
              <a:cs typeface="+mn-cs"/>
            </a:rPr>
            <a:t>given for a specific purpose</a:t>
          </a:r>
        </a:p>
      </dsp:txBody>
      <dsp:txXfrm>
        <a:off x="5319150" y="1832809"/>
        <a:ext cx="1372640" cy="849800"/>
      </dsp:txXfrm>
    </dsp:sp>
    <dsp:sp modelId="{FF2DA368-17A8-4094-8AB8-2489E1CB6487}">
      <dsp:nvSpPr>
        <dsp:cNvPr id="0" name=""/>
        <dsp:cNvSpPr/>
      </dsp:nvSpPr>
      <dsp:spPr>
        <a:xfrm>
          <a:off x="4792395" y="3246988"/>
          <a:ext cx="1793168" cy="988788"/>
        </a:xfrm>
        <a:prstGeom prst="roundRect">
          <a:avLst/>
        </a:prstGeom>
        <a:solidFill>
          <a:srgbClr val="FFC000">
            <a:hueOff val="4200382"/>
            <a:satOff val="-17476"/>
            <a:lumOff val="4118"/>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rgbClr val="44546A"/>
              </a:solidFill>
              <a:latin typeface="+mj-lt"/>
              <a:ea typeface="+mn-ea"/>
              <a:cs typeface="+mn-cs"/>
            </a:rPr>
            <a:t>enough time</a:t>
          </a:r>
        </a:p>
      </dsp:txBody>
      <dsp:txXfrm>
        <a:off x="4840664" y="3295257"/>
        <a:ext cx="1696630" cy="892250"/>
      </dsp:txXfrm>
    </dsp:sp>
    <dsp:sp modelId="{EC49F49D-83F6-416E-A820-BF893F1FE0D3}">
      <dsp:nvSpPr>
        <dsp:cNvPr id="0" name=""/>
        <dsp:cNvSpPr/>
      </dsp:nvSpPr>
      <dsp:spPr>
        <a:xfrm>
          <a:off x="3146104" y="4249824"/>
          <a:ext cx="1534277" cy="924546"/>
        </a:xfrm>
        <a:prstGeom prst="roundRect">
          <a:avLst/>
        </a:prstGeom>
        <a:solidFill>
          <a:srgbClr val="FFC000">
            <a:hueOff val="5600509"/>
            <a:satOff val="-23301"/>
            <a:lumOff val="5490"/>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rgbClr val="44546A"/>
              </a:solidFill>
              <a:latin typeface="+mj-lt"/>
              <a:ea typeface="+mn-ea"/>
              <a:cs typeface="+mn-cs"/>
            </a:rPr>
            <a:t>explicit and given via a positive act </a:t>
          </a:r>
        </a:p>
      </dsp:txBody>
      <dsp:txXfrm>
        <a:off x="3191237" y="4294957"/>
        <a:ext cx="1444011" cy="834280"/>
      </dsp:txXfrm>
    </dsp:sp>
    <dsp:sp modelId="{13ED624F-25AE-4A56-A64A-5CEEE8EBC1A4}">
      <dsp:nvSpPr>
        <dsp:cNvPr id="0" name=""/>
        <dsp:cNvSpPr/>
      </dsp:nvSpPr>
      <dsp:spPr>
        <a:xfrm>
          <a:off x="991416" y="3513984"/>
          <a:ext cx="1918305" cy="875361"/>
        </a:xfrm>
        <a:prstGeom prst="roundRect">
          <a:avLst/>
        </a:prstGeom>
        <a:solidFill>
          <a:srgbClr val="FFC000">
            <a:hueOff val="7000636"/>
            <a:satOff val="-29126"/>
            <a:lumOff val="6863"/>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rgbClr val="44546A"/>
              </a:solidFill>
              <a:latin typeface="+mj-lt"/>
              <a:ea typeface="+mn-ea"/>
              <a:cs typeface="+mn-cs"/>
            </a:rPr>
            <a:t>clear and plain language </a:t>
          </a:r>
        </a:p>
      </dsp:txBody>
      <dsp:txXfrm>
        <a:off x="1034148" y="3556716"/>
        <a:ext cx="1832841" cy="789897"/>
      </dsp:txXfrm>
    </dsp:sp>
    <dsp:sp modelId="{EA53994C-8BA0-4D65-BF11-AE665EAE4C82}">
      <dsp:nvSpPr>
        <dsp:cNvPr id="0" name=""/>
        <dsp:cNvSpPr/>
      </dsp:nvSpPr>
      <dsp:spPr>
        <a:xfrm>
          <a:off x="804004" y="1924061"/>
          <a:ext cx="1566693" cy="1181319"/>
        </a:xfrm>
        <a:prstGeom prst="roundRect">
          <a:avLst/>
        </a:prstGeom>
        <a:solidFill>
          <a:srgbClr val="FFC000">
            <a:hueOff val="8400764"/>
            <a:satOff val="-34952"/>
            <a:lumOff val="8235"/>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rgbClr val="44546A"/>
              </a:solidFill>
              <a:latin typeface="+mj-lt"/>
              <a:ea typeface="+mn-ea"/>
              <a:cs typeface="+mn-cs"/>
            </a:rPr>
            <a:t>possible and easy consent withdrawal</a:t>
          </a:r>
        </a:p>
      </dsp:txBody>
      <dsp:txXfrm>
        <a:off x="861671" y="1981728"/>
        <a:ext cx="1451359" cy="1065985"/>
      </dsp:txXfrm>
    </dsp:sp>
    <dsp:sp modelId="{F826E833-1714-4AED-8078-64F71349F745}">
      <dsp:nvSpPr>
        <dsp:cNvPr id="0" name=""/>
        <dsp:cNvSpPr/>
      </dsp:nvSpPr>
      <dsp:spPr>
        <a:xfrm>
          <a:off x="1166987" y="737235"/>
          <a:ext cx="1824172" cy="727794"/>
        </a:xfrm>
        <a:prstGeom prst="roundRect">
          <a:avLst/>
        </a:prstGeom>
        <a:solidFill>
          <a:srgbClr val="FFC000">
            <a:hueOff val="9800891"/>
            <a:satOff val="-40777"/>
            <a:lumOff val="9608"/>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rgbClr val="44546A"/>
              </a:solidFill>
              <a:latin typeface="+mj-lt"/>
              <a:ea typeface="+mn-ea"/>
              <a:cs typeface="+mn-cs"/>
            </a:rPr>
            <a:t>documented</a:t>
          </a:r>
        </a:p>
      </dsp:txBody>
      <dsp:txXfrm>
        <a:off x="1202515" y="772763"/>
        <a:ext cx="1753116" cy="65673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62F17-7ABF-42CF-9E3F-71F4796A2776}">
      <dsp:nvSpPr>
        <dsp:cNvPr id="0" name=""/>
        <dsp:cNvSpPr/>
      </dsp:nvSpPr>
      <dsp:spPr>
        <a:xfrm>
          <a:off x="1280076" y="0"/>
          <a:ext cx="8577600" cy="4744122"/>
        </a:xfrm>
        <a:prstGeom prst="swooshArrow">
          <a:avLst>
            <a:gd name="adj1" fmla="val 25000"/>
            <a:gd name="adj2" fmla="val 25000"/>
          </a:avLst>
        </a:prstGeom>
        <a:solidFill>
          <a:srgbClr val="5B9BD5">
            <a:lumMod val="40000"/>
            <a:lumOff val="60000"/>
          </a:srgbClr>
        </a:solidFill>
        <a:ln>
          <a:noFill/>
        </a:ln>
        <a:effectLst/>
        <a:scene3d>
          <a:camera prst="orthographicFront"/>
          <a:lightRig rig="threePt" dir="t">
            <a:rot lat="0" lon="0" rev="7500000"/>
          </a:lightRig>
        </a:scene3d>
        <a:sp3d z="-152400" extrusionH="63500" prstMaterial="matte">
          <a:bevelT w="144450" h="6350" prst="relaxedInset"/>
          <a:contourClr>
            <a:sysClr val="window" lastClr="FFFFFF"/>
          </a:contourClr>
        </a:sp3d>
      </dsp:spPr>
      <dsp:style>
        <a:lnRef idx="0">
          <a:scrgbClr r="0" g="0" b="0"/>
        </a:lnRef>
        <a:fillRef idx="3">
          <a:scrgbClr r="0" g="0" b="0"/>
        </a:fillRef>
        <a:effectRef idx="0">
          <a:scrgbClr r="0" g="0" b="0"/>
        </a:effectRef>
        <a:fontRef idx="minor"/>
      </dsp:style>
    </dsp:sp>
    <dsp:sp modelId="{0774B0FC-8DD9-43DB-8F6F-E4AEAF51DA0A}">
      <dsp:nvSpPr>
        <dsp:cNvPr id="0" name=""/>
        <dsp:cNvSpPr/>
      </dsp:nvSpPr>
      <dsp:spPr>
        <a:xfrm>
          <a:off x="2203754" y="3527729"/>
          <a:ext cx="174583" cy="174583"/>
        </a:xfrm>
        <a:prstGeom prst="ellipse">
          <a:avLst/>
        </a:prstGeom>
        <a:gradFill rotWithShape="0">
          <a:gsLst>
            <a:gs pos="0">
              <a:srgbClr val="FFC000">
                <a:hueOff val="0"/>
                <a:satOff val="0"/>
                <a:lumOff val="0"/>
                <a:alphaOff val="0"/>
                <a:satMod val="103000"/>
                <a:lumMod val="102000"/>
                <a:tint val="94000"/>
              </a:srgbClr>
            </a:gs>
            <a:gs pos="50000">
              <a:srgbClr val="FFC000">
                <a:hueOff val="0"/>
                <a:satOff val="0"/>
                <a:lumOff val="0"/>
                <a:alphaOff val="0"/>
                <a:satMod val="110000"/>
                <a:lumMod val="100000"/>
                <a:shade val="100000"/>
              </a:srgbClr>
            </a:gs>
            <a:gs pos="100000">
              <a:srgbClr val="FFC000">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158CE23-CA6C-4141-96EA-E8F526240EA5}">
      <dsp:nvSpPr>
        <dsp:cNvPr id="0" name=""/>
        <dsp:cNvSpPr/>
      </dsp:nvSpPr>
      <dsp:spPr>
        <a:xfrm>
          <a:off x="2509246" y="3574147"/>
          <a:ext cx="1598605" cy="1129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508" tIns="0" rIns="0" bIns="0" numCol="1" spcCol="1270" anchor="t" anchorCtr="0">
          <a:noAutofit/>
        </a:bodyPr>
        <a:lstStyle/>
        <a:p>
          <a:pPr marL="0" lvl="0" indent="0" algn="l" defTabSz="622300">
            <a:lnSpc>
              <a:spcPct val="90000"/>
            </a:lnSpc>
            <a:spcBef>
              <a:spcPct val="0"/>
            </a:spcBef>
            <a:spcAft>
              <a:spcPct val="35000"/>
            </a:spcAft>
            <a:buNone/>
          </a:pPr>
          <a:r>
            <a:rPr lang="it-IT" sz="1400" b="1" kern="1200">
              <a:solidFill>
                <a:srgbClr val="44546A"/>
              </a:solidFill>
              <a:latin typeface="+mj-lt"/>
              <a:ea typeface="+mn-ea"/>
              <a:cs typeface="+mn-cs"/>
            </a:rPr>
            <a:t>INFORMATION</a:t>
          </a:r>
          <a:endParaRPr lang="en-GB" sz="1400" b="1" kern="1200">
            <a:solidFill>
              <a:srgbClr val="44546A"/>
            </a:solidFill>
            <a:latin typeface="+mj-lt"/>
            <a:ea typeface="+mn-ea"/>
            <a:cs typeface="+mn-cs"/>
          </a:endParaRPr>
        </a:p>
      </dsp:txBody>
      <dsp:txXfrm>
        <a:off x="2509246" y="3574147"/>
        <a:ext cx="1598605" cy="1129101"/>
      </dsp:txXfrm>
    </dsp:sp>
    <dsp:sp modelId="{615E3B3A-E710-43F1-98A8-DBDE53667BBB}">
      <dsp:nvSpPr>
        <dsp:cNvPr id="0" name=""/>
        <dsp:cNvSpPr/>
      </dsp:nvSpPr>
      <dsp:spPr>
        <a:xfrm>
          <a:off x="3466281" y="2619704"/>
          <a:ext cx="273261" cy="273261"/>
        </a:xfrm>
        <a:prstGeom prst="ellipse">
          <a:avLst/>
        </a:prstGeom>
        <a:gradFill rotWithShape="0">
          <a:gsLst>
            <a:gs pos="0">
              <a:srgbClr val="FFC000">
                <a:hueOff val="2450223"/>
                <a:satOff val="-10194"/>
                <a:lumOff val="2402"/>
                <a:alphaOff val="0"/>
                <a:satMod val="103000"/>
                <a:lumMod val="102000"/>
                <a:tint val="94000"/>
              </a:srgbClr>
            </a:gs>
            <a:gs pos="50000">
              <a:srgbClr val="FFC000">
                <a:hueOff val="2450223"/>
                <a:satOff val="-10194"/>
                <a:lumOff val="2402"/>
                <a:alphaOff val="0"/>
                <a:satMod val="110000"/>
                <a:lumMod val="100000"/>
                <a:shade val="100000"/>
              </a:srgbClr>
            </a:gs>
            <a:gs pos="100000">
              <a:srgbClr val="FFC000">
                <a:hueOff val="2450223"/>
                <a:satOff val="-10194"/>
                <a:lumOff val="2402"/>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DD90DC2-6410-43D6-9484-125869049C1D}">
      <dsp:nvSpPr>
        <dsp:cNvPr id="0" name=""/>
        <dsp:cNvSpPr/>
      </dsp:nvSpPr>
      <dsp:spPr>
        <a:xfrm>
          <a:off x="3609149" y="3009161"/>
          <a:ext cx="1828467" cy="1568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96" tIns="0" rIns="0" bIns="0" numCol="1" spcCol="1270" anchor="t" anchorCtr="0">
          <a:noAutofit/>
        </a:bodyPr>
        <a:lstStyle/>
        <a:p>
          <a:pPr marL="0" lvl="0" indent="0" algn="l" defTabSz="622300">
            <a:lnSpc>
              <a:spcPct val="90000"/>
            </a:lnSpc>
            <a:spcBef>
              <a:spcPct val="0"/>
            </a:spcBef>
            <a:spcAft>
              <a:spcPct val="35000"/>
            </a:spcAft>
            <a:buNone/>
          </a:pPr>
          <a:r>
            <a:rPr lang="it-IT" sz="1400" b="1" kern="1200">
              <a:solidFill>
                <a:srgbClr val="44546A"/>
              </a:solidFill>
              <a:latin typeface="+mj-lt"/>
              <a:ea typeface="+mn-ea"/>
              <a:cs typeface="+mn-cs"/>
            </a:rPr>
            <a:t>COMPREHENSION</a:t>
          </a:r>
          <a:endParaRPr lang="en-GB" sz="1400" b="1" kern="1200">
            <a:solidFill>
              <a:srgbClr val="44546A"/>
            </a:solidFill>
            <a:latin typeface="+mj-lt"/>
            <a:ea typeface="+mn-ea"/>
            <a:cs typeface="+mn-cs"/>
          </a:endParaRPr>
        </a:p>
      </dsp:txBody>
      <dsp:txXfrm>
        <a:off x="3609149" y="3009161"/>
        <a:ext cx="1828467" cy="1568205"/>
      </dsp:txXfrm>
    </dsp:sp>
    <dsp:sp modelId="{D990CA03-16D8-44F6-B635-FA610C867A75}">
      <dsp:nvSpPr>
        <dsp:cNvPr id="0" name=""/>
        <dsp:cNvSpPr/>
      </dsp:nvSpPr>
      <dsp:spPr>
        <a:xfrm>
          <a:off x="4680776" y="1895751"/>
          <a:ext cx="364348" cy="364348"/>
        </a:xfrm>
        <a:prstGeom prst="ellipse">
          <a:avLst/>
        </a:prstGeom>
        <a:gradFill rotWithShape="0">
          <a:gsLst>
            <a:gs pos="0">
              <a:srgbClr val="FFC000">
                <a:hueOff val="4900445"/>
                <a:satOff val="-20388"/>
                <a:lumOff val="4804"/>
                <a:alphaOff val="0"/>
                <a:satMod val="103000"/>
                <a:lumMod val="102000"/>
                <a:tint val="94000"/>
              </a:srgbClr>
            </a:gs>
            <a:gs pos="50000">
              <a:srgbClr val="FFC000">
                <a:hueOff val="4900445"/>
                <a:satOff val="-20388"/>
                <a:lumOff val="4804"/>
                <a:alphaOff val="0"/>
                <a:satMod val="110000"/>
                <a:lumMod val="100000"/>
                <a:shade val="100000"/>
              </a:srgbClr>
            </a:gs>
            <a:gs pos="100000">
              <a:srgbClr val="FFC000">
                <a:hueOff val="4900445"/>
                <a:satOff val="-20388"/>
                <a:lumOff val="4804"/>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18909E6-ADF2-4485-8DB5-8EBC2DD01511}">
      <dsp:nvSpPr>
        <dsp:cNvPr id="0" name=""/>
        <dsp:cNvSpPr/>
      </dsp:nvSpPr>
      <dsp:spPr>
        <a:xfrm>
          <a:off x="5044221" y="2492172"/>
          <a:ext cx="1696789" cy="1633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61" tIns="0" rIns="0" bIns="0" numCol="1" spcCol="1270" anchor="t" anchorCtr="0">
          <a:noAutofit/>
        </a:bodyPr>
        <a:lstStyle/>
        <a:p>
          <a:pPr marL="0" lvl="0" indent="0" algn="l" defTabSz="622300">
            <a:lnSpc>
              <a:spcPct val="90000"/>
            </a:lnSpc>
            <a:spcBef>
              <a:spcPct val="0"/>
            </a:spcBef>
            <a:spcAft>
              <a:spcPct val="35000"/>
            </a:spcAft>
            <a:buNone/>
          </a:pPr>
          <a:r>
            <a:rPr lang="it-IT" sz="1400" b="1" kern="1200">
              <a:solidFill>
                <a:srgbClr val="44546A"/>
              </a:solidFill>
              <a:latin typeface="+mj-lt"/>
              <a:ea typeface="+mn-ea"/>
              <a:cs typeface="+mn-cs"/>
            </a:rPr>
            <a:t>VOLUNTARY DECISION</a:t>
          </a:r>
          <a:endParaRPr lang="en-GB" sz="1400" b="1" kern="1200">
            <a:solidFill>
              <a:srgbClr val="44546A"/>
            </a:solidFill>
            <a:latin typeface="+mj-lt"/>
            <a:ea typeface="+mn-ea"/>
            <a:cs typeface="+mn-cs"/>
          </a:endParaRPr>
        </a:p>
      </dsp:txBody>
      <dsp:txXfrm>
        <a:off x="5044221" y="2492172"/>
        <a:ext cx="1696789" cy="1633471"/>
      </dsp:txXfrm>
    </dsp:sp>
    <dsp:sp modelId="{DCCB1838-5098-4C53-BEBF-C5888A3D0DB3}">
      <dsp:nvSpPr>
        <dsp:cNvPr id="0" name=""/>
        <dsp:cNvSpPr/>
      </dsp:nvSpPr>
      <dsp:spPr>
        <a:xfrm>
          <a:off x="6092627" y="1330251"/>
          <a:ext cx="470616" cy="470616"/>
        </a:xfrm>
        <a:prstGeom prst="ellipse">
          <a:avLst/>
        </a:prstGeom>
        <a:gradFill rotWithShape="0">
          <a:gsLst>
            <a:gs pos="0">
              <a:srgbClr val="FFC000">
                <a:hueOff val="7350668"/>
                <a:satOff val="-30583"/>
                <a:lumOff val="7206"/>
                <a:alphaOff val="0"/>
                <a:satMod val="103000"/>
                <a:lumMod val="102000"/>
                <a:tint val="94000"/>
              </a:srgbClr>
            </a:gs>
            <a:gs pos="50000">
              <a:srgbClr val="FFC000">
                <a:hueOff val="7350668"/>
                <a:satOff val="-30583"/>
                <a:lumOff val="7206"/>
                <a:alphaOff val="0"/>
                <a:satMod val="110000"/>
                <a:lumMod val="100000"/>
                <a:shade val="100000"/>
              </a:srgbClr>
            </a:gs>
            <a:gs pos="100000">
              <a:srgbClr val="FFC000">
                <a:hueOff val="7350668"/>
                <a:satOff val="-30583"/>
                <a:lumOff val="7206"/>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C0525D7-D733-4451-AD39-531268898722}">
      <dsp:nvSpPr>
        <dsp:cNvPr id="0" name=""/>
        <dsp:cNvSpPr/>
      </dsp:nvSpPr>
      <dsp:spPr>
        <a:xfrm>
          <a:off x="6376614" y="2017249"/>
          <a:ext cx="2045498" cy="126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370" tIns="0" rIns="0" bIns="0" numCol="1" spcCol="1270" anchor="t" anchorCtr="0">
          <a:noAutofit/>
        </a:bodyPr>
        <a:lstStyle/>
        <a:p>
          <a:pPr marL="0" lvl="0" indent="0" algn="l" defTabSz="622300">
            <a:lnSpc>
              <a:spcPct val="90000"/>
            </a:lnSpc>
            <a:spcBef>
              <a:spcPct val="0"/>
            </a:spcBef>
            <a:spcAft>
              <a:spcPct val="35000"/>
            </a:spcAft>
            <a:buNone/>
          </a:pPr>
          <a:r>
            <a:rPr lang="it-IT" sz="1400" b="1" kern="1200">
              <a:solidFill>
                <a:srgbClr val="44546A"/>
              </a:solidFill>
              <a:latin typeface="+mj-lt"/>
              <a:ea typeface="+mn-ea"/>
              <a:cs typeface="+mn-cs"/>
            </a:rPr>
            <a:t>COMPREHENSION</a:t>
          </a:r>
          <a:r>
            <a:rPr lang="it-IT" sz="1200" b="1" kern="1200">
              <a:solidFill>
                <a:srgbClr val="44546A"/>
              </a:solidFill>
              <a:latin typeface="+mj-lt"/>
              <a:ea typeface="+mn-ea"/>
              <a:cs typeface="+mn-cs"/>
            </a:rPr>
            <a:t> </a:t>
          </a:r>
          <a:r>
            <a:rPr lang="it-IT" sz="1400" b="1" kern="1200">
              <a:solidFill>
                <a:srgbClr val="44546A"/>
              </a:solidFill>
              <a:latin typeface="+mj-lt"/>
              <a:ea typeface="+mn-ea"/>
              <a:cs typeface="+mn-cs"/>
            </a:rPr>
            <a:t>MONITORED AND MAINTAINED</a:t>
          </a:r>
          <a:endParaRPr lang="en-GB" sz="1200" b="1" kern="1200">
            <a:solidFill>
              <a:srgbClr val="44546A"/>
            </a:solidFill>
            <a:latin typeface="+mj-lt"/>
            <a:ea typeface="+mn-ea"/>
            <a:cs typeface="+mn-cs"/>
          </a:endParaRPr>
        </a:p>
      </dsp:txBody>
      <dsp:txXfrm>
        <a:off x="6376614" y="2017249"/>
        <a:ext cx="2045498" cy="1263700"/>
      </dsp:txXfrm>
    </dsp:sp>
    <dsp:sp modelId="{F486C8AE-400B-4D3C-A6CD-87E161DE4873}">
      <dsp:nvSpPr>
        <dsp:cNvPr id="0" name=""/>
        <dsp:cNvSpPr/>
      </dsp:nvSpPr>
      <dsp:spPr>
        <a:xfrm>
          <a:off x="7546226" y="952619"/>
          <a:ext cx="599657" cy="599657"/>
        </a:xfrm>
        <a:prstGeom prst="ellipse">
          <a:avLst/>
        </a:prstGeom>
        <a:gradFill rotWithShape="0">
          <a:gsLst>
            <a:gs pos="0">
              <a:srgbClr val="FFC000">
                <a:hueOff val="9800891"/>
                <a:satOff val="-40777"/>
                <a:lumOff val="9608"/>
                <a:alphaOff val="0"/>
                <a:satMod val="103000"/>
                <a:lumMod val="102000"/>
                <a:tint val="94000"/>
              </a:srgbClr>
            </a:gs>
            <a:gs pos="50000">
              <a:srgbClr val="FFC000">
                <a:hueOff val="9800891"/>
                <a:satOff val="-40777"/>
                <a:lumOff val="9608"/>
                <a:alphaOff val="0"/>
                <a:satMod val="110000"/>
                <a:lumMod val="100000"/>
                <a:shade val="100000"/>
              </a:srgbClr>
            </a:gs>
            <a:gs pos="100000">
              <a:srgbClr val="FFC000">
                <a:hueOff val="9800891"/>
                <a:satOff val="-40777"/>
                <a:lumOff val="9608"/>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EF86E01-0E4C-4251-B70D-EA8FF40C5EA3}">
      <dsp:nvSpPr>
        <dsp:cNvPr id="0" name=""/>
        <dsp:cNvSpPr/>
      </dsp:nvSpPr>
      <dsp:spPr>
        <a:xfrm>
          <a:off x="7893594" y="780618"/>
          <a:ext cx="1833356" cy="1426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746" tIns="0" rIns="0" bIns="0" numCol="1" spcCol="1270" anchor="t" anchorCtr="0">
          <a:noAutofit/>
        </a:bodyPr>
        <a:lstStyle/>
        <a:p>
          <a:pPr marL="0" lvl="0" indent="0" algn="l" defTabSz="622300">
            <a:lnSpc>
              <a:spcPct val="90000"/>
            </a:lnSpc>
            <a:spcBef>
              <a:spcPct val="0"/>
            </a:spcBef>
            <a:spcAft>
              <a:spcPct val="35000"/>
            </a:spcAft>
            <a:buNone/>
          </a:pPr>
          <a:r>
            <a:rPr lang="it-IT" sz="1400" b="1" kern="1200">
              <a:solidFill>
                <a:srgbClr val="44546A"/>
              </a:solidFill>
              <a:latin typeface="+mj-lt"/>
              <a:ea typeface="+mn-ea"/>
              <a:cs typeface="+mn-cs"/>
            </a:rPr>
            <a:t>AVAILABILITY OF NEW INFORMATION</a:t>
          </a:r>
          <a:endParaRPr lang="en-GB" sz="1400" b="1" kern="1200">
            <a:solidFill>
              <a:srgbClr val="44546A"/>
            </a:solidFill>
            <a:latin typeface="+mj-lt"/>
            <a:ea typeface="+mn-ea"/>
            <a:cs typeface="+mn-cs"/>
          </a:endParaRPr>
        </a:p>
      </dsp:txBody>
      <dsp:txXfrm>
        <a:off x="7893594" y="780618"/>
        <a:ext cx="1833356" cy="142620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0160E-5959-41D3-9FAA-C81CB7124E1F}">
      <dsp:nvSpPr>
        <dsp:cNvPr id="0" name=""/>
        <dsp:cNvSpPr/>
      </dsp:nvSpPr>
      <dsp:spPr>
        <a:xfrm rot="5400000">
          <a:off x="7928704" y="-2458563"/>
          <a:ext cx="799682" cy="5921302"/>
        </a:xfrm>
        <a:prstGeom prst="round2SameRect">
          <a:avLst/>
        </a:prstGeom>
        <a:solidFill>
          <a:srgbClr val="666699">
            <a:tint val="40000"/>
            <a:alpha val="90000"/>
            <a:hueOff val="0"/>
            <a:satOff val="0"/>
            <a:lumOff val="0"/>
            <a:alphaOff val="0"/>
          </a:srgbClr>
        </a:solidFill>
        <a:ln w="25400" cap="flat" cmpd="sng" algn="ctr">
          <a:solidFill>
            <a:srgbClr val="666699">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lr>
              <a:srgbClr val="760F44"/>
            </a:buClr>
            <a:buSzTx/>
            <a:buFont typeface="Arial" panose="020B0604020202020204" pitchFamily="34" charset="0"/>
            <a:buNone/>
          </a:pPr>
          <a:r>
            <a:rPr kumimoji="0" lang="en-GB" sz="2100" b="0" i="1" u="none" strike="noStrike" kern="1200" cap="none" spc="0" normalizeH="0" baseline="0" noProof="0">
              <a:ln>
                <a:noFill/>
              </a:ln>
              <a:solidFill>
                <a:srgbClr val="33334D"/>
              </a:solidFill>
              <a:effectLst/>
              <a:uLnTx/>
              <a:uFillTx/>
              <a:latin typeface="+mn-lt"/>
              <a:ea typeface="+mn-ea"/>
              <a:cs typeface="+mn-cs"/>
              <a:sym typeface="Wingdings" panose="05000000000000000000" pitchFamily="2" charset="2"/>
            </a:rPr>
            <a:t>possible deferred consent</a:t>
          </a:r>
          <a:endParaRPr lang="en-GB" sz="2100" kern="1200">
            <a:solidFill>
              <a:srgbClr val="760F44">
                <a:hueOff val="0"/>
                <a:satOff val="0"/>
                <a:lumOff val="0"/>
                <a:alphaOff val="0"/>
              </a:srgbClr>
            </a:solidFill>
            <a:latin typeface="+mn-lt"/>
            <a:ea typeface="+mn-ea"/>
            <a:cs typeface="+mn-cs"/>
          </a:endParaRPr>
        </a:p>
      </dsp:txBody>
      <dsp:txXfrm rot="-5400000">
        <a:off x="5367895" y="141283"/>
        <a:ext cx="5882265" cy="721608"/>
      </dsp:txXfrm>
    </dsp:sp>
    <dsp:sp modelId="{EE1F0484-1933-4FAE-83E6-ACBFEE38E098}">
      <dsp:nvSpPr>
        <dsp:cNvPr id="0" name=""/>
        <dsp:cNvSpPr/>
      </dsp:nvSpPr>
      <dsp:spPr>
        <a:xfrm>
          <a:off x="2917" y="2286"/>
          <a:ext cx="5364977" cy="999602"/>
        </a:xfrm>
        <a:prstGeom prst="roundRect">
          <a:avLst/>
        </a:prstGeom>
        <a:solidFill>
          <a:srgbClr val="666699">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b="1" kern="1200">
              <a:solidFill>
                <a:srgbClr val="FFFFFF"/>
              </a:solidFill>
              <a:effectLst>
                <a:outerShdw blurRad="38100" dist="38100" dir="2700000" algn="tl">
                  <a:srgbClr val="000000">
                    <a:alpha val="43137"/>
                  </a:srgbClr>
                </a:outerShdw>
              </a:effectLst>
              <a:latin typeface="+mn-lt"/>
              <a:ea typeface="+mn-ea"/>
              <a:cs typeface="+mn-cs"/>
            </a:rPr>
            <a:t>Emergency situations</a:t>
          </a:r>
        </a:p>
      </dsp:txBody>
      <dsp:txXfrm>
        <a:off x="51714" y="51083"/>
        <a:ext cx="5267383" cy="902008"/>
      </dsp:txXfrm>
    </dsp:sp>
    <dsp:sp modelId="{701E395C-E9A0-4C79-BE77-FC78B04186A7}">
      <dsp:nvSpPr>
        <dsp:cNvPr id="0" name=""/>
        <dsp:cNvSpPr/>
      </dsp:nvSpPr>
      <dsp:spPr>
        <a:xfrm rot="5400000">
          <a:off x="7928704" y="-1408980"/>
          <a:ext cx="799682" cy="5921302"/>
        </a:xfrm>
        <a:prstGeom prst="round2SameRect">
          <a:avLst/>
        </a:prstGeom>
        <a:solidFill>
          <a:srgbClr val="6DA759">
            <a:tint val="40000"/>
            <a:alpha val="90000"/>
            <a:hueOff val="0"/>
            <a:satOff val="0"/>
            <a:lumOff val="0"/>
            <a:alphaOff val="0"/>
          </a:srgbClr>
        </a:solidFill>
        <a:ln w="25400" cap="flat" cmpd="sng" algn="ctr">
          <a:solidFill>
            <a:srgbClr val="6DA759">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92075" lvl="1" indent="0" algn="l" defTabSz="933450">
            <a:lnSpc>
              <a:spcPct val="90000"/>
            </a:lnSpc>
            <a:spcBef>
              <a:spcPct val="0"/>
            </a:spcBef>
            <a:spcAft>
              <a:spcPct val="15000"/>
            </a:spcAft>
            <a:buNone/>
          </a:pPr>
          <a:r>
            <a:rPr lang="en-GB" sz="2100" i="1" kern="1200">
              <a:solidFill>
                <a:srgbClr val="33334D"/>
              </a:solidFill>
              <a:latin typeface="+mn-lt"/>
              <a:ea typeface="+mn-ea"/>
              <a:cs typeface="+mn-cs"/>
              <a:sym typeface="Wingdings" panose="05000000000000000000" pitchFamily="2" charset="2"/>
            </a:rPr>
            <a:t>consent + assent</a:t>
          </a:r>
          <a:endParaRPr lang="en-GB" sz="2100" kern="1200">
            <a:solidFill>
              <a:srgbClr val="33334D"/>
            </a:solidFill>
            <a:latin typeface="+mn-lt"/>
            <a:ea typeface="+mn-ea"/>
            <a:cs typeface="+mn-cs"/>
          </a:endParaRPr>
        </a:p>
      </dsp:txBody>
      <dsp:txXfrm rot="-5400000">
        <a:off x="5367895" y="1190866"/>
        <a:ext cx="5882265" cy="721608"/>
      </dsp:txXfrm>
    </dsp:sp>
    <dsp:sp modelId="{645ECF95-CA35-464A-8FC6-B6A97ED7BE69}">
      <dsp:nvSpPr>
        <dsp:cNvPr id="0" name=""/>
        <dsp:cNvSpPr/>
      </dsp:nvSpPr>
      <dsp:spPr>
        <a:xfrm>
          <a:off x="2917" y="1051869"/>
          <a:ext cx="5364977" cy="999602"/>
        </a:xfrm>
        <a:prstGeom prst="roundRect">
          <a:avLst/>
        </a:prstGeom>
        <a:solidFill>
          <a:srgbClr val="6DA759">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b="1" kern="1200">
              <a:solidFill>
                <a:srgbClr val="FFFFFF"/>
              </a:solidFill>
              <a:effectLst>
                <a:outerShdw blurRad="38100" dist="38100" dir="2700000" algn="tl">
                  <a:srgbClr val="000000">
                    <a:alpha val="43137"/>
                  </a:srgbClr>
                </a:outerShdw>
              </a:effectLst>
              <a:latin typeface="Aptos" panose="02110004020202020204"/>
              <a:ea typeface="+mn-ea"/>
              <a:cs typeface="+mn-cs"/>
            </a:rPr>
            <a:t>Paediatric patients</a:t>
          </a:r>
        </a:p>
      </dsp:txBody>
      <dsp:txXfrm>
        <a:off x="51714" y="1100666"/>
        <a:ext cx="5267383" cy="902008"/>
      </dsp:txXfrm>
    </dsp:sp>
    <dsp:sp modelId="{90F5A8F4-7214-45F0-A1BC-2B220B310686}">
      <dsp:nvSpPr>
        <dsp:cNvPr id="0" name=""/>
        <dsp:cNvSpPr/>
      </dsp:nvSpPr>
      <dsp:spPr>
        <a:xfrm rot="5400000">
          <a:off x="7928704" y="-359397"/>
          <a:ext cx="799682" cy="5921302"/>
        </a:xfrm>
        <a:prstGeom prst="round2SameRect">
          <a:avLst/>
        </a:prstGeom>
        <a:solidFill>
          <a:srgbClr val="3366CC">
            <a:tint val="40000"/>
            <a:alpha val="90000"/>
            <a:hueOff val="0"/>
            <a:satOff val="0"/>
            <a:lumOff val="0"/>
            <a:alphaOff val="0"/>
          </a:srgbClr>
        </a:solidFill>
        <a:ln w="25400" cap="flat" cmpd="sng" algn="ctr">
          <a:solidFill>
            <a:srgbClr val="3366CC">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92075" lvl="1" indent="0" algn="l" defTabSz="933450">
            <a:lnSpc>
              <a:spcPct val="90000"/>
            </a:lnSpc>
            <a:spcBef>
              <a:spcPct val="0"/>
            </a:spcBef>
            <a:spcAft>
              <a:spcPct val="15000"/>
            </a:spcAft>
            <a:buNone/>
          </a:pPr>
          <a:r>
            <a:rPr lang="en-GB" sz="2100" i="1" kern="1200">
              <a:solidFill>
                <a:srgbClr val="33334D"/>
              </a:solidFill>
              <a:latin typeface="+mn-lt"/>
              <a:ea typeface="+mn-ea"/>
              <a:cs typeface="+mn-cs"/>
            </a:rPr>
            <a:t>signatures of subject + his/her legally designated representative</a:t>
          </a:r>
          <a:endParaRPr lang="en-GB" sz="2100" kern="1200">
            <a:solidFill>
              <a:srgbClr val="33334D"/>
            </a:solidFill>
            <a:latin typeface="+mn-lt"/>
            <a:ea typeface="+mn-ea"/>
            <a:cs typeface="+mn-cs"/>
          </a:endParaRPr>
        </a:p>
      </dsp:txBody>
      <dsp:txXfrm rot="-5400000">
        <a:off x="5367895" y="2240449"/>
        <a:ext cx="5882265" cy="721608"/>
      </dsp:txXfrm>
    </dsp:sp>
    <dsp:sp modelId="{689A1EF2-1CD9-4280-A85B-2D51C1D99535}">
      <dsp:nvSpPr>
        <dsp:cNvPr id="0" name=""/>
        <dsp:cNvSpPr/>
      </dsp:nvSpPr>
      <dsp:spPr>
        <a:xfrm>
          <a:off x="0" y="2112877"/>
          <a:ext cx="5364977" cy="999602"/>
        </a:xfrm>
        <a:prstGeom prst="roundRect">
          <a:avLst/>
        </a:prstGeom>
        <a:solidFill>
          <a:srgbClr val="3366CC">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b="1" kern="1200">
              <a:solidFill>
                <a:srgbClr val="FFFFFF"/>
              </a:solidFill>
              <a:effectLst>
                <a:outerShdw blurRad="38100" dist="38100" dir="2700000" algn="tl">
                  <a:srgbClr val="000000">
                    <a:alpha val="43137"/>
                  </a:srgbClr>
                </a:outerShdw>
              </a:effectLst>
              <a:latin typeface="Aptos" panose="02110004020202020204"/>
              <a:ea typeface="+mn-ea"/>
              <a:cs typeface="+mn-cs"/>
            </a:rPr>
            <a:t>Incapacitated subjects</a:t>
          </a:r>
        </a:p>
      </dsp:txBody>
      <dsp:txXfrm>
        <a:off x="48797" y="2161674"/>
        <a:ext cx="5267383" cy="902008"/>
      </dsp:txXfrm>
    </dsp:sp>
    <dsp:sp modelId="{E99EE545-8B63-48BE-AFEF-BD4E6FDEFCA9}">
      <dsp:nvSpPr>
        <dsp:cNvPr id="0" name=""/>
        <dsp:cNvSpPr/>
      </dsp:nvSpPr>
      <dsp:spPr>
        <a:xfrm rot="5400000">
          <a:off x="7928704" y="690185"/>
          <a:ext cx="799682" cy="5921302"/>
        </a:xfrm>
        <a:prstGeom prst="round2SameRect">
          <a:avLst/>
        </a:prstGeom>
        <a:solidFill>
          <a:srgbClr val="990033">
            <a:tint val="40000"/>
            <a:alpha val="90000"/>
            <a:hueOff val="0"/>
            <a:satOff val="0"/>
            <a:lumOff val="0"/>
            <a:alphaOff val="0"/>
          </a:srgbClr>
        </a:solidFill>
        <a:ln w="25400" cap="flat" cmpd="sng" algn="ctr">
          <a:solidFill>
            <a:srgbClr val="990033">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92075" lvl="1" indent="0" algn="l" defTabSz="933450">
            <a:lnSpc>
              <a:spcPct val="90000"/>
            </a:lnSpc>
            <a:spcBef>
              <a:spcPct val="0"/>
            </a:spcBef>
            <a:spcAft>
              <a:spcPct val="15000"/>
            </a:spcAft>
            <a:buNone/>
          </a:pPr>
          <a:r>
            <a:rPr lang="en-GB" sz="2100" i="1" kern="1200">
              <a:solidFill>
                <a:srgbClr val="33334D"/>
              </a:solidFill>
              <a:latin typeface="+mn-lt"/>
              <a:ea typeface="+mn-ea"/>
              <a:cs typeface="+mn-cs"/>
            </a:rPr>
            <a:t>recorded through appropriate alternative means &amp; presence of at least 1 impartial witness</a:t>
          </a:r>
          <a:endParaRPr lang="en-GB" sz="2100" kern="1200">
            <a:solidFill>
              <a:srgbClr val="33334D"/>
            </a:solidFill>
            <a:latin typeface="+mn-lt"/>
            <a:ea typeface="+mn-ea"/>
            <a:cs typeface="+mn-cs"/>
          </a:endParaRPr>
        </a:p>
      </dsp:txBody>
      <dsp:txXfrm rot="-5400000">
        <a:off x="5367895" y="3290032"/>
        <a:ext cx="5882265" cy="721608"/>
      </dsp:txXfrm>
    </dsp:sp>
    <dsp:sp modelId="{B921F570-D53D-4C24-B661-2E3EC9C7347B}">
      <dsp:nvSpPr>
        <dsp:cNvPr id="0" name=""/>
        <dsp:cNvSpPr/>
      </dsp:nvSpPr>
      <dsp:spPr>
        <a:xfrm>
          <a:off x="2917" y="3151035"/>
          <a:ext cx="5364977" cy="999602"/>
        </a:xfrm>
        <a:prstGeom prst="roundRect">
          <a:avLst/>
        </a:prstGeom>
        <a:solidFill>
          <a:srgbClr val="990033">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b="1" kern="1200">
              <a:solidFill>
                <a:srgbClr val="FFFFFF"/>
              </a:solidFill>
              <a:effectLst>
                <a:outerShdw blurRad="38100" dist="38100" dir="2700000" algn="tl">
                  <a:srgbClr val="000000">
                    <a:alpha val="43137"/>
                  </a:srgbClr>
                </a:outerShdw>
              </a:effectLst>
              <a:latin typeface="+mn-lt"/>
              <a:ea typeface="+mn-ea"/>
              <a:cs typeface="+mn-cs"/>
            </a:rPr>
            <a:t>Subjects unable to write </a:t>
          </a:r>
        </a:p>
      </dsp:txBody>
      <dsp:txXfrm>
        <a:off x="51714" y="3199832"/>
        <a:ext cx="5267383" cy="902008"/>
      </dsp:txXfrm>
    </dsp:sp>
    <dsp:sp modelId="{2B70C96A-FFC9-4D3D-9F47-3BCDC4040022}">
      <dsp:nvSpPr>
        <dsp:cNvPr id="0" name=""/>
        <dsp:cNvSpPr/>
      </dsp:nvSpPr>
      <dsp:spPr>
        <a:xfrm rot="5400000">
          <a:off x="7931621" y="1739769"/>
          <a:ext cx="799682" cy="5921302"/>
        </a:xfrm>
        <a:prstGeom prst="round2SameRect">
          <a:avLst/>
        </a:prstGeom>
        <a:solidFill>
          <a:srgbClr val="C9ECFF">
            <a:alpha val="89804"/>
          </a:srgbClr>
        </a:solidFill>
        <a:ln w="25400" cap="flat" cmpd="sng" algn="ctr">
          <a:solidFill>
            <a:srgbClr val="CCECFF">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182563" lvl="1" indent="0" algn="l" defTabSz="933450">
            <a:lnSpc>
              <a:spcPct val="90000"/>
            </a:lnSpc>
            <a:spcBef>
              <a:spcPct val="0"/>
            </a:spcBef>
            <a:spcAft>
              <a:spcPct val="15000"/>
            </a:spcAft>
            <a:buNone/>
          </a:pPr>
          <a:r>
            <a:rPr lang="en-GB" sz="2100" i="1" kern="1200">
              <a:solidFill>
                <a:srgbClr val="33334D"/>
              </a:solidFill>
              <a:latin typeface="+mn-lt"/>
              <a:ea typeface="+mn-ea"/>
              <a:cs typeface="+mn-cs"/>
            </a:rPr>
            <a:t>simplified methods allowed</a:t>
          </a:r>
          <a:endParaRPr lang="en-GB" sz="2100" kern="1200">
            <a:solidFill>
              <a:srgbClr val="33334D"/>
            </a:solidFill>
            <a:latin typeface="+mn-lt"/>
            <a:ea typeface="+mn-ea"/>
            <a:cs typeface="+mn-cs"/>
          </a:endParaRPr>
        </a:p>
      </dsp:txBody>
      <dsp:txXfrm rot="-5400000">
        <a:off x="5370812" y="4339616"/>
        <a:ext cx="5882265" cy="721608"/>
      </dsp:txXfrm>
    </dsp:sp>
    <dsp:sp modelId="{514C4352-979A-49F5-8973-B49AFD63A21F}">
      <dsp:nvSpPr>
        <dsp:cNvPr id="0" name=""/>
        <dsp:cNvSpPr/>
      </dsp:nvSpPr>
      <dsp:spPr>
        <a:xfrm>
          <a:off x="2917" y="4200618"/>
          <a:ext cx="5364977" cy="999602"/>
        </a:xfrm>
        <a:prstGeom prst="roundRect">
          <a:avLst/>
        </a:prstGeom>
        <a:solidFill>
          <a:srgbClr val="00B0F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b="1" kern="1200">
              <a:solidFill>
                <a:srgbClr val="FFFFFF"/>
              </a:solidFill>
              <a:effectLst>
                <a:outerShdw blurRad="38100" dist="38100" dir="2700000" algn="tl">
                  <a:srgbClr val="000000">
                    <a:alpha val="43137"/>
                  </a:srgbClr>
                </a:outerShdw>
              </a:effectLst>
              <a:latin typeface="+mn-lt"/>
              <a:ea typeface="+mn-ea"/>
              <a:cs typeface="+mn-cs"/>
            </a:rPr>
            <a:t>‘Cluster’ and low-intervention s with marketed drugs used according the MA </a:t>
          </a:r>
        </a:p>
      </dsp:txBody>
      <dsp:txXfrm>
        <a:off x="51714" y="4249415"/>
        <a:ext cx="5267383" cy="9020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EA9F0-520D-4B38-91E3-4D62406790E5}">
      <dsp:nvSpPr>
        <dsp:cNvPr id="0" name=""/>
        <dsp:cNvSpPr/>
      </dsp:nvSpPr>
      <dsp:spPr>
        <a:xfrm>
          <a:off x="3920" y="652051"/>
          <a:ext cx="2122698" cy="1273619"/>
        </a:xfrm>
        <a:prstGeom prst="rect">
          <a:avLst/>
        </a:prstGeom>
        <a:gradFill rotWithShape="0">
          <a:gsLst>
            <a:gs pos="0">
              <a:srgbClr val="FFC000">
                <a:hueOff val="0"/>
                <a:satOff val="0"/>
                <a:lumOff val="0"/>
                <a:alphaOff val="0"/>
                <a:lumMod val="110000"/>
                <a:satMod val="105000"/>
                <a:tint val="67000"/>
              </a:srgbClr>
            </a:gs>
            <a:gs pos="50000">
              <a:srgbClr val="FFC000">
                <a:hueOff val="0"/>
                <a:satOff val="0"/>
                <a:lumOff val="0"/>
                <a:alphaOff val="0"/>
                <a:lumMod val="105000"/>
                <a:satMod val="103000"/>
                <a:tint val="73000"/>
              </a:srgbClr>
            </a:gs>
            <a:gs pos="100000">
              <a:srgbClr val="FFC000">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solidFill>
                <a:srgbClr val="33334D"/>
              </a:solidFill>
              <a:latin typeface="+mn-lt"/>
            </a:rPr>
            <a:t>Study justification, objectives, design</a:t>
          </a:r>
          <a:endParaRPr lang="en-GB" sz="2000" b="0" i="0" kern="1200">
            <a:solidFill>
              <a:srgbClr val="33334D"/>
            </a:solidFill>
            <a:latin typeface="+mn-lt"/>
            <a:ea typeface="+mn-ea"/>
            <a:cs typeface="+mn-cs"/>
          </a:endParaRPr>
        </a:p>
      </dsp:txBody>
      <dsp:txXfrm>
        <a:off x="3920" y="652051"/>
        <a:ext cx="2122698" cy="1273619"/>
      </dsp:txXfrm>
    </dsp:sp>
    <dsp:sp modelId="{F92278BE-89ED-47E1-8583-D7A04EF627BB}">
      <dsp:nvSpPr>
        <dsp:cNvPr id="0" name=""/>
        <dsp:cNvSpPr/>
      </dsp:nvSpPr>
      <dsp:spPr>
        <a:xfrm>
          <a:off x="2338888" y="652051"/>
          <a:ext cx="2122698" cy="1273619"/>
        </a:xfrm>
        <a:prstGeom prst="rect">
          <a:avLst/>
        </a:prstGeom>
        <a:gradFill rotWithShape="0">
          <a:gsLst>
            <a:gs pos="0">
              <a:srgbClr val="FFC000">
                <a:hueOff val="700064"/>
                <a:satOff val="-2913"/>
                <a:lumOff val="686"/>
                <a:alphaOff val="0"/>
                <a:lumMod val="110000"/>
                <a:satMod val="105000"/>
                <a:tint val="67000"/>
              </a:srgbClr>
            </a:gs>
            <a:gs pos="50000">
              <a:srgbClr val="FFC000">
                <a:hueOff val="700064"/>
                <a:satOff val="-2913"/>
                <a:lumOff val="686"/>
                <a:alphaOff val="0"/>
                <a:lumMod val="105000"/>
                <a:satMod val="103000"/>
                <a:tint val="73000"/>
              </a:srgbClr>
            </a:gs>
            <a:gs pos="100000">
              <a:srgbClr val="FFC000">
                <a:hueOff val="700064"/>
                <a:satOff val="-2913"/>
                <a:lumOff val="686"/>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711200">
            <a:lnSpc>
              <a:spcPct val="90000"/>
            </a:lnSpc>
            <a:spcBef>
              <a:spcPct val="0"/>
            </a:spcBef>
            <a:spcAft>
              <a:spcPct val="35000"/>
            </a:spcAft>
            <a:buNone/>
          </a:pPr>
          <a:r>
            <a:rPr lang="en-US" sz="2000" b="0" i="0" kern="1200">
              <a:solidFill>
                <a:srgbClr val="33334D"/>
              </a:solidFill>
              <a:latin typeface="+mn-lt"/>
            </a:rPr>
            <a:t>Subject´s rights </a:t>
          </a:r>
          <a:endParaRPr lang="en-GB" sz="2000" b="0" i="0" kern="1200">
            <a:solidFill>
              <a:srgbClr val="33334D"/>
            </a:solidFill>
            <a:latin typeface="+mn-lt"/>
            <a:ea typeface="+mn-ea"/>
            <a:cs typeface="+mn-cs"/>
          </a:endParaRPr>
        </a:p>
      </dsp:txBody>
      <dsp:txXfrm>
        <a:off x="2338888" y="652051"/>
        <a:ext cx="2122698" cy="1273619"/>
      </dsp:txXfrm>
    </dsp:sp>
    <dsp:sp modelId="{218084F7-4317-4669-8075-DE1EF773BDC0}">
      <dsp:nvSpPr>
        <dsp:cNvPr id="0" name=""/>
        <dsp:cNvSpPr/>
      </dsp:nvSpPr>
      <dsp:spPr>
        <a:xfrm>
          <a:off x="4673857" y="652051"/>
          <a:ext cx="2122698" cy="1273619"/>
        </a:xfrm>
        <a:prstGeom prst="rect">
          <a:avLst/>
        </a:prstGeom>
        <a:gradFill rotWithShape="0">
          <a:gsLst>
            <a:gs pos="0">
              <a:srgbClr val="FFC000">
                <a:hueOff val="1400127"/>
                <a:satOff val="-5825"/>
                <a:lumOff val="1373"/>
                <a:alphaOff val="0"/>
                <a:lumMod val="110000"/>
                <a:satMod val="105000"/>
                <a:tint val="67000"/>
              </a:srgbClr>
            </a:gs>
            <a:gs pos="50000">
              <a:srgbClr val="FFC000">
                <a:hueOff val="1400127"/>
                <a:satOff val="-5825"/>
                <a:lumOff val="1373"/>
                <a:alphaOff val="0"/>
                <a:lumMod val="105000"/>
                <a:satMod val="103000"/>
                <a:tint val="73000"/>
              </a:srgbClr>
            </a:gs>
            <a:gs pos="100000">
              <a:srgbClr val="FFC000">
                <a:hueOff val="1400127"/>
                <a:satOff val="-5825"/>
                <a:lumOff val="1373"/>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711200">
            <a:lnSpc>
              <a:spcPct val="90000"/>
            </a:lnSpc>
            <a:spcBef>
              <a:spcPct val="0"/>
            </a:spcBef>
            <a:spcAft>
              <a:spcPct val="35000"/>
            </a:spcAft>
            <a:buNone/>
          </a:pPr>
          <a:r>
            <a:rPr lang="en-US" sz="2000" b="0" i="0" kern="1200">
              <a:solidFill>
                <a:srgbClr val="33334D"/>
              </a:solidFill>
              <a:latin typeface="+mn-lt"/>
            </a:rPr>
            <a:t>Guarantees of protection of participating subjects </a:t>
          </a:r>
          <a:endParaRPr lang="en-GB" sz="2000" b="0" i="0" kern="1200">
            <a:solidFill>
              <a:srgbClr val="33334D"/>
            </a:solidFill>
            <a:latin typeface="+mn-lt"/>
            <a:ea typeface="+mn-ea"/>
            <a:cs typeface="+mn-cs"/>
          </a:endParaRPr>
        </a:p>
      </dsp:txBody>
      <dsp:txXfrm>
        <a:off x="4673857" y="652051"/>
        <a:ext cx="2122698" cy="1273619"/>
      </dsp:txXfrm>
    </dsp:sp>
    <dsp:sp modelId="{FCFDD04D-6DEC-42DD-9D16-607E3BF32EED}">
      <dsp:nvSpPr>
        <dsp:cNvPr id="0" name=""/>
        <dsp:cNvSpPr/>
      </dsp:nvSpPr>
      <dsp:spPr>
        <a:xfrm>
          <a:off x="7008825" y="652051"/>
          <a:ext cx="2122698" cy="1273619"/>
        </a:xfrm>
        <a:prstGeom prst="rect">
          <a:avLst/>
        </a:prstGeom>
        <a:gradFill rotWithShape="0">
          <a:gsLst>
            <a:gs pos="0">
              <a:srgbClr val="FFC000">
                <a:hueOff val="2100191"/>
                <a:satOff val="-8738"/>
                <a:lumOff val="2059"/>
                <a:alphaOff val="0"/>
                <a:lumMod val="110000"/>
                <a:satMod val="105000"/>
                <a:tint val="67000"/>
              </a:srgbClr>
            </a:gs>
            <a:gs pos="50000">
              <a:srgbClr val="FFC000">
                <a:hueOff val="2100191"/>
                <a:satOff val="-8738"/>
                <a:lumOff val="2059"/>
                <a:alphaOff val="0"/>
                <a:lumMod val="105000"/>
                <a:satMod val="103000"/>
                <a:tint val="73000"/>
              </a:srgbClr>
            </a:gs>
            <a:gs pos="100000">
              <a:srgbClr val="FFC000">
                <a:hueOff val="2100191"/>
                <a:satOff val="-8738"/>
                <a:lumOff val="2059"/>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711200">
            <a:lnSpc>
              <a:spcPct val="90000"/>
            </a:lnSpc>
            <a:spcBef>
              <a:spcPct val="0"/>
            </a:spcBef>
            <a:spcAft>
              <a:spcPct val="35000"/>
            </a:spcAft>
            <a:buNone/>
          </a:pPr>
          <a:r>
            <a:rPr lang="fi-FI" sz="2000" b="0" i="0" kern="1200">
              <a:solidFill>
                <a:srgbClr val="33334D"/>
              </a:solidFill>
              <a:latin typeface="+mn-lt"/>
            </a:rPr>
            <a:t>Procedures, duration, visits, all interventions</a:t>
          </a:r>
          <a:endParaRPr lang="en-GB" sz="2000" b="0" i="0" kern="1200">
            <a:solidFill>
              <a:srgbClr val="33334D"/>
            </a:solidFill>
            <a:latin typeface="+mn-lt"/>
            <a:ea typeface="+mn-ea"/>
            <a:cs typeface="+mn-cs"/>
          </a:endParaRPr>
        </a:p>
      </dsp:txBody>
      <dsp:txXfrm>
        <a:off x="7008825" y="652051"/>
        <a:ext cx="2122698" cy="1273619"/>
      </dsp:txXfrm>
    </dsp:sp>
    <dsp:sp modelId="{F6FF06C6-C121-480D-8193-F033A5E1E8AA}">
      <dsp:nvSpPr>
        <dsp:cNvPr id="0" name=""/>
        <dsp:cNvSpPr/>
      </dsp:nvSpPr>
      <dsp:spPr>
        <a:xfrm>
          <a:off x="9343793" y="652051"/>
          <a:ext cx="2122698" cy="1273619"/>
        </a:xfrm>
        <a:prstGeom prst="rect">
          <a:avLst/>
        </a:prstGeom>
        <a:gradFill rotWithShape="0">
          <a:gsLst>
            <a:gs pos="0">
              <a:srgbClr val="FFC000">
                <a:hueOff val="2800255"/>
                <a:satOff val="-11651"/>
                <a:lumOff val="2745"/>
                <a:alphaOff val="0"/>
                <a:lumMod val="110000"/>
                <a:satMod val="105000"/>
                <a:tint val="67000"/>
              </a:srgbClr>
            </a:gs>
            <a:gs pos="50000">
              <a:srgbClr val="FFC000">
                <a:hueOff val="2800255"/>
                <a:satOff val="-11651"/>
                <a:lumOff val="2745"/>
                <a:alphaOff val="0"/>
                <a:lumMod val="105000"/>
                <a:satMod val="103000"/>
                <a:tint val="73000"/>
              </a:srgbClr>
            </a:gs>
            <a:gs pos="100000">
              <a:srgbClr val="FFC000">
                <a:hueOff val="2800255"/>
                <a:satOff val="-11651"/>
                <a:lumOff val="2745"/>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711200">
            <a:lnSpc>
              <a:spcPct val="90000"/>
            </a:lnSpc>
            <a:spcBef>
              <a:spcPct val="0"/>
            </a:spcBef>
            <a:spcAft>
              <a:spcPct val="35000"/>
            </a:spcAft>
            <a:buNone/>
          </a:pPr>
          <a:r>
            <a:rPr lang="en-US" sz="2000" b="0" i="0" kern="1200">
              <a:solidFill>
                <a:srgbClr val="33334D"/>
              </a:solidFill>
              <a:latin typeface="+mn-lt"/>
            </a:rPr>
            <a:t>Treatment alternatives (if not participating)</a:t>
          </a:r>
          <a:endParaRPr lang="en-GB" sz="2000" b="0" i="0" kern="1200">
            <a:solidFill>
              <a:srgbClr val="33334D"/>
            </a:solidFill>
            <a:latin typeface="+mn-lt"/>
            <a:ea typeface="+mn-ea"/>
            <a:cs typeface="+mn-cs"/>
          </a:endParaRPr>
        </a:p>
      </dsp:txBody>
      <dsp:txXfrm>
        <a:off x="9343793" y="652051"/>
        <a:ext cx="2122698" cy="1273619"/>
      </dsp:txXfrm>
    </dsp:sp>
    <dsp:sp modelId="{F5DC9372-6A73-448A-85A5-E3A7EAD90F02}">
      <dsp:nvSpPr>
        <dsp:cNvPr id="0" name=""/>
        <dsp:cNvSpPr/>
      </dsp:nvSpPr>
      <dsp:spPr>
        <a:xfrm>
          <a:off x="3920" y="2137940"/>
          <a:ext cx="2122698" cy="1273619"/>
        </a:xfrm>
        <a:prstGeom prst="rect">
          <a:avLst/>
        </a:prstGeom>
        <a:gradFill rotWithShape="0">
          <a:gsLst>
            <a:gs pos="0">
              <a:srgbClr val="FFC000">
                <a:hueOff val="3500318"/>
                <a:satOff val="-14563"/>
                <a:lumOff val="3431"/>
                <a:alphaOff val="0"/>
                <a:lumMod val="110000"/>
                <a:satMod val="105000"/>
                <a:tint val="67000"/>
              </a:srgbClr>
            </a:gs>
            <a:gs pos="50000">
              <a:srgbClr val="FFC000">
                <a:hueOff val="3500318"/>
                <a:satOff val="-14563"/>
                <a:lumOff val="3431"/>
                <a:alphaOff val="0"/>
                <a:lumMod val="105000"/>
                <a:satMod val="103000"/>
                <a:tint val="73000"/>
              </a:srgbClr>
            </a:gs>
            <a:gs pos="100000">
              <a:srgbClr val="FFC000">
                <a:hueOff val="3500318"/>
                <a:satOff val="-14563"/>
                <a:lumOff val="3431"/>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711200">
            <a:lnSpc>
              <a:spcPct val="90000"/>
            </a:lnSpc>
            <a:spcBef>
              <a:spcPct val="0"/>
            </a:spcBef>
            <a:spcAft>
              <a:spcPct val="35000"/>
            </a:spcAft>
            <a:buNone/>
          </a:pPr>
          <a:r>
            <a:rPr lang="fi-FI" sz="2000" b="0" i="0" kern="1200">
              <a:solidFill>
                <a:srgbClr val="33334D"/>
              </a:solidFill>
              <a:latin typeface="+mn-lt"/>
            </a:rPr>
            <a:t>Availability of results</a:t>
          </a:r>
          <a:endParaRPr lang="en-GB" sz="2000" b="0" i="0" kern="1200">
            <a:solidFill>
              <a:srgbClr val="33334D"/>
            </a:solidFill>
            <a:latin typeface="+mn-lt"/>
            <a:ea typeface="+mn-ea"/>
            <a:cs typeface="+mn-cs"/>
          </a:endParaRPr>
        </a:p>
      </dsp:txBody>
      <dsp:txXfrm>
        <a:off x="3920" y="2137940"/>
        <a:ext cx="2122698" cy="1273619"/>
      </dsp:txXfrm>
    </dsp:sp>
    <dsp:sp modelId="{D46CF824-08B5-401D-A8B9-261A35158561}">
      <dsp:nvSpPr>
        <dsp:cNvPr id="0" name=""/>
        <dsp:cNvSpPr/>
      </dsp:nvSpPr>
      <dsp:spPr>
        <a:xfrm>
          <a:off x="2338888" y="2137940"/>
          <a:ext cx="2122698" cy="1273619"/>
        </a:xfrm>
        <a:prstGeom prst="rect">
          <a:avLst/>
        </a:prstGeom>
        <a:gradFill rotWithShape="0">
          <a:gsLst>
            <a:gs pos="0">
              <a:srgbClr val="FFC000">
                <a:hueOff val="4900445"/>
                <a:satOff val="-20388"/>
                <a:lumOff val="4804"/>
                <a:alphaOff val="0"/>
                <a:lumMod val="110000"/>
                <a:satMod val="105000"/>
                <a:tint val="67000"/>
              </a:srgbClr>
            </a:gs>
            <a:gs pos="50000">
              <a:srgbClr val="FFC000">
                <a:hueOff val="4900445"/>
                <a:satOff val="-20388"/>
                <a:lumOff val="4804"/>
                <a:alphaOff val="0"/>
                <a:lumMod val="105000"/>
                <a:satMod val="103000"/>
                <a:tint val="73000"/>
              </a:srgbClr>
            </a:gs>
            <a:gs pos="100000">
              <a:srgbClr val="FFC000">
                <a:hueOff val="4900445"/>
                <a:satOff val="-20388"/>
                <a:lumOff val="4804"/>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711200">
            <a:lnSpc>
              <a:spcPct val="90000"/>
            </a:lnSpc>
            <a:spcBef>
              <a:spcPct val="0"/>
            </a:spcBef>
            <a:spcAft>
              <a:spcPct val="35000"/>
            </a:spcAft>
            <a:buNone/>
          </a:pPr>
          <a:r>
            <a:rPr lang="en-US" sz="2000" b="0" i="0" kern="1200">
              <a:solidFill>
                <a:srgbClr val="33334D"/>
              </a:solidFill>
              <a:latin typeface="+mn-lt"/>
            </a:rPr>
            <a:t>Benefits, risks and inconveniences</a:t>
          </a:r>
          <a:endParaRPr lang="en-GB" sz="2000" b="0" i="0" kern="1200">
            <a:solidFill>
              <a:srgbClr val="33334D"/>
            </a:solidFill>
            <a:latin typeface="+mn-lt"/>
            <a:ea typeface="+mn-ea"/>
            <a:cs typeface="+mn-cs"/>
          </a:endParaRPr>
        </a:p>
      </dsp:txBody>
      <dsp:txXfrm>
        <a:off x="2338888" y="2137940"/>
        <a:ext cx="2122698" cy="1273619"/>
      </dsp:txXfrm>
    </dsp:sp>
    <dsp:sp modelId="{A934241E-C1B3-4058-994B-86002D0526D4}">
      <dsp:nvSpPr>
        <dsp:cNvPr id="0" name=""/>
        <dsp:cNvSpPr/>
      </dsp:nvSpPr>
      <dsp:spPr>
        <a:xfrm>
          <a:off x="4673857" y="2137940"/>
          <a:ext cx="2122698" cy="1273619"/>
        </a:xfrm>
        <a:prstGeom prst="rect">
          <a:avLst/>
        </a:prstGeom>
        <a:solidFill>
          <a:srgbClr val="88EFB3"/>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711200">
            <a:lnSpc>
              <a:spcPct val="90000"/>
            </a:lnSpc>
            <a:spcBef>
              <a:spcPct val="0"/>
            </a:spcBef>
            <a:spcAft>
              <a:spcPct val="35000"/>
            </a:spcAft>
            <a:buNone/>
          </a:pPr>
          <a:r>
            <a:rPr lang="en-GB" sz="2000" b="0" i="0" kern="1200">
              <a:solidFill>
                <a:srgbClr val="33334D"/>
              </a:solidFill>
              <a:latin typeface="+mn-lt"/>
              <a:ea typeface="+mn-ea"/>
              <a:cs typeface="+mn-cs"/>
            </a:rPr>
            <a:t>Any compensation for expenses</a:t>
          </a:r>
        </a:p>
      </dsp:txBody>
      <dsp:txXfrm>
        <a:off x="4673857" y="2137940"/>
        <a:ext cx="2122698" cy="1273619"/>
      </dsp:txXfrm>
    </dsp:sp>
    <dsp:sp modelId="{46863CF6-C242-4A1D-A2CF-1BD9924EE856}">
      <dsp:nvSpPr>
        <dsp:cNvPr id="0" name=""/>
        <dsp:cNvSpPr/>
      </dsp:nvSpPr>
      <dsp:spPr>
        <a:xfrm>
          <a:off x="7008825" y="2137940"/>
          <a:ext cx="2122698" cy="1273619"/>
        </a:xfrm>
        <a:prstGeom prst="rect">
          <a:avLst/>
        </a:prstGeom>
        <a:solidFill>
          <a:srgbClr val="8DECCA"/>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711200">
            <a:lnSpc>
              <a:spcPct val="90000"/>
            </a:lnSpc>
            <a:spcBef>
              <a:spcPct val="0"/>
            </a:spcBef>
            <a:spcAft>
              <a:spcPct val="35000"/>
            </a:spcAft>
            <a:buNone/>
          </a:pPr>
          <a:r>
            <a:rPr lang="en-GB" sz="2000" b="0" i="0" kern="1200">
              <a:solidFill>
                <a:srgbClr val="33334D"/>
              </a:solidFill>
              <a:latin typeface="+mn-lt"/>
              <a:ea typeface="+mn-ea"/>
              <a:cs typeface="+mn-cs"/>
            </a:rPr>
            <a:t>Contacts</a:t>
          </a:r>
        </a:p>
      </dsp:txBody>
      <dsp:txXfrm>
        <a:off x="7008825" y="2137940"/>
        <a:ext cx="2122698" cy="1273619"/>
      </dsp:txXfrm>
    </dsp:sp>
    <dsp:sp modelId="{904F8FED-6A44-48C0-A949-8F038550EE6D}">
      <dsp:nvSpPr>
        <dsp:cNvPr id="0" name=""/>
        <dsp:cNvSpPr/>
      </dsp:nvSpPr>
      <dsp:spPr>
        <a:xfrm>
          <a:off x="9343793" y="2137940"/>
          <a:ext cx="2122698" cy="1273619"/>
        </a:xfrm>
        <a:prstGeom prst="rect">
          <a:avLst/>
        </a:prstGeom>
        <a:solidFill>
          <a:srgbClr val="8DEAD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711200">
            <a:lnSpc>
              <a:spcPct val="90000"/>
            </a:lnSpc>
            <a:spcBef>
              <a:spcPct val="0"/>
            </a:spcBef>
            <a:spcAft>
              <a:spcPct val="35000"/>
            </a:spcAft>
            <a:buNone/>
          </a:pPr>
          <a:r>
            <a:rPr lang="en-GB" sz="2000" b="0" i="0" kern="1200">
              <a:solidFill>
                <a:srgbClr val="33334D"/>
              </a:solidFill>
              <a:latin typeface="+mn-lt"/>
              <a:ea typeface="+mn-ea"/>
              <a:cs typeface="+mn-cs"/>
            </a:rPr>
            <a:t>Stopping rules</a:t>
          </a:r>
        </a:p>
      </dsp:txBody>
      <dsp:txXfrm>
        <a:off x="9343793" y="2137940"/>
        <a:ext cx="2122698" cy="1273619"/>
      </dsp:txXfrm>
    </dsp:sp>
    <dsp:sp modelId="{C4829B7F-8382-4B00-816B-C9E15693AF8F}">
      <dsp:nvSpPr>
        <dsp:cNvPr id="0" name=""/>
        <dsp:cNvSpPr/>
      </dsp:nvSpPr>
      <dsp:spPr>
        <a:xfrm>
          <a:off x="2338888" y="3623829"/>
          <a:ext cx="2122698" cy="1273619"/>
        </a:xfrm>
        <a:prstGeom prst="rect">
          <a:avLst/>
        </a:prstGeom>
        <a:solidFill>
          <a:srgbClr val="93DFE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711200">
            <a:lnSpc>
              <a:spcPct val="90000"/>
            </a:lnSpc>
            <a:spcBef>
              <a:spcPct val="0"/>
            </a:spcBef>
            <a:spcAft>
              <a:spcPct val="35000"/>
            </a:spcAft>
            <a:buNone/>
          </a:pPr>
          <a:r>
            <a:rPr lang="en-GB" sz="2000" b="0" i="0" kern="1200">
              <a:solidFill>
                <a:srgbClr val="33334D"/>
              </a:solidFill>
              <a:latin typeface="+mn-lt"/>
              <a:ea typeface="+mn-ea"/>
              <a:cs typeface="+mn-cs"/>
            </a:rPr>
            <a:t>Handling of data and samples after the </a:t>
          </a:r>
        </a:p>
      </dsp:txBody>
      <dsp:txXfrm>
        <a:off x="2338888" y="3623829"/>
        <a:ext cx="2122698" cy="1273619"/>
      </dsp:txXfrm>
    </dsp:sp>
    <dsp:sp modelId="{4012AEAB-0AE6-4547-8B4F-AEA6998993DF}">
      <dsp:nvSpPr>
        <dsp:cNvPr id="0" name=""/>
        <dsp:cNvSpPr/>
      </dsp:nvSpPr>
      <dsp:spPr>
        <a:xfrm>
          <a:off x="4673857" y="3623829"/>
          <a:ext cx="2122698" cy="1273619"/>
        </a:xfrm>
        <a:prstGeom prst="rect">
          <a:avLst/>
        </a:prstGeom>
        <a:solidFill>
          <a:srgbClr val="95CCE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933450">
            <a:lnSpc>
              <a:spcPct val="90000"/>
            </a:lnSpc>
            <a:spcBef>
              <a:spcPct val="0"/>
            </a:spcBef>
            <a:spcAft>
              <a:spcPct val="35000"/>
            </a:spcAft>
            <a:buNone/>
          </a:pPr>
          <a:r>
            <a:rPr lang="en-GB" sz="2100" kern="1200">
              <a:solidFill>
                <a:srgbClr val="33334D"/>
              </a:solidFill>
              <a:latin typeface="+mn-lt"/>
            </a:rPr>
            <a:t>Any </a:t>
          </a:r>
          <a:r>
            <a:rPr lang="en-GB" sz="2000" b="0" i="0" kern="1200">
              <a:solidFill>
                <a:srgbClr val="33334D"/>
              </a:solidFill>
              <a:latin typeface="+mn-lt"/>
              <a:ea typeface="+mn-ea"/>
              <a:cs typeface="+mn-cs"/>
            </a:rPr>
            <a:t>source</a:t>
          </a:r>
          <a:r>
            <a:rPr lang="en-GB" sz="2100" kern="1200">
              <a:solidFill>
                <a:srgbClr val="33334D"/>
              </a:solidFill>
              <a:latin typeface="+mn-lt"/>
            </a:rPr>
            <a:t> of funding</a:t>
          </a:r>
        </a:p>
      </dsp:txBody>
      <dsp:txXfrm>
        <a:off x="4673857" y="3623829"/>
        <a:ext cx="2122698" cy="1273619"/>
      </dsp:txXfrm>
    </dsp:sp>
    <dsp:sp modelId="{0CE65556-05B9-44F3-AC2A-BB7894E880AA}">
      <dsp:nvSpPr>
        <dsp:cNvPr id="0" name=""/>
        <dsp:cNvSpPr/>
      </dsp:nvSpPr>
      <dsp:spPr>
        <a:xfrm>
          <a:off x="7008825" y="3623829"/>
          <a:ext cx="2122698" cy="1273619"/>
        </a:xfrm>
        <a:prstGeom prst="rect">
          <a:avLst/>
        </a:prstGeom>
        <a:gradFill rotWithShape="0">
          <a:gsLst>
            <a:gs pos="0">
              <a:srgbClr val="FFC000">
                <a:hueOff val="9800891"/>
                <a:satOff val="-40777"/>
                <a:lumOff val="9608"/>
                <a:alphaOff val="0"/>
                <a:lumMod val="110000"/>
                <a:satMod val="105000"/>
                <a:tint val="67000"/>
              </a:srgbClr>
            </a:gs>
            <a:gs pos="50000">
              <a:srgbClr val="FFC000">
                <a:hueOff val="9800891"/>
                <a:satOff val="-40777"/>
                <a:lumOff val="9608"/>
                <a:alphaOff val="0"/>
                <a:lumMod val="105000"/>
                <a:satMod val="103000"/>
                <a:tint val="73000"/>
              </a:srgbClr>
            </a:gs>
            <a:gs pos="100000">
              <a:srgbClr val="FFC000">
                <a:hueOff val="9800891"/>
                <a:satOff val="-40777"/>
                <a:lumOff val="9608"/>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933450">
            <a:lnSpc>
              <a:spcPct val="90000"/>
            </a:lnSpc>
            <a:spcBef>
              <a:spcPct val="0"/>
            </a:spcBef>
            <a:spcAft>
              <a:spcPct val="35000"/>
            </a:spcAft>
            <a:buNone/>
          </a:pPr>
          <a:r>
            <a:rPr lang="en-GB" sz="2100" kern="1200">
              <a:solidFill>
                <a:srgbClr val="33334D"/>
              </a:solidFill>
              <a:latin typeface="+mn-lt"/>
            </a:rPr>
            <a:t>Arrangements for </a:t>
          </a:r>
          <a:r>
            <a:rPr lang="en-GB" sz="2000" b="0" i="0" kern="1200">
              <a:solidFill>
                <a:srgbClr val="33334D"/>
              </a:solidFill>
              <a:latin typeface="+mn-lt"/>
              <a:ea typeface="+mn-ea"/>
              <a:cs typeface="+mn-cs"/>
            </a:rPr>
            <a:t>taking</a:t>
          </a:r>
          <a:r>
            <a:rPr lang="en-GB" sz="2100" kern="1200">
              <a:solidFill>
                <a:srgbClr val="33334D"/>
              </a:solidFill>
              <a:latin typeface="+mn-lt"/>
            </a:rPr>
            <a:t> care of subjects after  study end</a:t>
          </a:r>
        </a:p>
      </dsp:txBody>
      <dsp:txXfrm>
        <a:off x="7008825" y="3623829"/>
        <a:ext cx="2122698" cy="127361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0A85D-E448-4581-B6DD-8AD964BFB2B6}">
      <dsp:nvSpPr>
        <dsp:cNvPr id="0" name=""/>
        <dsp:cNvSpPr/>
      </dsp:nvSpPr>
      <dsp:spPr>
        <a:xfrm>
          <a:off x="2882" y="601603"/>
          <a:ext cx="2286867" cy="1372120"/>
        </a:xfrm>
        <a:prstGeom prst="rect">
          <a:avLst/>
        </a:prstGeom>
        <a:gradFill rotWithShape="0">
          <a:gsLst>
            <a:gs pos="0">
              <a:srgbClr val="FFC000">
                <a:hueOff val="0"/>
                <a:satOff val="0"/>
                <a:lumOff val="0"/>
                <a:alphaOff val="0"/>
                <a:lumMod val="110000"/>
                <a:satMod val="105000"/>
                <a:tint val="67000"/>
              </a:srgbClr>
            </a:gs>
            <a:gs pos="50000">
              <a:srgbClr val="FFC000">
                <a:hueOff val="0"/>
                <a:satOff val="0"/>
                <a:lumOff val="0"/>
                <a:alphaOff val="0"/>
                <a:lumMod val="105000"/>
                <a:satMod val="103000"/>
                <a:tint val="73000"/>
              </a:srgbClr>
            </a:gs>
            <a:gs pos="100000">
              <a:srgbClr val="FFC000">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Wingdings" panose="05000000000000000000" pitchFamily="2" charset="2"/>
            <a:buNone/>
          </a:pPr>
          <a:r>
            <a:rPr lang="en-GB" sz="2100" b="0" i="0" kern="1200" noProof="0">
              <a:solidFill>
                <a:sysClr val="windowText" lastClr="000000"/>
              </a:solidFill>
              <a:latin typeface="+mj-lt"/>
              <a:ea typeface="+mn-ea"/>
              <a:cs typeface="+mn-cs"/>
            </a:rPr>
            <a:t>Type of personal data processed</a:t>
          </a:r>
        </a:p>
      </dsp:txBody>
      <dsp:txXfrm>
        <a:off x="2882" y="601603"/>
        <a:ext cx="2286867" cy="1372120"/>
      </dsp:txXfrm>
    </dsp:sp>
    <dsp:sp modelId="{29940423-41AB-422E-8557-1CDB9414B475}">
      <dsp:nvSpPr>
        <dsp:cNvPr id="0" name=""/>
        <dsp:cNvSpPr/>
      </dsp:nvSpPr>
      <dsp:spPr>
        <a:xfrm>
          <a:off x="2518437" y="601603"/>
          <a:ext cx="2286867" cy="1372120"/>
        </a:xfrm>
        <a:prstGeom prst="rect">
          <a:avLst/>
        </a:prstGeom>
        <a:gradFill rotWithShape="0">
          <a:gsLst>
            <a:gs pos="0">
              <a:srgbClr val="FFC000">
                <a:hueOff val="1633482"/>
                <a:satOff val="-6796"/>
                <a:lumOff val="1601"/>
                <a:alphaOff val="0"/>
                <a:lumMod val="110000"/>
                <a:satMod val="105000"/>
                <a:tint val="67000"/>
              </a:srgbClr>
            </a:gs>
            <a:gs pos="50000">
              <a:srgbClr val="FFC000">
                <a:hueOff val="1633482"/>
                <a:satOff val="-6796"/>
                <a:lumOff val="1601"/>
                <a:alphaOff val="0"/>
                <a:lumMod val="105000"/>
                <a:satMod val="103000"/>
                <a:tint val="73000"/>
              </a:srgbClr>
            </a:gs>
            <a:gs pos="100000">
              <a:srgbClr val="FFC000">
                <a:hueOff val="1633482"/>
                <a:satOff val="-6796"/>
                <a:lumOff val="1601"/>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711200">
            <a:lnSpc>
              <a:spcPct val="90000"/>
            </a:lnSpc>
            <a:spcBef>
              <a:spcPct val="0"/>
            </a:spcBef>
            <a:spcAft>
              <a:spcPct val="35000"/>
            </a:spcAft>
            <a:buFont typeface="Wingdings" panose="05000000000000000000" pitchFamily="2" charset="2"/>
            <a:buNone/>
          </a:pPr>
          <a:r>
            <a:rPr lang="en-GB" sz="2100" b="0" i="0" kern="1200">
              <a:solidFill>
                <a:sysClr val="windowText" lastClr="000000"/>
              </a:solidFill>
              <a:latin typeface="+mj-lt"/>
              <a:ea typeface="+mn-ea"/>
              <a:cs typeface="+mn-cs"/>
            </a:rPr>
            <a:t>Initial &amp; future purposes</a:t>
          </a:r>
        </a:p>
      </dsp:txBody>
      <dsp:txXfrm>
        <a:off x="2518437" y="601603"/>
        <a:ext cx="2286867" cy="1372120"/>
      </dsp:txXfrm>
    </dsp:sp>
    <dsp:sp modelId="{D30ECD86-7C53-44D6-A056-69BB81EF9D9C}">
      <dsp:nvSpPr>
        <dsp:cNvPr id="0" name=""/>
        <dsp:cNvSpPr/>
      </dsp:nvSpPr>
      <dsp:spPr>
        <a:xfrm>
          <a:off x="5033991" y="601603"/>
          <a:ext cx="2286867" cy="1372120"/>
        </a:xfrm>
        <a:prstGeom prst="rect">
          <a:avLst/>
        </a:prstGeom>
        <a:gradFill rotWithShape="0">
          <a:gsLst>
            <a:gs pos="0">
              <a:srgbClr val="FFC000">
                <a:hueOff val="3266964"/>
                <a:satOff val="-13592"/>
                <a:lumOff val="3203"/>
                <a:alphaOff val="0"/>
                <a:lumMod val="110000"/>
                <a:satMod val="105000"/>
                <a:tint val="67000"/>
              </a:srgbClr>
            </a:gs>
            <a:gs pos="50000">
              <a:srgbClr val="FFC000">
                <a:hueOff val="3266964"/>
                <a:satOff val="-13592"/>
                <a:lumOff val="3203"/>
                <a:alphaOff val="0"/>
                <a:lumMod val="105000"/>
                <a:satMod val="103000"/>
                <a:tint val="73000"/>
              </a:srgbClr>
            </a:gs>
            <a:gs pos="100000">
              <a:srgbClr val="FFC000">
                <a:hueOff val="3266964"/>
                <a:satOff val="-13592"/>
                <a:lumOff val="3203"/>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711200">
            <a:lnSpc>
              <a:spcPct val="90000"/>
            </a:lnSpc>
            <a:spcBef>
              <a:spcPct val="0"/>
            </a:spcBef>
            <a:spcAft>
              <a:spcPct val="35000"/>
            </a:spcAft>
            <a:buFont typeface="Wingdings" panose="05000000000000000000" pitchFamily="2" charset="2"/>
            <a:buNone/>
          </a:pPr>
          <a:r>
            <a:rPr lang="en-GB" sz="2100" b="0" i="0" kern="1200">
              <a:solidFill>
                <a:sysClr val="windowText" lastClr="000000"/>
              </a:solidFill>
              <a:latin typeface="+mj-lt"/>
              <a:ea typeface="+mn-ea"/>
              <a:cs typeface="+mn-cs"/>
            </a:rPr>
            <a:t>Storage duration and safeguards</a:t>
          </a:r>
        </a:p>
      </dsp:txBody>
      <dsp:txXfrm>
        <a:off x="5033991" y="601603"/>
        <a:ext cx="2286867" cy="1372120"/>
      </dsp:txXfrm>
    </dsp:sp>
    <dsp:sp modelId="{2FE3801A-A604-41BF-BF81-3F70DB458594}">
      <dsp:nvSpPr>
        <dsp:cNvPr id="0" name=""/>
        <dsp:cNvSpPr/>
      </dsp:nvSpPr>
      <dsp:spPr>
        <a:xfrm>
          <a:off x="7549546" y="601603"/>
          <a:ext cx="2286867" cy="1372120"/>
        </a:xfrm>
        <a:prstGeom prst="rect">
          <a:avLst/>
        </a:prstGeom>
        <a:gradFill rotWithShape="0">
          <a:gsLst>
            <a:gs pos="0">
              <a:srgbClr val="FFC000">
                <a:hueOff val="4900445"/>
                <a:satOff val="-20388"/>
                <a:lumOff val="4804"/>
                <a:alphaOff val="0"/>
                <a:lumMod val="110000"/>
                <a:satMod val="105000"/>
                <a:tint val="67000"/>
              </a:srgbClr>
            </a:gs>
            <a:gs pos="50000">
              <a:srgbClr val="FFC000">
                <a:hueOff val="4900445"/>
                <a:satOff val="-20388"/>
                <a:lumOff val="4804"/>
                <a:alphaOff val="0"/>
                <a:lumMod val="105000"/>
                <a:satMod val="103000"/>
                <a:tint val="73000"/>
              </a:srgbClr>
            </a:gs>
            <a:gs pos="100000">
              <a:srgbClr val="FFC000">
                <a:hueOff val="4900445"/>
                <a:satOff val="-20388"/>
                <a:lumOff val="4804"/>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711200">
            <a:lnSpc>
              <a:spcPct val="90000"/>
            </a:lnSpc>
            <a:spcBef>
              <a:spcPct val="0"/>
            </a:spcBef>
            <a:spcAft>
              <a:spcPct val="35000"/>
            </a:spcAft>
            <a:buFont typeface="Wingdings" panose="05000000000000000000" pitchFamily="2" charset="2"/>
            <a:buNone/>
          </a:pPr>
          <a:r>
            <a:rPr lang="en-GB" sz="2100" b="0" i="0" kern="1200">
              <a:solidFill>
                <a:sysClr val="windowText" lastClr="000000"/>
              </a:solidFill>
              <a:latin typeface="+mj-lt"/>
              <a:ea typeface="+mn-ea"/>
              <a:cs typeface="+mn-cs"/>
            </a:rPr>
            <a:t>Any transfer to third countries and safeguards</a:t>
          </a:r>
        </a:p>
      </dsp:txBody>
      <dsp:txXfrm>
        <a:off x="7549546" y="601603"/>
        <a:ext cx="2286867" cy="1372120"/>
      </dsp:txXfrm>
    </dsp:sp>
    <dsp:sp modelId="{FE9C53FE-0B46-487A-8C52-687C15EB4BE9}">
      <dsp:nvSpPr>
        <dsp:cNvPr id="0" name=""/>
        <dsp:cNvSpPr/>
      </dsp:nvSpPr>
      <dsp:spPr>
        <a:xfrm>
          <a:off x="1260659" y="2202410"/>
          <a:ext cx="2286867" cy="1372120"/>
        </a:xfrm>
        <a:prstGeom prst="rect">
          <a:avLst/>
        </a:prstGeom>
        <a:gradFill rotWithShape="0">
          <a:gsLst>
            <a:gs pos="0">
              <a:srgbClr val="FFC000">
                <a:hueOff val="6533927"/>
                <a:satOff val="-27185"/>
                <a:lumOff val="6405"/>
                <a:alphaOff val="0"/>
                <a:lumMod val="110000"/>
                <a:satMod val="105000"/>
                <a:tint val="67000"/>
              </a:srgbClr>
            </a:gs>
            <a:gs pos="50000">
              <a:srgbClr val="FFC000">
                <a:hueOff val="6533927"/>
                <a:satOff val="-27185"/>
                <a:lumOff val="6405"/>
                <a:alphaOff val="0"/>
                <a:lumMod val="105000"/>
                <a:satMod val="103000"/>
                <a:tint val="73000"/>
              </a:srgbClr>
            </a:gs>
            <a:gs pos="100000">
              <a:srgbClr val="FFC000">
                <a:hueOff val="6533927"/>
                <a:satOff val="-27185"/>
                <a:lumOff val="6405"/>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711200">
            <a:lnSpc>
              <a:spcPct val="90000"/>
            </a:lnSpc>
            <a:spcBef>
              <a:spcPct val="0"/>
            </a:spcBef>
            <a:spcAft>
              <a:spcPct val="35000"/>
            </a:spcAft>
            <a:buFont typeface="Wingdings" panose="05000000000000000000" pitchFamily="2" charset="2"/>
            <a:buNone/>
          </a:pPr>
          <a:r>
            <a:rPr lang="en-GB" sz="2100" b="0" i="0" kern="1200">
              <a:solidFill>
                <a:sysClr val="windowText" lastClr="000000"/>
              </a:solidFill>
              <a:latin typeface="+mj-lt"/>
              <a:ea typeface="+mn-ea"/>
              <a:cs typeface="+mn-cs"/>
            </a:rPr>
            <a:t>Any automated decision-making</a:t>
          </a:r>
        </a:p>
      </dsp:txBody>
      <dsp:txXfrm>
        <a:off x="1260659" y="2202410"/>
        <a:ext cx="2286867" cy="1372120"/>
      </dsp:txXfrm>
    </dsp:sp>
    <dsp:sp modelId="{D4291876-7EAE-4B22-8C70-F11CC0FDB2B4}">
      <dsp:nvSpPr>
        <dsp:cNvPr id="0" name=""/>
        <dsp:cNvSpPr/>
      </dsp:nvSpPr>
      <dsp:spPr>
        <a:xfrm>
          <a:off x="3776214" y="2202410"/>
          <a:ext cx="2286867" cy="1372120"/>
        </a:xfrm>
        <a:prstGeom prst="rect">
          <a:avLst/>
        </a:prstGeom>
        <a:gradFill rotWithShape="0">
          <a:gsLst>
            <a:gs pos="0">
              <a:srgbClr val="FFC000">
                <a:hueOff val="8167408"/>
                <a:satOff val="-33981"/>
                <a:lumOff val="8007"/>
                <a:alphaOff val="0"/>
                <a:lumMod val="110000"/>
                <a:satMod val="105000"/>
                <a:tint val="67000"/>
              </a:srgbClr>
            </a:gs>
            <a:gs pos="50000">
              <a:srgbClr val="FFC000">
                <a:hueOff val="8167408"/>
                <a:satOff val="-33981"/>
                <a:lumOff val="8007"/>
                <a:alphaOff val="0"/>
                <a:lumMod val="105000"/>
                <a:satMod val="103000"/>
                <a:tint val="73000"/>
              </a:srgbClr>
            </a:gs>
            <a:gs pos="100000">
              <a:srgbClr val="FFC000">
                <a:hueOff val="8167408"/>
                <a:satOff val="-33981"/>
                <a:lumOff val="8007"/>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711200">
            <a:lnSpc>
              <a:spcPct val="90000"/>
            </a:lnSpc>
            <a:spcBef>
              <a:spcPct val="0"/>
            </a:spcBef>
            <a:spcAft>
              <a:spcPct val="35000"/>
            </a:spcAft>
            <a:buFont typeface="Wingdings" panose="05000000000000000000" pitchFamily="2" charset="2"/>
            <a:buNone/>
          </a:pPr>
          <a:r>
            <a:rPr lang="en-GB" sz="2100" b="0" i="0" kern="1200">
              <a:solidFill>
                <a:sysClr val="windowText" lastClr="000000"/>
              </a:solidFill>
              <a:latin typeface="+mj-lt"/>
              <a:ea typeface="+mn-ea"/>
              <a:cs typeface="+mn-cs"/>
            </a:rPr>
            <a:t>Responsible people for processing</a:t>
          </a:r>
        </a:p>
      </dsp:txBody>
      <dsp:txXfrm>
        <a:off x="3776214" y="2202410"/>
        <a:ext cx="2286867" cy="1372120"/>
      </dsp:txXfrm>
    </dsp:sp>
    <dsp:sp modelId="{5AED4205-C886-4956-BEFC-C2641253C071}">
      <dsp:nvSpPr>
        <dsp:cNvPr id="0" name=""/>
        <dsp:cNvSpPr/>
      </dsp:nvSpPr>
      <dsp:spPr>
        <a:xfrm>
          <a:off x="6291769" y="2169233"/>
          <a:ext cx="2286867" cy="1372120"/>
        </a:xfrm>
        <a:prstGeom prst="rect">
          <a:avLst/>
        </a:prstGeom>
        <a:gradFill rotWithShape="0">
          <a:gsLst>
            <a:gs pos="0">
              <a:srgbClr val="FFC000">
                <a:hueOff val="9800891"/>
                <a:satOff val="-40777"/>
                <a:lumOff val="9608"/>
                <a:alphaOff val="0"/>
                <a:lumMod val="110000"/>
                <a:satMod val="105000"/>
                <a:tint val="67000"/>
              </a:srgbClr>
            </a:gs>
            <a:gs pos="50000">
              <a:srgbClr val="FFC000">
                <a:hueOff val="9800891"/>
                <a:satOff val="-40777"/>
                <a:lumOff val="9608"/>
                <a:alphaOff val="0"/>
                <a:lumMod val="105000"/>
                <a:satMod val="103000"/>
                <a:tint val="73000"/>
              </a:srgbClr>
            </a:gs>
            <a:gs pos="100000">
              <a:srgbClr val="FFC000">
                <a:hueOff val="9800891"/>
                <a:satOff val="-40777"/>
                <a:lumOff val="9608"/>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711200">
            <a:lnSpc>
              <a:spcPct val="90000"/>
            </a:lnSpc>
            <a:spcBef>
              <a:spcPct val="0"/>
            </a:spcBef>
            <a:spcAft>
              <a:spcPct val="35000"/>
            </a:spcAft>
            <a:buFont typeface="Wingdings" panose="05000000000000000000" pitchFamily="2" charset="2"/>
            <a:buNone/>
          </a:pPr>
          <a:r>
            <a:rPr lang="en-GB" sz="2100" b="0" i="0" kern="1200">
              <a:solidFill>
                <a:sysClr val="windowText" lastClr="000000"/>
              </a:solidFill>
              <a:latin typeface="+mj-lt"/>
              <a:ea typeface="+mn-ea"/>
              <a:cs typeface="+mn-cs"/>
            </a:rPr>
            <a:t>Rights of the subject</a:t>
          </a:r>
        </a:p>
      </dsp:txBody>
      <dsp:txXfrm>
        <a:off x="6291769" y="2169233"/>
        <a:ext cx="2286867" cy="137212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29487-80CE-42C1-9ADB-5C361E489EC5}">
      <dsp:nvSpPr>
        <dsp:cNvPr id="0" name=""/>
        <dsp:cNvSpPr/>
      </dsp:nvSpPr>
      <dsp:spPr>
        <a:xfrm>
          <a:off x="4017166" y="-88266"/>
          <a:ext cx="1596471" cy="101355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b="1" kern="1200">
              <a:latin typeface="+mj-lt"/>
              <a:ea typeface="+mn-ea"/>
              <a:cs typeface="+mn-cs"/>
            </a:rPr>
            <a:t>To access one’s own data</a:t>
          </a:r>
        </a:p>
      </dsp:txBody>
      <dsp:txXfrm>
        <a:off x="4066644" y="-38788"/>
        <a:ext cx="1497515" cy="914600"/>
      </dsp:txXfrm>
    </dsp:sp>
    <dsp:sp modelId="{6470D508-447A-488B-BDA0-013BCAF2EB3E}">
      <dsp:nvSpPr>
        <dsp:cNvPr id="0" name=""/>
        <dsp:cNvSpPr/>
      </dsp:nvSpPr>
      <dsp:spPr>
        <a:xfrm>
          <a:off x="2559749" y="418511"/>
          <a:ext cx="4511305" cy="4511305"/>
        </a:xfrm>
        <a:custGeom>
          <a:avLst/>
          <a:gdLst/>
          <a:ahLst/>
          <a:cxnLst/>
          <a:rect l="0" t="0" r="0" b="0"/>
          <a:pathLst>
            <a:path>
              <a:moveTo>
                <a:pt x="3060246" y="148379"/>
              </a:moveTo>
              <a:arcTo wR="2255652" hR="2255652" stAng="17453863" swAng="1019828"/>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64FB5E80-ADE7-4DF7-8945-C886515FEFA5}">
      <dsp:nvSpPr>
        <dsp:cNvPr id="0" name=""/>
        <dsp:cNvSpPr/>
      </dsp:nvSpPr>
      <dsp:spPr>
        <a:xfrm>
          <a:off x="5859466" y="898325"/>
          <a:ext cx="1438952" cy="738923"/>
        </a:xfrm>
        <a:prstGeom prst="roundRect">
          <a:avLst/>
        </a:prstGeom>
        <a:solidFill>
          <a:srgbClr val="BCF2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b="1" kern="1200">
              <a:latin typeface="+mj-lt"/>
              <a:ea typeface="+mn-ea"/>
              <a:cs typeface="+mn-cs"/>
            </a:rPr>
            <a:t>To data portability</a:t>
          </a:r>
        </a:p>
      </dsp:txBody>
      <dsp:txXfrm>
        <a:off x="5895537" y="934396"/>
        <a:ext cx="1366810" cy="666781"/>
      </dsp:txXfrm>
    </dsp:sp>
    <dsp:sp modelId="{26244D46-2D0A-40F9-AC47-21F01AAB43F2}">
      <dsp:nvSpPr>
        <dsp:cNvPr id="0" name=""/>
        <dsp:cNvSpPr/>
      </dsp:nvSpPr>
      <dsp:spPr>
        <a:xfrm>
          <a:off x="2559749" y="418511"/>
          <a:ext cx="4511305" cy="4511305"/>
        </a:xfrm>
        <a:custGeom>
          <a:avLst/>
          <a:gdLst/>
          <a:ahLst/>
          <a:cxnLst/>
          <a:rect l="0" t="0" r="0" b="0"/>
          <a:pathLst>
            <a:path>
              <a:moveTo>
                <a:pt x="4263306" y="1227403"/>
              </a:moveTo>
              <a:arcTo wR="2255652" hR="2255652" stAng="19972804" swAng="1467433"/>
            </a:path>
          </a:pathLst>
        </a:custGeom>
        <a:noFill/>
        <a:ln w="12700" cap="flat" cmpd="sng" algn="ctr">
          <a:solidFill>
            <a:schemeClr val="accent4">
              <a:hueOff val="1099990"/>
              <a:satOff val="-4867"/>
              <a:lumOff val="-817"/>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51273F5F-4A1A-4A83-8081-2C1FFF9D19AF}">
      <dsp:nvSpPr>
        <dsp:cNvPr id="0" name=""/>
        <dsp:cNvSpPr/>
      </dsp:nvSpPr>
      <dsp:spPr>
        <a:xfrm>
          <a:off x="5997038" y="2579110"/>
          <a:ext cx="2034925" cy="1193966"/>
        </a:xfrm>
        <a:prstGeom prst="roundRect">
          <a:avLst/>
        </a:prstGeom>
        <a:gradFill rotWithShape="0">
          <a:gsLst>
            <a:gs pos="0">
              <a:schemeClr val="accent4">
                <a:hueOff val="2199979"/>
                <a:satOff val="-9734"/>
                <a:lumOff val="-1634"/>
                <a:alphaOff val="0"/>
                <a:satMod val="103000"/>
                <a:lumMod val="102000"/>
                <a:tint val="94000"/>
              </a:schemeClr>
            </a:gs>
            <a:gs pos="50000">
              <a:schemeClr val="accent4">
                <a:hueOff val="2199979"/>
                <a:satOff val="-9734"/>
                <a:lumOff val="-1634"/>
                <a:alphaOff val="0"/>
                <a:satMod val="110000"/>
                <a:lumMod val="100000"/>
                <a:shade val="100000"/>
              </a:schemeClr>
            </a:gs>
            <a:gs pos="100000">
              <a:schemeClr val="accent4">
                <a:hueOff val="2199979"/>
                <a:satOff val="-9734"/>
                <a:lumOff val="-163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b="1" kern="1200">
              <a:latin typeface="+mj-lt"/>
              <a:ea typeface="+mn-ea"/>
              <a:cs typeface="+mn-cs"/>
            </a:rPr>
            <a:t>To object or restrict the processing of data</a:t>
          </a:r>
        </a:p>
      </dsp:txBody>
      <dsp:txXfrm>
        <a:off x="6055323" y="2637395"/>
        <a:ext cx="1918355" cy="1077396"/>
      </dsp:txXfrm>
    </dsp:sp>
    <dsp:sp modelId="{154B71FF-5F6B-4288-834A-9D53C31C063D}">
      <dsp:nvSpPr>
        <dsp:cNvPr id="0" name=""/>
        <dsp:cNvSpPr/>
      </dsp:nvSpPr>
      <dsp:spPr>
        <a:xfrm>
          <a:off x="2559749" y="418511"/>
          <a:ext cx="4511305" cy="4511305"/>
        </a:xfrm>
        <a:custGeom>
          <a:avLst/>
          <a:gdLst/>
          <a:ahLst/>
          <a:cxnLst/>
          <a:rect l="0" t="0" r="0" b="0"/>
          <a:pathLst>
            <a:path>
              <a:moveTo>
                <a:pt x="4222186" y="3360511"/>
              </a:moveTo>
              <a:arcTo wR="2255652" hR="2255652" stAng="1759717" swAng="1021723"/>
            </a:path>
          </a:pathLst>
        </a:custGeom>
        <a:noFill/>
        <a:ln w="12700" cap="flat" cmpd="sng" algn="ctr">
          <a:solidFill>
            <a:schemeClr val="accent4">
              <a:hueOff val="2199979"/>
              <a:satOff val="-9734"/>
              <a:lumOff val="-1634"/>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E33AC619-15AF-42B6-A136-FE85ED8BE7D4}">
      <dsp:nvSpPr>
        <dsp:cNvPr id="0" name=""/>
        <dsp:cNvSpPr/>
      </dsp:nvSpPr>
      <dsp:spPr>
        <a:xfrm>
          <a:off x="5013607" y="4311180"/>
          <a:ext cx="1560970" cy="790512"/>
        </a:xfrm>
        <a:prstGeom prst="roundRect">
          <a:avLst/>
        </a:prstGeom>
        <a:gradFill rotWithShape="0">
          <a:gsLst>
            <a:gs pos="0">
              <a:schemeClr val="accent4">
                <a:hueOff val="3299968"/>
                <a:satOff val="-14601"/>
                <a:lumOff val="-2452"/>
                <a:alphaOff val="0"/>
                <a:satMod val="103000"/>
                <a:lumMod val="102000"/>
                <a:tint val="94000"/>
              </a:schemeClr>
            </a:gs>
            <a:gs pos="50000">
              <a:schemeClr val="accent4">
                <a:hueOff val="3299968"/>
                <a:satOff val="-14601"/>
                <a:lumOff val="-2452"/>
                <a:alphaOff val="0"/>
                <a:satMod val="110000"/>
                <a:lumMod val="100000"/>
                <a:shade val="100000"/>
              </a:schemeClr>
            </a:gs>
            <a:gs pos="100000">
              <a:schemeClr val="accent4">
                <a:hueOff val="3299968"/>
                <a:satOff val="-14601"/>
                <a:lumOff val="-245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b="1" kern="1200">
              <a:latin typeface="+mj-lt"/>
              <a:ea typeface="+mn-ea"/>
              <a:cs typeface="+mn-cs"/>
            </a:rPr>
            <a:t>To delete data</a:t>
          </a:r>
        </a:p>
      </dsp:txBody>
      <dsp:txXfrm>
        <a:off x="5052197" y="4349770"/>
        <a:ext cx="1483790" cy="713332"/>
      </dsp:txXfrm>
    </dsp:sp>
    <dsp:sp modelId="{F26CF81B-84AD-4ED5-84E0-D8E060CEA66D}">
      <dsp:nvSpPr>
        <dsp:cNvPr id="0" name=""/>
        <dsp:cNvSpPr/>
      </dsp:nvSpPr>
      <dsp:spPr>
        <a:xfrm>
          <a:off x="2559749" y="418511"/>
          <a:ext cx="4511305" cy="4511305"/>
        </a:xfrm>
        <a:custGeom>
          <a:avLst/>
          <a:gdLst/>
          <a:ahLst/>
          <a:cxnLst/>
          <a:rect l="0" t="0" r="0" b="0"/>
          <a:pathLst>
            <a:path>
              <a:moveTo>
                <a:pt x="2449141" y="4502991"/>
              </a:moveTo>
              <a:arcTo wR="2255652" hR="2255652" stAng="5104749" swAng="708515"/>
            </a:path>
          </a:pathLst>
        </a:custGeom>
        <a:noFill/>
        <a:ln w="12700" cap="flat" cmpd="sng" algn="ctr">
          <a:solidFill>
            <a:schemeClr val="accent4">
              <a:hueOff val="3299968"/>
              <a:satOff val="-14601"/>
              <a:lumOff val="-2452"/>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DF1EE5DE-763C-43DA-84D9-9EABB95119CE}">
      <dsp:nvSpPr>
        <dsp:cNvPr id="0" name=""/>
        <dsp:cNvSpPr/>
      </dsp:nvSpPr>
      <dsp:spPr>
        <a:xfrm>
          <a:off x="3008971" y="4241828"/>
          <a:ext cx="1655479" cy="929216"/>
        </a:xfrm>
        <a:prstGeom prst="roundRect">
          <a:avLst/>
        </a:prstGeom>
        <a:solidFill>
          <a:srgbClr val="34DFA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b="1" kern="1200">
              <a:latin typeface="+mj-lt"/>
              <a:ea typeface="+mn-ea"/>
              <a:cs typeface="+mn-cs"/>
            </a:rPr>
            <a:t>To </a:t>
          </a:r>
          <a:r>
            <a:rPr lang="en-GB" sz="1900" b="1" kern="1200">
              <a:latin typeface="+mj-lt"/>
              <a:ea typeface="+mn-ea"/>
              <a:cs typeface="+mn-cs"/>
            </a:rPr>
            <a:t>request rectification </a:t>
          </a:r>
          <a:endParaRPr lang="it-IT" sz="1900" b="1" kern="1200">
            <a:latin typeface="+mj-lt"/>
            <a:ea typeface="+mn-ea"/>
            <a:cs typeface="+mn-cs"/>
          </a:endParaRPr>
        </a:p>
      </dsp:txBody>
      <dsp:txXfrm>
        <a:off x="3054332" y="4287189"/>
        <a:ext cx="1564757" cy="838494"/>
      </dsp:txXfrm>
    </dsp:sp>
    <dsp:sp modelId="{6FC8813A-3ED0-485A-B69D-0E579C2D712B}">
      <dsp:nvSpPr>
        <dsp:cNvPr id="0" name=""/>
        <dsp:cNvSpPr/>
      </dsp:nvSpPr>
      <dsp:spPr>
        <a:xfrm>
          <a:off x="2559749" y="418511"/>
          <a:ext cx="4511305" cy="4511305"/>
        </a:xfrm>
        <a:custGeom>
          <a:avLst/>
          <a:gdLst/>
          <a:ahLst/>
          <a:cxnLst/>
          <a:rect l="0" t="0" r="0" b="0"/>
          <a:pathLst>
            <a:path>
              <a:moveTo>
                <a:pt x="628210" y="3817510"/>
              </a:moveTo>
              <a:arcTo wR="2255652" hR="2255652" stAng="8170683" swAng="1210773"/>
            </a:path>
          </a:pathLst>
        </a:custGeom>
        <a:noFill/>
        <a:ln w="12700" cap="flat" cmpd="sng" algn="ctr">
          <a:solidFill>
            <a:schemeClr val="accent4">
              <a:hueOff val="4399958"/>
              <a:satOff val="-19468"/>
              <a:lumOff val="-3269"/>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7B82CB59-1D66-4015-ACFC-927A10C79CF7}">
      <dsp:nvSpPr>
        <dsp:cNvPr id="0" name=""/>
        <dsp:cNvSpPr/>
      </dsp:nvSpPr>
      <dsp:spPr>
        <a:xfrm>
          <a:off x="1764391" y="2780837"/>
          <a:ext cx="1703822" cy="790512"/>
        </a:xfrm>
        <a:prstGeom prst="roundRect">
          <a:avLst/>
        </a:prstGeom>
        <a:solidFill>
          <a:srgbClr val="48BDD4"/>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a:latin typeface="+mj-lt"/>
              <a:ea typeface="+mn-ea"/>
              <a:cs typeface="+mn-cs"/>
            </a:rPr>
            <a:t>To withdraw</a:t>
          </a:r>
          <a:endParaRPr lang="it-IT" sz="1900" b="1" kern="1200">
            <a:latin typeface="+mj-lt"/>
            <a:ea typeface="+mn-ea"/>
            <a:cs typeface="+mn-cs"/>
          </a:endParaRPr>
        </a:p>
      </dsp:txBody>
      <dsp:txXfrm>
        <a:off x="1802981" y="2819427"/>
        <a:ext cx="1626642" cy="713332"/>
      </dsp:txXfrm>
    </dsp:sp>
    <dsp:sp modelId="{DD54F85B-564E-4444-BDF9-691E248CF126}">
      <dsp:nvSpPr>
        <dsp:cNvPr id="0" name=""/>
        <dsp:cNvSpPr/>
      </dsp:nvSpPr>
      <dsp:spPr>
        <a:xfrm>
          <a:off x="2507496" y="31105"/>
          <a:ext cx="4511305" cy="4511305"/>
        </a:xfrm>
        <a:custGeom>
          <a:avLst/>
          <a:gdLst/>
          <a:ahLst/>
          <a:cxnLst/>
          <a:rect l="0" t="0" r="0" b="0"/>
          <a:pathLst>
            <a:path>
              <a:moveTo>
                <a:pt x="53073" y="2742081"/>
              </a:moveTo>
              <a:arcTo wR="2255652" hR="2255652" stAng="10052785" swAng="1176780"/>
            </a:path>
          </a:pathLst>
        </a:custGeom>
        <a:noFill/>
        <a:ln w="12700" cap="flat" cmpd="sng" algn="ctr">
          <a:solidFill>
            <a:schemeClr val="accent4">
              <a:hueOff val="5499947"/>
              <a:satOff val="-24335"/>
              <a:lumOff val="-4086"/>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D9C64BF7-55C7-4B9B-8A4E-F85DE25B07F9}">
      <dsp:nvSpPr>
        <dsp:cNvPr id="0" name=""/>
        <dsp:cNvSpPr/>
      </dsp:nvSpPr>
      <dsp:spPr>
        <a:xfrm>
          <a:off x="1811193" y="734146"/>
          <a:ext cx="2014859" cy="1263713"/>
        </a:xfrm>
        <a:prstGeom prst="roundRect">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a:latin typeface="+mj-lt"/>
              <a:ea typeface="+mn-ea"/>
              <a:cs typeface="+mn-cs"/>
            </a:rPr>
            <a:t>To lodge a complaint with a supervisory authority</a:t>
          </a:r>
          <a:endParaRPr lang="it-IT" sz="1900" b="1" kern="1200">
            <a:latin typeface="+mj-lt"/>
            <a:ea typeface="+mn-ea"/>
            <a:cs typeface="+mn-cs"/>
          </a:endParaRPr>
        </a:p>
      </dsp:txBody>
      <dsp:txXfrm>
        <a:off x="1872882" y="795835"/>
        <a:ext cx="1891481" cy="1140335"/>
      </dsp:txXfrm>
    </dsp:sp>
    <dsp:sp modelId="{FCBA61A3-1366-49EC-804F-1BA832BFD54E}">
      <dsp:nvSpPr>
        <dsp:cNvPr id="0" name=""/>
        <dsp:cNvSpPr/>
      </dsp:nvSpPr>
      <dsp:spPr>
        <a:xfrm>
          <a:off x="2080105" y="541861"/>
          <a:ext cx="4511305" cy="4511305"/>
        </a:xfrm>
        <a:custGeom>
          <a:avLst/>
          <a:gdLst/>
          <a:ahLst/>
          <a:cxnLst/>
          <a:rect l="0" t="0" r="0" b="0"/>
          <a:pathLst>
            <a:path>
              <a:moveTo>
                <a:pt x="1349989" y="189801"/>
              </a:moveTo>
              <a:arcTo wR="2255652" hR="2255652" stAng="14779650" swAng="923773"/>
            </a:path>
          </a:pathLst>
        </a:custGeom>
        <a:noFill/>
        <a:ln w="12700" cap="flat" cmpd="sng" algn="ctr">
          <a:solidFill>
            <a:schemeClr val="accent4">
              <a:hueOff val="6599937"/>
              <a:satOff val="-29202"/>
              <a:lumOff val="-4903"/>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8CBFF-41F6-44A4-BF5D-0BDB8C53FCBD}">
      <dsp:nvSpPr>
        <dsp:cNvPr id="0" name=""/>
        <dsp:cNvSpPr/>
      </dsp:nvSpPr>
      <dsp:spPr>
        <a:xfrm>
          <a:off x="-5975723" y="-914649"/>
          <a:ext cx="7115635" cy="7115635"/>
        </a:xfrm>
        <a:prstGeom prst="blockArc">
          <a:avLst>
            <a:gd name="adj1" fmla="val 18900000"/>
            <a:gd name="adj2" fmla="val 2700000"/>
            <a:gd name="adj3" fmla="val 304"/>
          </a:avLst>
        </a:pr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7508D1-F0CF-4200-ADA7-40696C199B8C}">
      <dsp:nvSpPr>
        <dsp:cNvPr id="0" name=""/>
        <dsp:cNvSpPr/>
      </dsp:nvSpPr>
      <dsp:spPr>
        <a:xfrm>
          <a:off x="733743" y="528633"/>
          <a:ext cx="7411330" cy="1057267"/>
        </a:xfrm>
        <a:prstGeom prst="rect">
          <a:avLst/>
        </a:prstGeom>
        <a:solidFill>
          <a:srgbClr val="A6D0F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9206" tIns="55880" rIns="55880" bIns="55880" numCol="1" spcCol="1270" anchor="ctr" anchorCtr="0">
          <a:noAutofit/>
        </a:bodyPr>
        <a:lstStyle/>
        <a:p>
          <a:pPr marL="0" lvl="0" indent="0" algn="ctr" defTabSz="711200">
            <a:lnSpc>
              <a:spcPct val="100000"/>
            </a:lnSpc>
            <a:spcBef>
              <a:spcPct val="0"/>
            </a:spcBef>
            <a:spcAft>
              <a:spcPct val="35000"/>
            </a:spcAft>
            <a:buNone/>
          </a:pPr>
          <a:r>
            <a:rPr lang="en-GB" sz="2200" b="0" i="0" kern="1200">
              <a:effectLst/>
              <a:latin typeface="+mn-lt"/>
              <a:ea typeface="+mn-ea"/>
              <a:cs typeface="+mn-cs"/>
            </a:rPr>
            <a:t>SIGNED AND DATED by the subject/legally designated representative and by the person who obtains the consent</a:t>
          </a:r>
          <a:endParaRPr lang="it-IT" sz="2200" b="0" i="0" kern="1200">
            <a:effectLst/>
            <a:latin typeface="+mn-lt"/>
            <a:ea typeface="+mn-ea"/>
            <a:cs typeface="+mn-cs"/>
          </a:endParaRPr>
        </a:p>
      </dsp:txBody>
      <dsp:txXfrm>
        <a:off x="733743" y="528633"/>
        <a:ext cx="7411330" cy="1057267"/>
      </dsp:txXfrm>
    </dsp:sp>
    <dsp:sp modelId="{A946155F-2A73-4D72-B9F0-CBF3E8671FAB}">
      <dsp:nvSpPr>
        <dsp:cNvPr id="0" name=""/>
        <dsp:cNvSpPr/>
      </dsp:nvSpPr>
      <dsp:spPr>
        <a:xfrm>
          <a:off x="72951" y="396475"/>
          <a:ext cx="1321584" cy="132158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8CF01862-9D2F-4DAF-9813-F19FF3ABD921}">
      <dsp:nvSpPr>
        <dsp:cNvPr id="0" name=""/>
        <dsp:cNvSpPr/>
      </dsp:nvSpPr>
      <dsp:spPr>
        <a:xfrm>
          <a:off x="1118060" y="2114534"/>
          <a:ext cx="7027013" cy="1057267"/>
        </a:xfrm>
        <a:prstGeom prst="rect">
          <a:avLst/>
        </a:prstGeom>
        <a:solidFill>
          <a:srgbClr val="ADA7E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9206" tIns="55880" rIns="55880" bIns="55880" numCol="1" spcCol="1270" anchor="ctr" anchorCtr="0">
          <a:noAutofit/>
        </a:bodyPr>
        <a:lstStyle/>
        <a:p>
          <a:pPr marL="0" lvl="0" indent="0" algn="ctr" defTabSz="711200">
            <a:lnSpc>
              <a:spcPct val="100000"/>
            </a:lnSpc>
            <a:spcBef>
              <a:spcPct val="0"/>
            </a:spcBef>
            <a:spcAft>
              <a:spcPct val="35000"/>
            </a:spcAft>
            <a:buNone/>
          </a:pPr>
          <a:r>
            <a:rPr lang="en-GB" sz="2200" b="0" i="0" kern="1200">
              <a:effectLst/>
              <a:latin typeface="+mn-lt"/>
              <a:ea typeface="+mn-ea"/>
              <a:cs typeface="+mn-cs"/>
            </a:rPr>
            <a:t>COPY of the informed consent and any other written information PROVIDED</a:t>
          </a:r>
          <a:endParaRPr lang="it-IT" sz="2200" b="0" i="0" kern="1200">
            <a:effectLst/>
            <a:latin typeface="+mn-lt"/>
            <a:ea typeface="+mn-ea"/>
            <a:cs typeface="+mn-cs"/>
          </a:endParaRPr>
        </a:p>
      </dsp:txBody>
      <dsp:txXfrm>
        <a:off x="1118060" y="2114534"/>
        <a:ext cx="7027013" cy="1057267"/>
      </dsp:txXfrm>
    </dsp:sp>
    <dsp:sp modelId="{3492C0C6-431F-4E1E-A055-F076DD2DECC4}">
      <dsp:nvSpPr>
        <dsp:cNvPr id="0" name=""/>
        <dsp:cNvSpPr/>
      </dsp:nvSpPr>
      <dsp:spPr>
        <a:xfrm>
          <a:off x="457268" y="1982376"/>
          <a:ext cx="1321584" cy="132158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2700" cap="flat" cmpd="sng" algn="ctr">
          <a:solidFill>
            <a:schemeClr val="accent4">
              <a:hueOff val="3299968"/>
              <a:satOff val="-14601"/>
              <a:lumOff val="-2452"/>
              <a:alphaOff val="0"/>
            </a:schemeClr>
          </a:solidFill>
          <a:prstDash val="solid"/>
          <a:miter lim="800000"/>
        </a:ln>
        <a:effectLst/>
      </dsp:spPr>
      <dsp:style>
        <a:lnRef idx="1">
          <a:scrgbClr r="0" g="0" b="0"/>
        </a:lnRef>
        <a:fillRef idx="2">
          <a:scrgbClr r="0" g="0" b="0"/>
        </a:fillRef>
        <a:effectRef idx="0">
          <a:scrgbClr r="0" g="0" b="0"/>
        </a:effectRef>
        <a:fontRef idx="minor"/>
      </dsp:style>
    </dsp:sp>
    <dsp:sp modelId="{54DC6463-DD12-4BAF-BECC-09150D78AE88}">
      <dsp:nvSpPr>
        <dsp:cNvPr id="0" name=""/>
        <dsp:cNvSpPr/>
      </dsp:nvSpPr>
      <dsp:spPr>
        <a:xfrm>
          <a:off x="733743" y="3700435"/>
          <a:ext cx="7411330" cy="1057267"/>
        </a:xfrm>
        <a:prstGeom prst="rect">
          <a:avLst/>
        </a:prstGeom>
        <a:solidFill>
          <a:schemeClr val="accent5">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9206" tIns="55880" rIns="55880" bIns="55880" numCol="1" spcCol="1270" anchor="ctr" anchorCtr="0">
          <a:noAutofit/>
        </a:bodyPr>
        <a:lstStyle/>
        <a:p>
          <a:pPr marL="0" lvl="0" indent="0" algn="ctr" defTabSz="977900">
            <a:lnSpc>
              <a:spcPct val="100000"/>
            </a:lnSpc>
            <a:spcBef>
              <a:spcPct val="0"/>
            </a:spcBef>
            <a:spcAft>
              <a:spcPct val="35000"/>
            </a:spcAft>
            <a:buNone/>
          </a:pPr>
          <a:r>
            <a:rPr lang="en-GB" sz="2200" b="0" i="0" kern="1200">
              <a:effectLst/>
              <a:latin typeface="+mn-lt"/>
              <a:ea typeface="+mn-ea"/>
              <a:cs typeface="+mn-cs"/>
            </a:rPr>
            <a:t>DOCUMENTED in the medical records</a:t>
          </a:r>
          <a:endParaRPr lang="it-IT" sz="2200" b="0" i="0" kern="1200">
            <a:effectLst/>
            <a:latin typeface="+mn-lt"/>
            <a:ea typeface="+mn-ea"/>
            <a:cs typeface="+mn-cs"/>
          </a:endParaRPr>
        </a:p>
      </dsp:txBody>
      <dsp:txXfrm>
        <a:off x="733743" y="3700435"/>
        <a:ext cx="7411330" cy="1057267"/>
      </dsp:txXfrm>
    </dsp:sp>
    <dsp:sp modelId="{28BDA754-D930-4050-BEAF-673A29785485}">
      <dsp:nvSpPr>
        <dsp:cNvPr id="0" name=""/>
        <dsp:cNvSpPr/>
      </dsp:nvSpPr>
      <dsp:spPr>
        <a:xfrm>
          <a:off x="72951" y="3568276"/>
          <a:ext cx="1321584" cy="132158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2700" cap="flat" cmpd="sng" algn="ctr">
          <a:solidFill>
            <a:schemeClr val="accent4">
              <a:hueOff val="6599937"/>
              <a:satOff val="-29202"/>
              <a:lumOff val="-4903"/>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18852-B26F-4455-80C3-B170222EEC64}">
      <dsp:nvSpPr>
        <dsp:cNvPr id="0" name=""/>
        <dsp:cNvSpPr/>
      </dsp:nvSpPr>
      <dsp:spPr>
        <a:xfrm>
          <a:off x="0" y="568274"/>
          <a:ext cx="7335919" cy="9072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9349" tIns="749808" rIns="569349" bIns="142240" numCol="1" spcCol="1270" anchor="t" anchorCtr="0">
          <a:noAutofit/>
        </a:bodyPr>
        <a:lstStyle/>
        <a:p>
          <a:pPr marL="228600" lvl="1" indent="-228600" algn="l" defTabSz="889000">
            <a:lnSpc>
              <a:spcPct val="90000"/>
            </a:lnSpc>
            <a:spcBef>
              <a:spcPct val="0"/>
            </a:spcBef>
            <a:spcAft>
              <a:spcPct val="15000"/>
            </a:spcAft>
            <a:buChar char="•"/>
          </a:pPr>
          <a:endParaRPr lang="en-GB" sz="2000" kern="1200" noProof="0">
            <a:solidFill>
              <a:srgbClr val="001A8C"/>
            </a:solidFill>
          </a:endParaRPr>
        </a:p>
      </dsp:txBody>
      <dsp:txXfrm>
        <a:off x="0" y="568274"/>
        <a:ext cx="7335919" cy="907200"/>
      </dsp:txXfrm>
    </dsp:sp>
    <dsp:sp modelId="{53556631-BBA4-46B8-B0D5-C3AAA8525C96}">
      <dsp:nvSpPr>
        <dsp:cNvPr id="0" name=""/>
        <dsp:cNvSpPr/>
      </dsp:nvSpPr>
      <dsp:spPr>
        <a:xfrm>
          <a:off x="366795" y="36914"/>
          <a:ext cx="5135143" cy="10627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4096" tIns="0" rIns="194096" bIns="0" numCol="1" spcCol="1270" anchor="ctr" anchorCtr="0">
          <a:noAutofit/>
        </a:bodyPr>
        <a:lstStyle/>
        <a:p>
          <a:pPr marL="0" lvl="0" indent="0" algn="l" defTabSz="1244600">
            <a:lnSpc>
              <a:spcPct val="90000"/>
            </a:lnSpc>
            <a:spcBef>
              <a:spcPct val="0"/>
            </a:spcBef>
            <a:spcAft>
              <a:spcPct val="35000"/>
            </a:spcAft>
            <a:buNone/>
          </a:pPr>
          <a:r>
            <a:rPr lang="en-GB" sz="2800" b="1" kern="1200" noProof="0">
              <a:effectLst>
                <a:outerShdw blurRad="38100" dist="38100" dir="2700000" algn="tl">
                  <a:srgbClr val="000000">
                    <a:alpha val="43137"/>
                  </a:srgbClr>
                </a:outerShdw>
              </a:effectLst>
            </a:rPr>
            <a:t>Verbal</a:t>
          </a:r>
        </a:p>
      </dsp:txBody>
      <dsp:txXfrm>
        <a:off x="418673" y="88792"/>
        <a:ext cx="5031387" cy="958964"/>
      </dsp:txXfrm>
    </dsp:sp>
    <dsp:sp modelId="{2EF346D6-273D-4BDE-A96D-E4C78A265A72}">
      <dsp:nvSpPr>
        <dsp:cNvPr id="0" name=""/>
        <dsp:cNvSpPr/>
      </dsp:nvSpPr>
      <dsp:spPr>
        <a:xfrm>
          <a:off x="0" y="2201234"/>
          <a:ext cx="7335919" cy="907200"/>
        </a:xfrm>
        <a:prstGeom prst="rect">
          <a:avLst/>
        </a:prstGeom>
        <a:solidFill>
          <a:schemeClr val="lt1">
            <a:alpha val="90000"/>
            <a:hueOff val="0"/>
            <a:satOff val="0"/>
            <a:lumOff val="0"/>
            <a:alphaOff val="0"/>
          </a:schemeClr>
        </a:solidFill>
        <a:ln w="19050" cap="flat" cmpd="sng" algn="ctr">
          <a:solidFill>
            <a:schemeClr val="accent4">
              <a:hueOff val="3299968"/>
              <a:satOff val="-14601"/>
              <a:lumOff val="-24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9349" tIns="749808" rIns="569349" bIns="256032" numCol="1" spcCol="1270" anchor="t" anchorCtr="0">
          <a:noAutofit/>
        </a:bodyPr>
        <a:lstStyle/>
        <a:p>
          <a:pPr marL="285750" lvl="1" indent="-285750" algn="l" defTabSz="1600200">
            <a:lnSpc>
              <a:spcPct val="90000"/>
            </a:lnSpc>
            <a:spcBef>
              <a:spcPct val="0"/>
            </a:spcBef>
            <a:spcAft>
              <a:spcPct val="15000"/>
            </a:spcAft>
            <a:buChar char="•"/>
          </a:pPr>
          <a:endParaRPr lang="en-GB" sz="3600" kern="1200" noProof="0">
            <a:solidFill>
              <a:srgbClr val="001A8C"/>
            </a:solidFill>
          </a:endParaRPr>
        </a:p>
      </dsp:txBody>
      <dsp:txXfrm>
        <a:off x="0" y="2201234"/>
        <a:ext cx="7335919" cy="907200"/>
      </dsp:txXfrm>
    </dsp:sp>
    <dsp:sp modelId="{22CA1EDB-0CAD-4B00-AFC1-B9B98FD8BE64}">
      <dsp:nvSpPr>
        <dsp:cNvPr id="0" name=""/>
        <dsp:cNvSpPr/>
      </dsp:nvSpPr>
      <dsp:spPr>
        <a:xfrm>
          <a:off x="366795" y="1669874"/>
          <a:ext cx="5135143" cy="1062720"/>
        </a:xfrm>
        <a:prstGeom prst="roundRect">
          <a:avLst/>
        </a:prstGeom>
        <a:solidFill>
          <a:schemeClr val="accent4">
            <a:hueOff val="3299968"/>
            <a:satOff val="-14601"/>
            <a:lumOff val="-2452"/>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4096" tIns="0" rIns="194096" bIns="0" numCol="1" spcCol="1270" anchor="ctr" anchorCtr="0">
          <a:noAutofit/>
        </a:bodyPr>
        <a:lstStyle/>
        <a:p>
          <a:pPr marL="0" lvl="0" indent="0" algn="l" defTabSz="1244600">
            <a:lnSpc>
              <a:spcPct val="90000"/>
            </a:lnSpc>
            <a:spcBef>
              <a:spcPct val="0"/>
            </a:spcBef>
            <a:spcAft>
              <a:spcPct val="35000"/>
            </a:spcAft>
            <a:buNone/>
          </a:pPr>
          <a:r>
            <a:rPr lang="en-GB" sz="2800" b="1" kern="1200" noProof="0">
              <a:effectLst>
                <a:outerShdw blurRad="38100" dist="38100" dir="2700000" algn="tl">
                  <a:srgbClr val="000000">
                    <a:alpha val="43137"/>
                  </a:srgbClr>
                </a:outerShdw>
              </a:effectLst>
            </a:rPr>
            <a:t>Written</a:t>
          </a:r>
        </a:p>
      </dsp:txBody>
      <dsp:txXfrm>
        <a:off x="418673" y="1721752"/>
        <a:ext cx="5031387" cy="958964"/>
      </dsp:txXfrm>
    </dsp:sp>
    <dsp:sp modelId="{C5B678C4-68E0-4C04-906B-49D60EDFC85D}">
      <dsp:nvSpPr>
        <dsp:cNvPr id="0" name=""/>
        <dsp:cNvSpPr/>
      </dsp:nvSpPr>
      <dsp:spPr>
        <a:xfrm>
          <a:off x="0" y="3834194"/>
          <a:ext cx="7335919" cy="907200"/>
        </a:xfrm>
        <a:prstGeom prst="rect">
          <a:avLst/>
        </a:prstGeom>
        <a:solidFill>
          <a:schemeClr val="lt1">
            <a:alpha val="90000"/>
            <a:hueOff val="0"/>
            <a:satOff val="0"/>
            <a:lumOff val="0"/>
            <a:alphaOff val="0"/>
          </a:schemeClr>
        </a:solidFill>
        <a:ln w="19050" cap="flat" cmpd="sng" algn="ctr">
          <a:solidFill>
            <a:schemeClr val="accent4">
              <a:hueOff val="6599937"/>
              <a:satOff val="-29202"/>
              <a:lumOff val="-49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E3E2CF-1392-4661-80DD-F5B48B895894}">
      <dsp:nvSpPr>
        <dsp:cNvPr id="0" name=""/>
        <dsp:cNvSpPr/>
      </dsp:nvSpPr>
      <dsp:spPr>
        <a:xfrm>
          <a:off x="366795" y="3302834"/>
          <a:ext cx="5135143" cy="1062720"/>
        </a:xfrm>
        <a:prstGeom prst="roundRect">
          <a:avLst/>
        </a:prstGeom>
        <a:solidFill>
          <a:schemeClr val="accent4">
            <a:hueOff val="6599937"/>
            <a:satOff val="-29202"/>
            <a:lumOff val="-4903"/>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4096" tIns="0" rIns="194096" bIns="0" numCol="1" spcCol="1270" anchor="ctr" anchorCtr="0">
          <a:noAutofit/>
        </a:bodyPr>
        <a:lstStyle/>
        <a:p>
          <a:pPr marL="0" lvl="0" indent="0" algn="l" defTabSz="1244600">
            <a:lnSpc>
              <a:spcPct val="90000"/>
            </a:lnSpc>
            <a:spcBef>
              <a:spcPct val="0"/>
            </a:spcBef>
            <a:spcAft>
              <a:spcPct val="35000"/>
            </a:spcAft>
            <a:buNone/>
          </a:pPr>
          <a:r>
            <a:rPr lang="en-GB" sz="2800" b="1" kern="1200" noProof="0">
              <a:solidFill>
                <a:prstClr val="white"/>
              </a:solidFill>
              <a:effectLst>
                <a:outerShdw blurRad="38100" dist="38100" dir="2700000" algn="tl">
                  <a:srgbClr val="000000">
                    <a:alpha val="43137"/>
                  </a:srgbClr>
                </a:outerShdw>
              </a:effectLst>
              <a:latin typeface="Aptos" panose="02110004020202020204"/>
              <a:ea typeface="+mn-ea"/>
              <a:cs typeface="+mn-cs"/>
            </a:rPr>
            <a:t>Electronic</a:t>
          </a:r>
        </a:p>
      </dsp:txBody>
      <dsp:txXfrm>
        <a:off x="418673" y="3354712"/>
        <a:ext cx="5031387" cy="9589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8B473-90A1-4598-B480-482F3FA9F5AA}">
      <dsp:nvSpPr>
        <dsp:cNvPr id="0" name=""/>
        <dsp:cNvSpPr/>
      </dsp:nvSpPr>
      <dsp:spPr>
        <a:xfrm>
          <a:off x="0" y="0"/>
          <a:ext cx="7722255" cy="515805"/>
        </a:xfrm>
        <a:prstGeom prst="roundRect">
          <a:avLst/>
        </a:prstGeom>
        <a:solidFill>
          <a:schemeClr val="accent5">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Human embryos &amp; </a:t>
          </a:r>
          <a:r>
            <a:rPr lang="en-US" sz="2600" b="1" kern="1200" err="1"/>
            <a:t>foetuses</a:t>
          </a:r>
          <a:endParaRPr lang="en-GB" sz="2600" b="1" kern="1200"/>
        </a:p>
      </dsp:txBody>
      <dsp:txXfrm>
        <a:off x="25180" y="25180"/>
        <a:ext cx="7671895" cy="465445"/>
      </dsp:txXfrm>
    </dsp:sp>
    <dsp:sp modelId="{243B5727-996F-4914-9F3A-AA69CCA1B309}">
      <dsp:nvSpPr>
        <dsp:cNvPr id="0" name=""/>
        <dsp:cNvSpPr/>
      </dsp:nvSpPr>
      <dsp:spPr>
        <a:xfrm>
          <a:off x="0" y="530362"/>
          <a:ext cx="7722255" cy="515805"/>
        </a:xfrm>
        <a:prstGeom prst="roundRect">
          <a:avLst/>
        </a:prstGeom>
        <a:solidFill>
          <a:schemeClr val="accent5">
            <a:hueOff val="-1736021"/>
            <a:satOff val="-118"/>
            <a:lumOff val="28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Human beings</a:t>
          </a:r>
          <a:endParaRPr lang="en-GB" sz="2600" b="1" kern="1200"/>
        </a:p>
      </dsp:txBody>
      <dsp:txXfrm>
        <a:off x="25180" y="555542"/>
        <a:ext cx="7671895" cy="465445"/>
      </dsp:txXfrm>
    </dsp:sp>
    <dsp:sp modelId="{CBEB3C73-2BBF-40EF-A1E3-B7788BE7BE7B}">
      <dsp:nvSpPr>
        <dsp:cNvPr id="0" name=""/>
        <dsp:cNvSpPr/>
      </dsp:nvSpPr>
      <dsp:spPr>
        <a:xfrm>
          <a:off x="0" y="1046168"/>
          <a:ext cx="7722255" cy="354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182" tIns="33020" rIns="184912" bIns="33020" numCol="1" spcCol="1270" anchor="t" anchorCtr="0">
          <a:noAutofit/>
        </a:bodyPr>
        <a:lstStyle/>
        <a:p>
          <a:pPr marL="228600" lvl="1" indent="-228600" algn="ctr" defTabSz="1155700">
            <a:lnSpc>
              <a:spcPct val="90000"/>
            </a:lnSpc>
            <a:spcBef>
              <a:spcPct val="0"/>
            </a:spcBef>
            <a:spcAft>
              <a:spcPct val="20000"/>
            </a:spcAft>
            <a:buNone/>
          </a:pPr>
          <a:r>
            <a:rPr lang="en-US" sz="2600" b="1" i="1" kern="1200">
              <a:solidFill>
                <a:srgbClr val="752BA1"/>
              </a:solidFill>
            </a:rPr>
            <a:t>- Special populations</a:t>
          </a:r>
          <a:endParaRPr lang="en-GB" sz="2600" b="1" i="1" kern="1200">
            <a:solidFill>
              <a:srgbClr val="752BA1"/>
            </a:solidFill>
          </a:endParaRPr>
        </a:p>
      </dsp:txBody>
      <dsp:txXfrm>
        <a:off x="0" y="1046168"/>
        <a:ext cx="7722255" cy="354891"/>
      </dsp:txXfrm>
    </dsp:sp>
    <dsp:sp modelId="{9993205C-B47B-42A8-A98B-7B17088E2A8D}">
      <dsp:nvSpPr>
        <dsp:cNvPr id="0" name=""/>
        <dsp:cNvSpPr/>
      </dsp:nvSpPr>
      <dsp:spPr>
        <a:xfrm>
          <a:off x="0" y="1401060"/>
          <a:ext cx="7722255" cy="515805"/>
        </a:xfrm>
        <a:prstGeom prst="roundRect">
          <a:avLst/>
        </a:prstGeom>
        <a:solidFill>
          <a:schemeClr val="tx2">
            <a:lumMod val="10000"/>
            <a:lumOff val="9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Human cells or tissues</a:t>
          </a:r>
          <a:endParaRPr lang="en-GB" sz="2600" b="1" kern="1200"/>
        </a:p>
      </dsp:txBody>
      <dsp:txXfrm>
        <a:off x="25180" y="1426240"/>
        <a:ext cx="7671895" cy="465445"/>
      </dsp:txXfrm>
    </dsp:sp>
    <dsp:sp modelId="{200EAF8A-5610-4640-A1C0-E112FBB69B60}">
      <dsp:nvSpPr>
        <dsp:cNvPr id="0" name=""/>
        <dsp:cNvSpPr/>
      </dsp:nvSpPr>
      <dsp:spPr>
        <a:xfrm>
          <a:off x="0" y="1928621"/>
          <a:ext cx="7722255" cy="515805"/>
        </a:xfrm>
        <a:prstGeom prst="roundRect">
          <a:avLst/>
        </a:prstGeom>
        <a:solidFill>
          <a:schemeClr val="accent5">
            <a:hueOff val="-5208064"/>
            <a:satOff val="-354"/>
            <a:lumOff val="84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Personal data</a:t>
          </a:r>
          <a:endParaRPr lang="en-GB" sz="2600" b="1" kern="1200"/>
        </a:p>
      </dsp:txBody>
      <dsp:txXfrm>
        <a:off x="25180" y="1953801"/>
        <a:ext cx="7671895" cy="465445"/>
      </dsp:txXfrm>
    </dsp:sp>
    <dsp:sp modelId="{376A9DD0-61D9-4873-9E1D-AD668AFE5EEC}">
      <dsp:nvSpPr>
        <dsp:cNvPr id="0" name=""/>
        <dsp:cNvSpPr/>
      </dsp:nvSpPr>
      <dsp:spPr>
        <a:xfrm>
          <a:off x="0" y="2444427"/>
          <a:ext cx="7722255" cy="354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182" tIns="33020" rIns="184912" bIns="33020" numCol="1" spcCol="1270" anchor="t" anchorCtr="0">
          <a:noAutofit/>
        </a:bodyPr>
        <a:lstStyle/>
        <a:p>
          <a:pPr marL="228600" lvl="1" indent="-228600" algn="ctr" defTabSz="1155700">
            <a:lnSpc>
              <a:spcPct val="90000"/>
            </a:lnSpc>
            <a:spcBef>
              <a:spcPct val="0"/>
            </a:spcBef>
            <a:spcAft>
              <a:spcPct val="20000"/>
            </a:spcAft>
            <a:buFontTx/>
            <a:buNone/>
          </a:pPr>
          <a:r>
            <a:rPr lang="en-US" sz="2600" b="1" i="1" kern="1200">
              <a:solidFill>
                <a:srgbClr val="2C54A3"/>
              </a:solidFill>
            </a:rPr>
            <a:t>- Genetic data</a:t>
          </a:r>
          <a:endParaRPr lang="en-GB" sz="2600" b="1" i="1" kern="1200">
            <a:solidFill>
              <a:srgbClr val="2C54A3"/>
            </a:solidFill>
          </a:endParaRPr>
        </a:p>
      </dsp:txBody>
      <dsp:txXfrm>
        <a:off x="0" y="2444427"/>
        <a:ext cx="7722255" cy="354891"/>
      </dsp:txXfrm>
    </dsp:sp>
    <dsp:sp modelId="{81361E7D-FE52-4D34-89B5-C6B965960DB6}">
      <dsp:nvSpPr>
        <dsp:cNvPr id="0" name=""/>
        <dsp:cNvSpPr/>
      </dsp:nvSpPr>
      <dsp:spPr>
        <a:xfrm>
          <a:off x="0" y="2799319"/>
          <a:ext cx="7722255" cy="515805"/>
        </a:xfrm>
        <a:prstGeom prst="roundRect">
          <a:avLst/>
        </a:prstGeom>
        <a:solidFill>
          <a:srgbClr val="CEEBF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Animals</a:t>
          </a:r>
          <a:endParaRPr lang="en-GB" sz="2600" b="1" kern="1200"/>
        </a:p>
      </dsp:txBody>
      <dsp:txXfrm>
        <a:off x="25180" y="2824499"/>
        <a:ext cx="7671895" cy="465445"/>
      </dsp:txXfrm>
    </dsp:sp>
    <dsp:sp modelId="{52FF476E-4E22-4EDC-BCB1-7CE9BE6F7309}">
      <dsp:nvSpPr>
        <dsp:cNvPr id="0" name=""/>
        <dsp:cNvSpPr/>
      </dsp:nvSpPr>
      <dsp:spPr>
        <a:xfrm>
          <a:off x="0" y="3326880"/>
          <a:ext cx="7722255" cy="515805"/>
        </a:xfrm>
        <a:prstGeom prst="roundRect">
          <a:avLst/>
        </a:prstGeom>
        <a:solidFill>
          <a:srgbClr val="B4EAD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Non-EU countries</a:t>
          </a:r>
          <a:endParaRPr lang="en-GB" sz="2600" b="1" kern="1200"/>
        </a:p>
      </dsp:txBody>
      <dsp:txXfrm>
        <a:off x="25180" y="3352060"/>
        <a:ext cx="7671895" cy="465445"/>
      </dsp:txXfrm>
    </dsp:sp>
    <dsp:sp modelId="{ECD923D7-FDB5-453E-8DB7-43CB0638865E}">
      <dsp:nvSpPr>
        <dsp:cNvPr id="0" name=""/>
        <dsp:cNvSpPr/>
      </dsp:nvSpPr>
      <dsp:spPr>
        <a:xfrm>
          <a:off x="0" y="3854442"/>
          <a:ext cx="7722255" cy="515805"/>
        </a:xfrm>
        <a:prstGeom prst="roundRect">
          <a:avLst/>
        </a:prstGeom>
        <a:solidFill>
          <a:srgbClr val="D8F4D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Environment, health &amp; safety</a:t>
          </a:r>
          <a:endParaRPr lang="en-GB" sz="2600" b="1" kern="1200"/>
        </a:p>
      </dsp:txBody>
      <dsp:txXfrm>
        <a:off x="25180" y="3879622"/>
        <a:ext cx="7671895" cy="465445"/>
      </dsp:txXfrm>
    </dsp:sp>
    <dsp:sp modelId="{E5997FA3-F1E8-4DA6-8CD6-1B32DDA59238}">
      <dsp:nvSpPr>
        <dsp:cNvPr id="0" name=""/>
        <dsp:cNvSpPr/>
      </dsp:nvSpPr>
      <dsp:spPr>
        <a:xfrm>
          <a:off x="0" y="4382004"/>
          <a:ext cx="7722255" cy="515805"/>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b="1" kern="1200"/>
            <a:t>Artificial Intelligence</a:t>
          </a:r>
        </a:p>
      </dsp:txBody>
      <dsp:txXfrm>
        <a:off x="25180" y="4407184"/>
        <a:ext cx="7671895" cy="46544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BEDD6-81E1-4527-931D-AA041B3904A5}">
      <dsp:nvSpPr>
        <dsp:cNvPr id="0" name=""/>
        <dsp:cNvSpPr/>
      </dsp:nvSpPr>
      <dsp:spPr>
        <a:xfrm>
          <a:off x="6452" y="1240047"/>
          <a:ext cx="2288076" cy="170800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10F98C4C-8212-44CC-B8AF-81743320C8FA}">
      <dsp:nvSpPr>
        <dsp:cNvPr id="0" name=""/>
        <dsp:cNvSpPr/>
      </dsp:nvSpPr>
      <dsp:spPr>
        <a:xfrm>
          <a:off x="6452" y="2948048"/>
          <a:ext cx="2288076" cy="73444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en-GB" sz="1400" b="1" kern="1200"/>
            <a:t>Newborns and infants (from birth to 2 years of age)</a:t>
          </a:r>
          <a:endParaRPr lang="it-IT" sz="1400" b="1" kern="1200"/>
        </a:p>
      </dsp:txBody>
      <dsp:txXfrm>
        <a:off x="6452" y="2948048"/>
        <a:ext cx="1611321" cy="734440"/>
      </dsp:txXfrm>
    </dsp:sp>
    <dsp:sp modelId="{979E2B84-D42C-40AE-BEA7-5786A0867C69}">
      <dsp:nvSpPr>
        <dsp:cNvPr id="0" name=""/>
        <dsp:cNvSpPr/>
      </dsp:nvSpPr>
      <dsp:spPr>
        <a:xfrm>
          <a:off x="1682499" y="3064707"/>
          <a:ext cx="800826" cy="800826"/>
        </a:xfrm>
        <a:prstGeom prst="ellipse">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A3A6D909-9533-4B51-B8FC-AFC6232B7B19}">
      <dsp:nvSpPr>
        <dsp:cNvPr id="0" name=""/>
        <dsp:cNvSpPr/>
      </dsp:nvSpPr>
      <dsp:spPr>
        <a:xfrm>
          <a:off x="2681726" y="1240047"/>
          <a:ext cx="2288076" cy="170800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2199979"/>
              <a:satOff val="-9734"/>
              <a:lumOff val="-1634"/>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79F338A-46A2-40F4-B6B3-454387F9DD27}">
      <dsp:nvSpPr>
        <dsp:cNvPr id="0" name=""/>
        <dsp:cNvSpPr/>
      </dsp:nvSpPr>
      <dsp:spPr>
        <a:xfrm>
          <a:off x="2681726" y="2948048"/>
          <a:ext cx="2288076" cy="734440"/>
        </a:xfrm>
        <a:prstGeom prst="rect">
          <a:avLst/>
        </a:prstGeom>
        <a:solidFill>
          <a:schemeClr val="accent4">
            <a:hueOff val="2199979"/>
            <a:satOff val="-9734"/>
            <a:lumOff val="-1634"/>
            <a:alphaOff val="0"/>
          </a:schemeClr>
        </a:solidFill>
        <a:ln w="12700" cap="flat" cmpd="sng" algn="ctr">
          <a:solidFill>
            <a:schemeClr val="accent4">
              <a:hueOff val="2199979"/>
              <a:satOff val="-9734"/>
              <a:lumOff val="-1634"/>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en-GB" sz="1400" b="1" kern="1200"/>
            <a:t>Pre-schoolers </a:t>
          </a:r>
        </a:p>
        <a:p>
          <a:pPr marL="0" lvl="0" indent="0" algn="ctr" defTabSz="622300">
            <a:lnSpc>
              <a:spcPct val="90000"/>
            </a:lnSpc>
            <a:spcBef>
              <a:spcPct val="0"/>
            </a:spcBef>
            <a:spcAft>
              <a:spcPct val="35000"/>
            </a:spcAft>
            <a:buNone/>
          </a:pPr>
          <a:r>
            <a:rPr lang="en-GB" sz="1400" b="1" kern="1200"/>
            <a:t>(2-5 years of age)</a:t>
          </a:r>
        </a:p>
      </dsp:txBody>
      <dsp:txXfrm>
        <a:off x="2681726" y="2948048"/>
        <a:ext cx="1611321" cy="734440"/>
      </dsp:txXfrm>
    </dsp:sp>
    <dsp:sp modelId="{85655A86-5E02-451D-9CD8-A3B322030057}">
      <dsp:nvSpPr>
        <dsp:cNvPr id="0" name=""/>
        <dsp:cNvSpPr/>
      </dsp:nvSpPr>
      <dsp:spPr>
        <a:xfrm>
          <a:off x="4357773" y="3064707"/>
          <a:ext cx="800826" cy="800826"/>
        </a:xfrm>
        <a:prstGeom prst="ellipse">
          <a:avLst/>
        </a:prstGeom>
        <a:solidFill>
          <a:schemeClr val="accent4">
            <a:tint val="40000"/>
            <a:alpha val="90000"/>
            <a:hueOff val="2053179"/>
            <a:satOff val="-10223"/>
            <a:lumOff val="-970"/>
            <a:alphaOff val="0"/>
          </a:schemeClr>
        </a:solidFill>
        <a:ln w="12700" cap="flat" cmpd="sng" algn="ctr">
          <a:solidFill>
            <a:schemeClr val="accent4">
              <a:tint val="40000"/>
              <a:alpha val="90000"/>
              <a:hueOff val="2053179"/>
              <a:satOff val="-10223"/>
              <a:lumOff val="-97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74CBF127-3898-48BE-898D-99B182D6AEB1}">
      <dsp:nvSpPr>
        <dsp:cNvPr id="0" name=""/>
        <dsp:cNvSpPr/>
      </dsp:nvSpPr>
      <dsp:spPr>
        <a:xfrm>
          <a:off x="5356999" y="1240047"/>
          <a:ext cx="2288076" cy="170800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4399958"/>
              <a:satOff val="-19468"/>
              <a:lumOff val="-3269"/>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DBCF116-7F55-4C12-9322-1EB9DCD58CC7}">
      <dsp:nvSpPr>
        <dsp:cNvPr id="0" name=""/>
        <dsp:cNvSpPr/>
      </dsp:nvSpPr>
      <dsp:spPr>
        <a:xfrm>
          <a:off x="5356999" y="2948048"/>
          <a:ext cx="2288076" cy="734440"/>
        </a:xfrm>
        <a:prstGeom prst="rect">
          <a:avLst/>
        </a:prstGeom>
        <a:solidFill>
          <a:schemeClr val="accent4">
            <a:hueOff val="4399958"/>
            <a:satOff val="-19468"/>
            <a:lumOff val="-3269"/>
            <a:alphaOff val="0"/>
          </a:schemeClr>
        </a:solidFill>
        <a:ln w="12700" cap="flat" cmpd="sng" algn="ctr">
          <a:solidFill>
            <a:schemeClr val="accent4">
              <a:hueOff val="4399958"/>
              <a:satOff val="-19468"/>
              <a:lumOff val="-3269"/>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en-GB" sz="1400" b="1" kern="1200"/>
            <a:t>Schoolers </a:t>
          </a:r>
        </a:p>
        <a:p>
          <a:pPr marL="0" lvl="0" indent="0" algn="ctr" defTabSz="622300">
            <a:lnSpc>
              <a:spcPct val="90000"/>
            </a:lnSpc>
            <a:spcBef>
              <a:spcPct val="0"/>
            </a:spcBef>
            <a:spcAft>
              <a:spcPct val="35000"/>
            </a:spcAft>
            <a:buNone/>
          </a:pPr>
          <a:r>
            <a:rPr lang="en-GB" sz="1400" b="1" kern="1200"/>
            <a:t>(6-9 years of age)</a:t>
          </a:r>
        </a:p>
      </dsp:txBody>
      <dsp:txXfrm>
        <a:off x="5356999" y="2948048"/>
        <a:ext cx="1611321" cy="734440"/>
      </dsp:txXfrm>
    </dsp:sp>
    <dsp:sp modelId="{1E462B21-3CD9-4438-9B1D-433899D1B942}">
      <dsp:nvSpPr>
        <dsp:cNvPr id="0" name=""/>
        <dsp:cNvSpPr/>
      </dsp:nvSpPr>
      <dsp:spPr>
        <a:xfrm>
          <a:off x="7033047" y="3064707"/>
          <a:ext cx="800826" cy="800826"/>
        </a:xfrm>
        <a:prstGeom prst="ellipse">
          <a:avLst/>
        </a:prstGeom>
        <a:solidFill>
          <a:schemeClr val="accent4">
            <a:tint val="40000"/>
            <a:alpha val="90000"/>
            <a:hueOff val="4106357"/>
            <a:satOff val="-20446"/>
            <a:lumOff val="-1940"/>
            <a:alphaOff val="0"/>
          </a:schemeClr>
        </a:solidFill>
        <a:ln w="12700" cap="flat" cmpd="sng" algn="ctr">
          <a:solidFill>
            <a:schemeClr val="accent4">
              <a:tint val="40000"/>
              <a:alpha val="90000"/>
              <a:hueOff val="4106357"/>
              <a:satOff val="-20446"/>
              <a:lumOff val="-194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291BD45-125B-4A74-8156-7871D42C36BE}">
      <dsp:nvSpPr>
        <dsp:cNvPr id="0" name=""/>
        <dsp:cNvSpPr/>
      </dsp:nvSpPr>
      <dsp:spPr>
        <a:xfrm>
          <a:off x="8032273" y="1240047"/>
          <a:ext cx="2288076" cy="170800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6599937"/>
              <a:satOff val="-29202"/>
              <a:lumOff val="-4903"/>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337E5CD2-C228-43B3-ADC3-A1D5E4232504}">
      <dsp:nvSpPr>
        <dsp:cNvPr id="0" name=""/>
        <dsp:cNvSpPr/>
      </dsp:nvSpPr>
      <dsp:spPr>
        <a:xfrm>
          <a:off x="8032273" y="2948048"/>
          <a:ext cx="2288076" cy="734440"/>
        </a:xfrm>
        <a:prstGeom prst="rect">
          <a:avLst/>
        </a:prstGeom>
        <a:solidFill>
          <a:schemeClr val="accent4">
            <a:hueOff val="6599937"/>
            <a:satOff val="-29202"/>
            <a:lumOff val="-4903"/>
            <a:alphaOff val="0"/>
          </a:schemeClr>
        </a:solidFill>
        <a:ln w="12700" cap="flat" cmpd="sng" algn="ctr">
          <a:solidFill>
            <a:schemeClr val="accent4">
              <a:hueOff val="6599937"/>
              <a:satOff val="-29202"/>
              <a:lumOff val="-4903"/>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en-GB" sz="1400" b="1" kern="1200"/>
            <a:t>Adolescents (10-18 years of age)</a:t>
          </a:r>
        </a:p>
      </dsp:txBody>
      <dsp:txXfrm>
        <a:off x="8032273" y="2948048"/>
        <a:ext cx="1611321" cy="734440"/>
      </dsp:txXfrm>
    </dsp:sp>
    <dsp:sp modelId="{9504E92F-C550-4A97-ABC7-37DCAE91FA09}">
      <dsp:nvSpPr>
        <dsp:cNvPr id="0" name=""/>
        <dsp:cNvSpPr/>
      </dsp:nvSpPr>
      <dsp:spPr>
        <a:xfrm>
          <a:off x="9708320" y="3064707"/>
          <a:ext cx="800826" cy="800826"/>
        </a:xfrm>
        <a:prstGeom prst="ellipse">
          <a:avLst/>
        </a:prstGeom>
        <a:solidFill>
          <a:schemeClr val="accent4">
            <a:tint val="40000"/>
            <a:alpha val="90000"/>
            <a:hueOff val="6159535"/>
            <a:satOff val="-30669"/>
            <a:lumOff val="-2910"/>
            <a:alphaOff val="0"/>
          </a:schemeClr>
        </a:solidFill>
        <a:ln w="12700" cap="flat" cmpd="sng" algn="ctr">
          <a:solidFill>
            <a:schemeClr val="accent4">
              <a:tint val="40000"/>
              <a:alpha val="90000"/>
              <a:hueOff val="6159535"/>
              <a:satOff val="-30669"/>
              <a:lumOff val="-291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F019E-2435-42FC-B54E-EC46D4A7125E}">
      <dsp:nvSpPr>
        <dsp:cNvPr id="0" name=""/>
        <dsp:cNvSpPr/>
      </dsp:nvSpPr>
      <dsp:spPr>
        <a:xfrm>
          <a:off x="-5949534" y="-910661"/>
          <a:ext cx="7084469" cy="7084469"/>
        </a:xfrm>
        <a:prstGeom prst="blockArc">
          <a:avLst>
            <a:gd name="adj1" fmla="val 18900000"/>
            <a:gd name="adj2" fmla="val 2700000"/>
            <a:gd name="adj3" fmla="val 305"/>
          </a:avLst>
        </a:pr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0FA266-DFB8-42C6-B312-3D698E8650C3}">
      <dsp:nvSpPr>
        <dsp:cNvPr id="0" name=""/>
        <dsp:cNvSpPr/>
      </dsp:nvSpPr>
      <dsp:spPr>
        <a:xfrm>
          <a:off x="730524" y="526314"/>
          <a:ext cx="7604243" cy="1052629"/>
        </a:xfrm>
        <a:prstGeom prst="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5525" tIns="55880" rIns="55880" bIns="55880" numCol="1" spcCol="1270" anchor="ctr" anchorCtr="0">
          <a:noAutofit/>
        </a:bodyPr>
        <a:lstStyle/>
        <a:p>
          <a:pPr marL="0" lvl="0" indent="0" algn="l" defTabSz="977900">
            <a:lnSpc>
              <a:spcPct val="90000"/>
            </a:lnSpc>
            <a:spcBef>
              <a:spcPct val="0"/>
            </a:spcBef>
            <a:spcAft>
              <a:spcPct val="35000"/>
            </a:spcAft>
            <a:buNone/>
          </a:pPr>
          <a:r>
            <a:rPr lang="en-GB" sz="2200" i="1" kern="1200">
              <a:latin typeface="+mn-lt"/>
              <a:ea typeface="+mn-ea"/>
              <a:cs typeface="+mn-cs"/>
            </a:rPr>
            <a:t>AGE-APPROPRIATE INFORMATION </a:t>
          </a:r>
          <a:r>
            <a:rPr lang="en-US" sz="2200" i="1" kern="1200">
              <a:latin typeface="+mn-lt"/>
              <a:ea typeface="+mn-ea"/>
              <a:cs typeface="+mn-cs"/>
            </a:rPr>
            <a:t>to be adapted to the language skills and understanding of the child -&gt; </a:t>
          </a:r>
          <a:r>
            <a:rPr lang="en-GB" sz="2200" kern="1200"/>
            <a:t>Tailored for age groups</a:t>
          </a:r>
          <a:endParaRPr lang="en-GB" sz="2200" i="1" kern="1200">
            <a:latin typeface="+mn-lt"/>
            <a:ea typeface="+mn-ea"/>
            <a:cs typeface="+mn-cs"/>
          </a:endParaRPr>
        </a:p>
      </dsp:txBody>
      <dsp:txXfrm>
        <a:off x="730524" y="526314"/>
        <a:ext cx="7604243" cy="1052629"/>
      </dsp:txXfrm>
    </dsp:sp>
    <dsp:sp modelId="{8574AE27-EC04-43B6-8D1D-95113436BD3E}">
      <dsp:nvSpPr>
        <dsp:cNvPr id="0" name=""/>
        <dsp:cNvSpPr/>
      </dsp:nvSpPr>
      <dsp:spPr>
        <a:xfrm>
          <a:off x="72631" y="394736"/>
          <a:ext cx="1315786" cy="131578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CC66002B-E8DB-45C4-B3D3-D68997111203}">
      <dsp:nvSpPr>
        <dsp:cNvPr id="0" name=""/>
        <dsp:cNvSpPr/>
      </dsp:nvSpPr>
      <dsp:spPr>
        <a:xfrm>
          <a:off x="1113155" y="2105258"/>
          <a:ext cx="7221612" cy="1052629"/>
        </a:xfrm>
        <a:prstGeom prst="rect">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5525" tIns="55880" rIns="55880" bIns="55880" numCol="1" spcCol="1270" anchor="ctr" anchorCtr="0">
          <a:noAutofit/>
        </a:bodyPr>
        <a:lstStyle/>
        <a:p>
          <a:pPr marL="0" lvl="0" indent="0" algn="l" defTabSz="977900">
            <a:lnSpc>
              <a:spcPct val="90000"/>
            </a:lnSpc>
            <a:spcBef>
              <a:spcPct val="0"/>
            </a:spcBef>
            <a:spcAft>
              <a:spcPct val="35000"/>
            </a:spcAft>
            <a:buNone/>
          </a:pPr>
          <a:r>
            <a:rPr lang="en-US" sz="2200" i="1" kern="1200">
              <a:latin typeface="+mn-lt"/>
              <a:ea typeface="+mn-ea"/>
              <a:cs typeface="+mn-cs"/>
            </a:rPr>
            <a:t>APPROPRIATE FORMAT -&gt; use of visual strategies encouraged (drawings, pictures, cartoons), but also other media and formats may be used</a:t>
          </a:r>
          <a:endParaRPr lang="en-GB" sz="2200" i="1" kern="1200">
            <a:latin typeface="+mn-lt"/>
            <a:ea typeface="+mn-ea"/>
            <a:cs typeface="+mn-cs"/>
          </a:endParaRPr>
        </a:p>
      </dsp:txBody>
      <dsp:txXfrm>
        <a:off x="1113155" y="2105258"/>
        <a:ext cx="7221612" cy="1052629"/>
      </dsp:txXfrm>
    </dsp:sp>
    <dsp:sp modelId="{5AE5ED79-E9C6-448B-B0C7-5EF5E2E280DC}">
      <dsp:nvSpPr>
        <dsp:cNvPr id="0" name=""/>
        <dsp:cNvSpPr/>
      </dsp:nvSpPr>
      <dsp:spPr>
        <a:xfrm>
          <a:off x="455262" y="1973680"/>
          <a:ext cx="1315786" cy="131578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C7F715C-3518-428D-94D0-947880621386}">
      <dsp:nvSpPr>
        <dsp:cNvPr id="0" name=""/>
        <dsp:cNvSpPr/>
      </dsp:nvSpPr>
      <dsp:spPr>
        <a:xfrm>
          <a:off x="730524" y="3684202"/>
          <a:ext cx="7604243" cy="1052629"/>
        </a:xfrm>
        <a:prstGeom prst="rect">
          <a:avLst/>
        </a:prstGeom>
        <a:solidFill>
          <a:schemeClr val="tx2">
            <a:lumMod val="10000"/>
            <a:lumOff val="9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5525" tIns="55880" rIns="55880" bIns="55880" numCol="1" spcCol="1270" anchor="ctr" anchorCtr="0">
          <a:noAutofit/>
        </a:bodyPr>
        <a:lstStyle/>
        <a:p>
          <a:pPr marL="0" lvl="0" indent="0" algn="l" defTabSz="800100">
            <a:lnSpc>
              <a:spcPct val="90000"/>
            </a:lnSpc>
            <a:spcBef>
              <a:spcPct val="0"/>
            </a:spcBef>
            <a:spcAft>
              <a:spcPct val="35000"/>
            </a:spcAft>
            <a:buNone/>
          </a:pPr>
          <a:r>
            <a:rPr lang="en-US" sz="2200" i="1" kern="1200">
              <a:latin typeface="+mn-lt"/>
              <a:ea typeface="+mn-ea"/>
              <a:cs typeface="+mn-cs"/>
            </a:rPr>
            <a:t>Cultural differences to be considered</a:t>
          </a:r>
          <a:endParaRPr lang="en-GB" sz="2200" i="1" kern="1200">
            <a:latin typeface="+mn-lt"/>
            <a:ea typeface="+mn-ea"/>
            <a:cs typeface="+mn-cs"/>
          </a:endParaRPr>
        </a:p>
      </dsp:txBody>
      <dsp:txXfrm>
        <a:off x="730524" y="3684202"/>
        <a:ext cx="7604243" cy="1052629"/>
      </dsp:txXfrm>
    </dsp:sp>
    <dsp:sp modelId="{8E194654-BF9C-4C35-AF88-C8F5E7E2F70B}">
      <dsp:nvSpPr>
        <dsp:cNvPr id="0" name=""/>
        <dsp:cNvSpPr/>
      </dsp:nvSpPr>
      <dsp:spPr>
        <a:xfrm>
          <a:off x="72631" y="3552624"/>
          <a:ext cx="1315786" cy="131578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355EF-E330-4E68-80EB-2D26574E53C8}">
      <dsp:nvSpPr>
        <dsp:cNvPr id="0" name=""/>
        <dsp:cNvSpPr/>
      </dsp:nvSpPr>
      <dsp:spPr>
        <a:xfrm>
          <a:off x="0" y="3591"/>
          <a:ext cx="5763452" cy="489002"/>
        </a:xfrm>
        <a:prstGeom prst="roundRect">
          <a:avLst/>
        </a:prstGeom>
        <a:gradFill rotWithShape="0">
          <a:gsLst>
            <a:gs pos="0">
              <a:schemeClr val="accent4">
                <a:shade val="80000"/>
                <a:hueOff val="0"/>
                <a:satOff val="0"/>
                <a:lumOff val="0"/>
                <a:alphaOff val="0"/>
                <a:satMod val="103000"/>
                <a:lumMod val="102000"/>
                <a:tint val="94000"/>
              </a:schemeClr>
            </a:gs>
            <a:gs pos="50000">
              <a:schemeClr val="accent4">
                <a:shade val="80000"/>
                <a:hueOff val="0"/>
                <a:satOff val="0"/>
                <a:lumOff val="0"/>
                <a:alphaOff val="0"/>
                <a:satMod val="110000"/>
                <a:lumMod val="100000"/>
                <a:shade val="100000"/>
              </a:schemeClr>
            </a:gs>
            <a:gs pos="100000">
              <a:schemeClr val="accent4">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i="0" kern="1200" noProof="0"/>
            <a:t>Clinical Practice</a:t>
          </a:r>
        </a:p>
      </dsp:txBody>
      <dsp:txXfrm>
        <a:off x="23871" y="27462"/>
        <a:ext cx="5715710" cy="441260"/>
      </dsp:txXfrm>
    </dsp:sp>
    <dsp:sp modelId="{52230167-BD13-4238-BD57-EBE31546A8D7}">
      <dsp:nvSpPr>
        <dsp:cNvPr id="0" name=""/>
        <dsp:cNvSpPr/>
      </dsp:nvSpPr>
      <dsp:spPr>
        <a:xfrm>
          <a:off x="0" y="492594"/>
          <a:ext cx="5763452" cy="1853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99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GB" sz="1800" b="0" i="0" kern="1200" noProof="0">
              <a:solidFill>
                <a:srgbClr val="002060"/>
              </a:solidFill>
            </a:rPr>
            <a:t>Electronic Health Records</a:t>
          </a:r>
        </a:p>
        <a:p>
          <a:pPr marL="171450" lvl="1" indent="-171450" algn="l" defTabSz="800100">
            <a:lnSpc>
              <a:spcPct val="90000"/>
            </a:lnSpc>
            <a:spcBef>
              <a:spcPct val="0"/>
            </a:spcBef>
            <a:spcAft>
              <a:spcPct val="20000"/>
            </a:spcAft>
            <a:buChar char="•"/>
          </a:pPr>
          <a:r>
            <a:rPr lang="en-GB" sz="1800" b="0" i="0" kern="1200" noProof="0">
              <a:solidFill>
                <a:srgbClr val="002060"/>
              </a:solidFill>
            </a:rPr>
            <a:t>Screening initiatives</a:t>
          </a:r>
        </a:p>
        <a:p>
          <a:pPr marL="171450" lvl="1" indent="-171450" algn="l" defTabSz="800100">
            <a:lnSpc>
              <a:spcPct val="90000"/>
            </a:lnSpc>
            <a:spcBef>
              <a:spcPct val="0"/>
            </a:spcBef>
            <a:spcAft>
              <a:spcPct val="20000"/>
            </a:spcAft>
            <a:buChar char="•"/>
          </a:pPr>
          <a:r>
            <a:rPr lang="en-GB" sz="1800" b="0" i="0" kern="1200" noProof="0">
              <a:solidFill>
                <a:srgbClr val="002060"/>
              </a:solidFill>
            </a:rPr>
            <a:t>Prescriptions</a:t>
          </a:r>
        </a:p>
        <a:p>
          <a:pPr marL="171450" lvl="1" indent="-171450" algn="l" defTabSz="800100">
            <a:lnSpc>
              <a:spcPct val="90000"/>
            </a:lnSpc>
            <a:spcBef>
              <a:spcPct val="0"/>
            </a:spcBef>
            <a:spcAft>
              <a:spcPct val="20000"/>
            </a:spcAft>
            <a:buChar char="•"/>
          </a:pPr>
          <a:r>
            <a:rPr lang="en-GB" sz="1800" b="0" i="0" kern="1200" noProof="0">
              <a:solidFill>
                <a:srgbClr val="002060"/>
              </a:solidFill>
            </a:rPr>
            <a:t>Data related to biological samples</a:t>
          </a:r>
        </a:p>
        <a:p>
          <a:pPr marL="171450" lvl="1" indent="-171450" algn="l" defTabSz="800100">
            <a:lnSpc>
              <a:spcPct val="90000"/>
            </a:lnSpc>
            <a:spcBef>
              <a:spcPct val="0"/>
            </a:spcBef>
            <a:spcAft>
              <a:spcPct val="20000"/>
            </a:spcAft>
            <a:buChar char="•"/>
          </a:pPr>
          <a:r>
            <a:rPr lang="en-GB" sz="1800" b="0" i="0" kern="1200" noProof="0">
              <a:solidFill>
                <a:srgbClr val="002060"/>
              </a:solidFill>
            </a:rPr>
            <a:t>Patient-reported outcomes (PROs)</a:t>
          </a:r>
        </a:p>
        <a:p>
          <a:pPr marL="171450" lvl="1" indent="-171450" algn="l" defTabSz="800100">
            <a:lnSpc>
              <a:spcPct val="90000"/>
            </a:lnSpc>
            <a:spcBef>
              <a:spcPct val="0"/>
            </a:spcBef>
            <a:spcAft>
              <a:spcPct val="20000"/>
            </a:spcAft>
            <a:buChar char="•"/>
          </a:pPr>
          <a:r>
            <a:rPr lang="en-GB" sz="1800" b="0" i="0" kern="1200" noProof="0">
              <a:solidFill>
                <a:srgbClr val="002060"/>
              </a:solidFill>
            </a:rPr>
            <a:t>Real world data (RWD)</a:t>
          </a:r>
        </a:p>
      </dsp:txBody>
      <dsp:txXfrm>
        <a:off x="0" y="492594"/>
        <a:ext cx="5763452" cy="1853910"/>
      </dsp:txXfrm>
    </dsp:sp>
    <dsp:sp modelId="{16DBFEDF-95B1-452E-ABD3-E6EC227D65B3}">
      <dsp:nvSpPr>
        <dsp:cNvPr id="0" name=""/>
        <dsp:cNvSpPr/>
      </dsp:nvSpPr>
      <dsp:spPr>
        <a:xfrm>
          <a:off x="0" y="2346504"/>
          <a:ext cx="5763452" cy="489002"/>
        </a:xfrm>
        <a:prstGeom prst="roundRect">
          <a:avLst/>
        </a:prstGeom>
        <a:gradFill rotWithShape="0">
          <a:gsLst>
            <a:gs pos="0">
              <a:schemeClr val="accent4">
                <a:shade val="80000"/>
                <a:hueOff val="264123"/>
                <a:satOff val="-15129"/>
                <a:lumOff val="16770"/>
                <a:alphaOff val="0"/>
                <a:satMod val="103000"/>
                <a:lumMod val="102000"/>
                <a:tint val="94000"/>
              </a:schemeClr>
            </a:gs>
            <a:gs pos="50000">
              <a:schemeClr val="accent4">
                <a:shade val="80000"/>
                <a:hueOff val="264123"/>
                <a:satOff val="-15129"/>
                <a:lumOff val="16770"/>
                <a:alphaOff val="0"/>
                <a:satMod val="110000"/>
                <a:lumMod val="100000"/>
                <a:shade val="100000"/>
              </a:schemeClr>
            </a:gs>
            <a:gs pos="100000">
              <a:schemeClr val="accent4">
                <a:shade val="80000"/>
                <a:hueOff val="264123"/>
                <a:satOff val="-15129"/>
                <a:lumOff val="1677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i="0" kern="1200" noProof="0"/>
            <a:t>Clinical studies</a:t>
          </a:r>
        </a:p>
      </dsp:txBody>
      <dsp:txXfrm>
        <a:off x="23871" y="2370375"/>
        <a:ext cx="5715710" cy="441260"/>
      </dsp:txXfrm>
    </dsp:sp>
    <dsp:sp modelId="{40C91640-0D0B-43B8-A2EE-E98C0ED49121}">
      <dsp:nvSpPr>
        <dsp:cNvPr id="0" name=""/>
        <dsp:cNvSpPr/>
      </dsp:nvSpPr>
      <dsp:spPr>
        <a:xfrm>
          <a:off x="0" y="2835507"/>
          <a:ext cx="5763452" cy="1524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99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GB" sz="1800" b="0" i="0" kern="1200" noProof="0">
              <a:solidFill>
                <a:srgbClr val="002060"/>
              </a:solidFill>
            </a:rPr>
            <a:t>Data related to biological samples</a:t>
          </a:r>
        </a:p>
        <a:p>
          <a:pPr marL="171450" lvl="1" indent="-171450" algn="l" defTabSz="800100">
            <a:lnSpc>
              <a:spcPct val="90000"/>
            </a:lnSpc>
            <a:spcBef>
              <a:spcPct val="0"/>
            </a:spcBef>
            <a:spcAft>
              <a:spcPct val="20000"/>
            </a:spcAft>
            <a:buChar char="•"/>
          </a:pPr>
          <a:r>
            <a:rPr lang="en-GB" sz="1800" b="0" i="0" kern="1200" noProof="0">
              <a:solidFill>
                <a:srgbClr val="002060"/>
              </a:solidFill>
            </a:rPr>
            <a:t>Patient-reported outcomes (PROs)</a:t>
          </a:r>
        </a:p>
        <a:p>
          <a:pPr marL="171450" lvl="1" indent="-171450" algn="l" defTabSz="800100">
            <a:lnSpc>
              <a:spcPct val="90000"/>
            </a:lnSpc>
            <a:spcBef>
              <a:spcPct val="0"/>
            </a:spcBef>
            <a:spcAft>
              <a:spcPct val="20000"/>
            </a:spcAft>
            <a:buChar char="•"/>
          </a:pPr>
          <a:r>
            <a:rPr lang="en-GB" sz="1800" b="0" i="0" kern="1200" noProof="0">
              <a:solidFill>
                <a:srgbClr val="002060"/>
              </a:solidFill>
            </a:rPr>
            <a:t>Interventional data</a:t>
          </a:r>
        </a:p>
        <a:p>
          <a:pPr marL="171450" lvl="1" indent="-171450" algn="l" defTabSz="800100">
            <a:lnSpc>
              <a:spcPct val="90000"/>
            </a:lnSpc>
            <a:spcBef>
              <a:spcPct val="0"/>
            </a:spcBef>
            <a:spcAft>
              <a:spcPct val="20000"/>
            </a:spcAft>
            <a:buChar char="•"/>
          </a:pPr>
          <a:r>
            <a:rPr lang="en-GB" sz="1800" b="0" i="0" kern="1200" noProof="0">
              <a:solidFill>
                <a:srgbClr val="002060"/>
              </a:solidFill>
            </a:rPr>
            <a:t>Adverse events reporting</a:t>
          </a:r>
        </a:p>
        <a:p>
          <a:pPr marL="171450" lvl="1" indent="-171450" algn="l" defTabSz="800100">
            <a:lnSpc>
              <a:spcPct val="90000"/>
            </a:lnSpc>
            <a:spcBef>
              <a:spcPct val="0"/>
            </a:spcBef>
            <a:spcAft>
              <a:spcPct val="20000"/>
            </a:spcAft>
            <a:buChar char="•"/>
          </a:pPr>
          <a:r>
            <a:rPr lang="en-GB" sz="1800" b="0" i="0" kern="1200" noProof="0">
              <a:solidFill>
                <a:srgbClr val="002060"/>
              </a:solidFill>
            </a:rPr>
            <a:t>RWD</a:t>
          </a:r>
        </a:p>
      </dsp:txBody>
      <dsp:txXfrm>
        <a:off x="0" y="2835507"/>
        <a:ext cx="5763452" cy="1524326"/>
      </dsp:txXfrm>
    </dsp:sp>
    <dsp:sp modelId="{A68026A8-4E15-43CF-B1F9-390DEB078868}">
      <dsp:nvSpPr>
        <dsp:cNvPr id="0" name=""/>
        <dsp:cNvSpPr/>
      </dsp:nvSpPr>
      <dsp:spPr>
        <a:xfrm>
          <a:off x="0" y="4359833"/>
          <a:ext cx="5763452" cy="489002"/>
        </a:xfrm>
        <a:prstGeom prst="roundRect">
          <a:avLst/>
        </a:prstGeom>
        <a:gradFill rotWithShape="0">
          <a:gsLst>
            <a:gs pos="0">
              <a:schemeClr val="accent4">
                <a:shade val="80000"/>
                <a:hueOff val="528246"/>
                <a:satOff val="-30258"/>
                <a:lumOff val="33541"/>
                <a:alphaOff val="0"/>
                <a:satMod val="103000"/>
                <a:lumMod val="102000"/>
                <a:tint val="94000"/>
              </a:schemeClr>
            </a:gs>
            <a:gs pos="50000">
              <a:schemeClr val="accent4">
                <a:shade val="80000"/>
                <a:hueOff val="528246"/>
                <a:satOff val="-30258"/>
                <a:lumOff val="33541"/>
                <a:alphaOff val="0"/>
                <a:satMod val="110000"/>
                <a:lumMod val="100000"/>
                <a:shade val="100000"/>
              </a:schemeClr>
            </a:gs>
            <a:gs pos="100000">
              <a:schemeClr val="accent4">
                <a:shade val="80000"/>
                <a:hueOff val="528246"/>
                <a:satOff val="-30258"/>
                <a:lumOff val="335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i="0" kern="1200" noProof="0"/>
            <a:t>Patient registries</a:t>
          </a:r>
        </a:p>
      </dsp:txBody>
      <dsp:txXfrm>
        <a:off x="23871" y="4383704"/>
        <a:ext cx="5715710" cy="441260"/>
      </dsp:txXfrm>
    </dsp:sp>
    <dsp:sp modelId="{71CF7068-C4CB-4C27-8C84-D9B9FFF9C854}">
      <dsp:nvSpPr>
        <dsp:cNvPr id="0" name=""/>
        <dsp:cNvSpPr/>
      </dsp:nvSpPr>
      <dsp:spPr>
        <a:xfrm>
          <a:off x="0" y="4848835"/>
          <a:ext cx="5763452" cy="926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99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GB" sz="1800" b="0" i="0" kern="1200" noProof="0">
              <a:solidFill>
                <a:srgbClr val="002060"/>
              </a:solidFill>
            </a:rPr>
            <a:t>PROs</a:t>
          </a:r>
        </a:p>
        <a:p>
          <a:pPr marL="171450" lvl="1" indent="-171450" algn="l" defTabSz="800100">
            <a:lnSpc>
              <a:spcPct val="90000"/>
            </a:lnSpc>
            <a:spcBef>
              <a:spcPct val="0"/>
            </a:spcBef>
            <a:spcAft>
              <a:spcPct val="20000"/>
            </a:spcAft>
            <a:buChar char="•"/>
          </a:pPr>
          <a:r>
            <a:rPr lang="en-GB" sz="1800" b="0" i="0" kern="1200" noProof="0">
              <a:solidFill>
                <a:srgbClr val="002060"/>
              </a:solidFill>
            </a:rPr>
            <a:t>RWD</a:t>
          </a:r>
        </a:p>
        <a:p>
          <a:pPr marL="171450" lvl="1" indent="-171450" algn="l" defTabSz="800100">
            <a:lnSpc>
              <a:spcPct val="90000"/>
            </a:lnSpc>
            <a:spcBef>
              <a:spcPct val="0"/>
            </a:spcBef>
            <a:spcAft>
              <a:spcPct val="20000"/>
            </a:spcAft>
            <a:buChar char="•"/>
          </a:pPr>
          <a:r>
            <a:rPr lang="en-GB" sz="1800" b="0" i="0" kern="1200" noProof="0">
              <a:solidFill>
                <a:srgbClr val="002060"/>
              </a:solidFill>
            </a:rPr>
            <a:t>Demographic and clinical data</a:t>
          </a:r>
        </a:p>
      </dsp:txBody>
      <dsp:txXfrm>
        <a:off x="0" y="4848835"/>
        <a:ext cx="5763452" cy="9269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A066B-8F07-4F4D-9D4D-188191154690}">
      <dsp:nvSpPr>
        <dsp:cNvPr id="0" name=""/>
        <dsp:cNvSpPr/>
      </dsp:nvSpPr>
      <dsp:spPr>
        <a:xfrm>
          <a:off x="143472" y="370790"/>
          <a:ext cx="3423129" cy="1069728"/>
        </a:xfrm>
        <a:prstGeom prst="rect">
          <a:avLst/>
        </a:prstGeom>
        <a:solidFill>
          <a:schemeClr val="lt1">
            <a:alpha val="40000"/>
            <a:hueOff val="0"/>
            <a:satOff val="0"/>
            <a:lumOff val="0"/>
            <a:alphaOff val="0"/>
          </a:schemeClr>
        </a:solidFill>
        <a:ln w="19050" cap="flat" cmpd="sng" algn="ctr">
          <a:solidFill>
            <a:srgbClr val="0958FF"/>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4562" tIns="60960" rIns="60960" bIns="60960" numCol="1" spcCol="1270" anchor="ctr" anchorCtr="0">
          <a:noAutofit/>
        </a:bodyPr>
        <a:lstStyle/>
        <a:p>
          <a:pPr marL="0" lvl="0" indent="0" algn="l" defTabSz="711200">
            <a:lnSpc>
              <a:spcPct val="90000"/>
            </a:lnSpc>
            <a:spcBef>
              <a:spcPct val="0"/>
            </a:spcBef>
            <a:spcAft>
              <a:spcPct val="35000"/>
            </a:spcAft>
            <a:buNone/>
          </a:pPr>
          <a:r>
            <a:rPr lang="en-GB" sz="1600" i="0" kern="1200" noProof="0">
              <a:solidFill>
                <a:srgbClr val="002060"/>
              </a:solidFill>
            </a:rPr>
            <a:t>Increases knowledge of the disease/condition</a:t>
          </a:r>
        </a:p>
      </dsp:txBody>
      <dsp:txXfrm>
        <a:off x="143472" y="370790"/>
        <a:ext cx="3423129" cy="1069728"/>
      </dsp:txXfrm>
    </dsp:sp>
    <dsp:sp modelId="{7FE7F6D7-9D89-452E-9EBB-01894EB8D02C}">
      <dsp:nvSpPr>
        <dsp:cNvPr id="0" name=""/>
        <dsp:cNvSpPr/>
      </dsp:nvSpPr>
      <dsp:spPr>
        <a:xfrm>
          <a:off x="842" y="216274"/>
          <a:ext cx="748809" cy="1123214"/>
        </a:xfrm>
        <a:prstGeom prst="rect">
          <a:avLst/>
        </a:prstGeom>
        <a:blipFill rotWithShape="1">
          <a:blip xmlns:r="http://schemas.openxmlformats.org/officeDocument/2006/relationships" r:embed="rId1"/>
          <a:srcRect/>
          <a:stretch>
            <a:fillRect l="-81000" r="-8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5024AB-2189-4394-9399-4E499BBDCF47}">
      <dsp:nvSpPr>
        <dsp:cNvPr id="0" name=""/>
        <dsp:cNvSpPr/>
      </dsp:nvSpPr>
      <dsp:spPr>
        <a:xfrm>
          <a:off x="3850484" y="370790"/>
          <a:ext cx="3423129" cy="1069728"/>
        </a:xfrm>
        <a:prstGeom prst="rect">
          <a:avLst/>
        </a:prstGeom>
        <a:solidFill>
          <a:schemeClr val="lt1">
            <a:alpha val="40000"/>
            <a:hueOff val="0"/>
            <a:satOff val="0"/>
            <a:lumOff val="0"/>
            <a:alphaOff val="0"/>
          </a:schemeClr>
        </a:solidFill>
        <a:ln w="19050" cap="flat" cmpd="sng" algn="ctr">
          <a:solidFill>
            <a:srgbClr val="0958FF"/>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4562" tIns="60960" rIns="60960" bIns="60960" numCol="1" spcCol="1270" anchor="ctr" anchorCtr="0">
          <a:noAutofit/>
        </a:bodyPr>
        <a:lstStyle/>
        <a:p>
          <a:pPr marL="0" lvl="0" indent="0" algn="l" defTabSz="711200">
            <a:lnSpc>
              <a:spcPct val="90000"/>
            </a:lnSpc>
            <a:spcBef>
              <a:spcPct val="0"/>
            </a:spcBef>
            <a:spcAft>
              <a:spcPct val="35000"/>
            </a:spcAft>
            <a:buNone/>
          </a:pPr>
          <a:r>
            <a:rPr lang="en-GB" sz="1600" i="0" kern="1200" noProof="0">
              <a:solidFill>
                <a:srgbClr val="002060"/>
              </a:solidFill>
            </a:rPr>
            <a:t>Reproduces research, encourages the validation of hypothesis, reinforces scientific enquiries </a:t>
          </a:r>
        </a:p>
      </dsp:txBody>
      <dsp:txXfrm>
        <a:off x="3850484" y="370790"/>
        <a:ext cx="3423129" cy="1069728"/>
      </dsp:txXfrm>
    </dsp:sp>
    <dsp:sp modelId="{0B2D8383-52D5-420D-BD5D-DA6A30EBB78B}">
      <dsp:nvSpPr>
        <dsp:cNvPr id="0" name=""/>
        <dsp:cNvSpPr/>
      </dsp:nvSpPr>
      <dsp:spPr>
        <a:xfrm>
          <a:off x="3707854" y="216274"/>
          <a:ext cx="748809" cy="1123214"/>
        </a:xfrm>
        <a:prstGeom prst="rect">
          <a:avLst/>
        </a:prstGeom>
        <a:blipFill rotWithShape="1">
          <a:blip xmlns:r="http://schemas.openxmlformats.org/officeDocument/2006/relationships" r:embed="rId2"/>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2543ED-5674-41B1-94D1-A89EBB67EF4C}">
      <dsp:nvSpPr>
        <dsp:cNvPr id="0" name=""/>
        <dsp:cNvSpPr/>
      </dsp:nvSpPr>
      <dsp:spPr>
        <a:xfrm>
          <a:off x="7557496" y="370790"/>
          <a:ext cx="3423129" cy="1069728"/>
        </a:xfrm>
        <a:prstGeom prst="rect">
          <a:avLst/>
        </a:prstGeom>
        <a:solidFill>
          <a:schemeClr val="lt1">
            <a:alpha val="40000"/>
            <a:hueOff val="0"/>
            <a:satOff val="0"/>
            <a:lumOff val="0"/>
            <a:alphaOff val="0"/>
          </a:schemeClr>
        </a:solidFill>
        <a:ln w="19050" cap="flat" cmpd="sng" algn="ctr">
          <a:solidFill>
            <a:srgbClr val="0958FF"/>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4562" tIns="60960" rIns="60960" bIns="60960" numCol="1" spcCol="1270" anchor="ctr" anchorCtr="0">
          <a:noAutofit/>
        </a:bodyPr>
        <a:lstStyle/>
        <a:p>
          <a:pPr marL="0" lvl="0" indent="0" algn="l" defTabSz="711200">
            <a:lnSpc>
              <a:spcPct val="90000"/>
            </a:lnSpc>
            <a:spcBef>
              <a:spcPct val="0"/>
            </a:spcBef>
            <a:spcAft>
              <a:spcPct val="35000"/>
            </a:spcAft>
            <a:buNone/>
          </a:pPr>
          <a:r>
            <a:rPr lang="en-GB" sz="1600" i="0" kern="1200" noProof="0">
              <a:solidFill>
                <a:srgbClr val="002060"/>
              </a:solidFill>
            </a:rPr>
            <a:t>Allows new discoveries and findings</a:t>
          </a:r>
        </a:p>
      </dsp:txBody>
      <dsp:txXfrm>
        <a:off x="7557496" y="370790"/>
        <a:ext cx="3423129" cy="1069728"/>
      </dsp:txXfrm>
    </dsp:sp>
    <dsp:sp modelId="{A0134CE9-C21B-48BF-9DA2-B7F52538912B}">
      <dsp:nvSpPr>
        <dsp:cNvPr id="0" name=""/>
        <dsp:cNvSpPr/>
      </dsp:nvSpPr>
      <dsp:spPr>
        <a:xfrm>
          <a:off x="7414866" y="216274"/>
          <a:ext cx="748809" cy="1123214"/>
        </a:xfrm>
        <a:prstGeom prst="rect">
          <a:avLst/>
        </a:prstGeom>
        <a:blipFill rotWithShape="1">
          <a:blip xmlns:r="http://schemas.openxmlformats.org/officeDocument/2006/relationships" r:embed="rId3"/>
          <a:srcRect/>
          <a:stretch>
            <a:fillRect l="-62000" r="-6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5D6C62-2E59-4576-A8B4-85518076A02B}">
      <dsp:nvSpPr>
        <dsp:cNvPr id="0" name=""/>
        <dsp:cNvSpPr/>
      </dsp:nvSpPr>
      <dsp:spPr>
        <a:xfrm>
          <a:off x="143472" y="1727289"/>
          <a:ext cx="3423129" cy="1069728"/>
        </a:xfrm>
        <a:prstGeom prst="rect">
          <a:avLst/>
        </a:prstGeom>
        <a:solidFill>
          <a:schemeClr val="lt1">
            <a:alpha val="40000"/>
            <a:hueOff val="0"/>
            <a:satOff val="0"/>
            <a:lumOff val="0"/>
            <a:alphaOff val="0"/>
          </a:schemeClr>
        </a:solidFill>
        <a:ln w="19050" cap="flat" cmpd="sng" algn="ctr">
          <a:solidFill>
            <a:srgbClr val="0958FF"/>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4562" tIns="60960" rIns="60960" bIns="60960" numCol="1" spcCol="1270" anchor="ctr" anchorCtr="0">
          <a:noAutofit/>
        </a:bodyPr>
        <a:lstStyle/>
        <a:p>
          <a:pPr marL="0" lvl="0" indent="0" algn="l" defTabSz="711200">
            <a:lnSpc>
              <a:spcPct val="90000"/>
            </a:lnSpc>
            <a:spcBef>
              <a:spcPct val="0"/>
            </a:spcBef>
            <a:spcAft>
              <a:spcPct val="35000"/>
            </a:spcAft>
            <a:buNone/>
          </a:pPr>
          <a:r>
            <a:rPr lang="en-GB" sz="1600" i="0" kern="1200" noProof="0">
              <a:solidFill>
                <a:srgbClr val="002060"/>
              </a:solidFill>
            </a:rPr>
            <a:t>Promotes personalised treatments</a:t>
          </a:r>
        </a:p>
      </dsp:txBody>
      <dsp:txXfrm>
        <a:off x="143472" y="1727289"/>
        <a:ext cx="3423129" cy="1069728"/>
      </dsp:txXfrm>
    </dsp:sp>
    <dsp:sp modelId="{227B4195-017D-4A77-8742-A1A5447F21CB}">
      <dsp:nvSpPr>
        <dsp:cNvPr id="0" name=""/>
        <dsp:cNvSpPr/>
      </dsp:nvSpPr>
      <dsp:spPr>
        <a:xfrm>
          <a:off x="842" y="1562942"/>
          <a:ext cx="748809" cy="1123214"/>
        </a:xfrm>
        <a:prstGeom prst="rect">
          <a:avLst/>
        </a:prstGeom>
        <a:blipFill rotWithShape="1">
          <a:blip xmlns:r="http://schemas.openxmlformats.org/officeDocument/2006/relationships" r:embed="rId4"/>
          <a:srcRect/>
          <a:stretch>
            <a:fillRect l="-62000" r="-6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299B6A-4DE7-4439-90B6-DEA919542B2D}">
      <dsp:nvSpPr>
        <dsp:cNvPr id="0" name=""/>
        <dsp:cNvSpPr/>
      </dsp:nvSpPr>
      <dsp:spPr>
        <a:xfrm>
          <a:off x="3850484" y="1717459"/>
          <a:ext cx="3423129" cy="1069728"/>
        </a:xfrm>
        <a:prstGeom prst="rect">
          <a:avLst/>
        </a:prstGeom>
        <a:solidFill>
          <a:schemeClr val="lt1">
            <a:alpha val="40000"/>
            <a:hueOff val="0"/>
            <a:satOff val="0"/>
            <a:lumOff val="0"/>
            <a:alphaOff val="0"/>
          </a:schemeClr>
        </a:solidFill>
        <a:ln w="19050" cap="flat" cmpd="sng" algn="ctr">
          <a:solidFill>
            <a:srgbClr val="0958FF"/>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4562" tIns="60960" rIns="60960" bIns="60960" numCol="1" spcCol="1270" anchor="ctr" anchorCtr="0">
          <a:noAutofit/>
        </a:bodyPr>
        <a:lstStyle/>
        <a:p>
          <a:pPr marL="0" lvl="0" indent="0" algn="l" defTabSz="711200">
            <a:lnSpc>
              <a:spcPct val="90000"/>
            </a:lnSpc>
            <a:spcBef>
              <a:spcPct val="0"/>
            </a:spcBef>
            <a:spcAft>
              <a:spcPct val="35000"/>
            </a:spcAft>
            <a:buNone/>
          </a:pPr>
          <a:r>
            <a:rPr lang="en-GB" sz="1600" i="0" kern="1200" noProof="0">
              <a:solidFill>
                <a:srgbClr val="002060"/>
              </a:solidFill>
            </a:rPr>
            <a:t>Avoids unnecessary repetition of studies, accelerates development, reduces costs</a:t>
          </a:r>
        </a:p>
      </dsp:txBody>
      <dsp:txXfrm>
        <a:off x="3850484" y="1717459"/>
        <a:ext cx="3423129" cy="1069728"/>
      </dsp:txXfrm>
    </dsp:sp>
    <dsp:sp modelId="{A7A6BE9B-67EF-476E-878A-576DFD5F6B07}">
      <dsp:nvSpPr>
        <dsp:cNvPr id="0" name=""/>
        <dsp:cNvSpPr/>
      </dsp:nvSpPr>
      <dsp:spPr>
        <a:xfrm>
          <a:off x="3707854" y="1562942"/>
          <a:ext cx="748809" cy="1123214"/>
        </a:xfrm>
        <a:prstGeom prst="rect">
          <a:avLst/>
        </a:prstGeom>
        <a:blipFill rotWithShape="1">
          <a:blip xmlns:r="http://schemas.openxmlformats.org/officeDocument/2006/relationships" r:embed="rId5"/>
          <a:srcRect/>
          <a:stretch>
            <a:fillRect l="-62000" r="-6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9F9D5A-F7AD-40B1-9B2E-85679D36BD77}">
      <dsp:nvSpPr>
        <dsp:cNvPr id="0" name=""/>
        <dsp:cNvSpPr/>
      </dsp:nvSpPr>
      <dsp:spPr>
        <a:xfrm>
          <a:off x="7557496" y="1717459"/>
          <a:ext cx="3423129" cy="1069728"/>
        </a:xfrm>
        <a:prstGeom prst="rect">
          <a:avLst/>
        </a:prstGeom>
        <a:solidFill>
          <a:schemeClr val="lt1">
            <a:alpha val="40000"/>
            <a:hueOff val="0"/>
            <a:satOff val="0"/>
            <a:lumOff val="0"/>
            <a:alphaOff val="0"/>
          </a:schemeClr>
        </a:solidFill>
        <a:ln w="19050" cap="flat" cmpd="sng" algn="ctr">
          <a:solidFill>
            <a:srgbClr val="0958FF"/>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4562" tIns="60960" rIns="60960" bIns="60960" numCol="1" spcCol="1270" anchor="ctr" anchorCtr="0">
          <a:noAutofit/>
        </a:bodyPr>
        <a:lstStyle/>
        <a:p>
          <a:pPr marL="0" lvl="0" indent="0" algn="l" defTabSz="711200">
            <a:lnSpc>
              <a:spcPct val="90000"/>
            </a:lnSpc>
            <a:spcBef>
              <a:spcPct val="0"/>
            </a:spcBef>
            <a:spcAft>
              <a:spcPct val="35000"/>
            </a:spcAft>
            <a:buNone/>
          </a:pPr>
          <a:r>
            <a:rPr lang="en-GB" sz="1600" i="0" kern="1200" noProof="0">
              <a:solidFill>
                <a:srgbClr val="002060"/>
              </a:solidFill>
            </a:rPr>
            <a:t>Improves the quality of life of patients</a:t>
          </a:r>
        </a:p>
      </dsp:txBody>
      <dsp:txXfrm>
        <a:off x="7557496" y="1717459"/>
        <a:ext cx="3423129" cy="1069728"/>
      </dsp:txXfrm>
    </dsp:sp>
    <dsp:sp modelId="{5AAD8143-4D2D-4928-AE31-1B22B864502F}">
      <dsp:nvSpPr>
        <dsp:cNvPr id="0" name=""/>
        <dsp:cNvSpPr/>
      </dsp:nvSpPr>
      <dsp:spPr>
        <a:xfrm>
          <a:off x="7414866" y="1562942"/>
          <a:ext cx="748809" cy="1123214"/>
        </a:xfrm>
        <a:prstGeom prst="rect">
          <a:avLst/>
        </a:prstGeom>
        <a:blipFill rotWithShape="1">
          <a:blip xmlns:r="http://schemas.openxmlformats.org/officeDocument/2006/relationships" r:embed="rId6"/>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0E96A-C6EB-4F5F-A8CC-13B28CE71BC0}">
      <dsp:nvSpPr>
        <dsp:cNvPr id="0" name=""/>
        <dsp:cNvSpPr/>
      </dsp:nvSpPr>
      <dsp:spPr>
        <a:xfrm>
          <a:off x="1996978" y="3064127"/>
          <a:ext cx="3423129" cy="1069728"/>
        </a:xfrm>
        <a:prstGeom prst="rect">
          <a:avLst/>
        </a:prstGeom>
        <a:solidFill>
          <a:schemeClr val="lt1">
            <a:alpha val="40000"/>
            <a:hueOff val="0"/>
            <a:satOff val="0"/>
            <a:lumOff val="0"/>
            <a:alphaOff val="0"/>
          </a:schemeClr>
        </a:solidFill>
        <a:ln w="19050" cap="flat" cmpd="sng" algn="ctr">
          <a:solidFill>
            <a:srgbClr val="0958FF"/>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4562" tIns="60960" rIns="60960" bIns="60960" numCol="1" spcCol="1270" anchor="ctr" anchorCtr="0">
          <a:noAutofit/>
        </a:bodyPr>
        <a:lstStyle/>
        <a:p>
          <a:pPr marL="0" lvl="0" indent="0" algn="l" defTabSz="711200">
            <a:lnSpc>
              <a:spcPct val="90000"/>
            </a:lnSpc>
            <a:spcBef>
              <a:spcPct val="0"/>
            </a:spcBef>
            <a:spcAft>
              <a:spcPct val="35000"/>
            </a:spcAft>
            <a:buNone/>
          </a:pPr>
          <a:r>
            <a:rPr lang="en-GB" sz="1600" i="0" kern="1200" noProof="0">
              <a:solidFill>
                <a:srgbClr val="002060"/>
              </a:solidFill>
            </a:rPr>
            <a:t>Allows analysis on a large amount of data</a:t>
          </a:r>
        </a:p>
      </dsp:txBody>
      <dsp:txXfrm>
        <a:off x="1996978" y="3064127"/>
        <a:ext cx="3423129" cy="1069728"/>
      </dsp:txXfrm>
    </dsp:sp>
    <dsp:sp modelId="{F6DD9481-BCF2-42DB-B665-EFB5DBD33074}">
      <dsp:nvSpPr>
        <dsp:cNvPr id="0" name=""/>
        <dsp:cNvSpPr/>
      </dsp:nvSpPr>
      <dsp:spPr>
        <a:xfrm>
          <a:off x="1854348" y="2909611"/>
          <a:ext cx="748809" cy="1123214"/>
        </a:xfrm>
        <a:prstGeom prst="rect">
          <a:avLst/>
        </a:prstGeom>
        <a:blipFill rotWithShape="1">
          <a:blip xmlns:r="http://schemas.openxmlformats.org/officeDocument/2006/relationships" r:embed="rId7"/>
          <a:srcRect/>
          <a:stretch>
            <a:fillRect l="-95000" r="-9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2C95B2-A360-4F22-9323-93B95CF080A0}">
      <dsp:nvSpPr>
        <dsp:cNvPr id="0" name=""/>
        <dsp:cNvSpPr/>
      </dsp:nvSpPr>
      <dsp:spPr>
        <a:xfrm>
          <a:off x="5703990" y="3064127"/>
          <a:ext cx="3423129" cy="1069728"/>
        </a:xfrm>
        <a:prstGeom prst="rect">
          <a:avLst/>
        </a:prstGeom>
        <a:solidFill>
          <a:schemeClr val="lt1">
            <a:alpha val="40000"/>
            <a:hueOff val="0"/>
            <a:satOff val="0"/>
            <a:lumOff val="0"/>
            <a:alphaOff val="0"/>
          </a:schemeClr>
        </a:solidFill>
        <a:ln w="19050" cap="flat" cmpd="sng" algn="ctr">
          <a:solidFill>
            <a:srgbClr val="0958FF"/>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4562" tIns="60960" rIns="60960" bIns="60960" numCol="1" spcCol="1270" anchor="ctr" anchorCtr="0">
          <a:noAutofit/>
        </a:bodyPr>
        <a:lstStyle/>
        <a:p>
          <a:pPr marL="0" lvl="0" indent="0" algn="l" defTabSz="711200">
            <a:lnSpc>
              <a:spcPct val="90000"/>
            </a:lnSpc>
            <a:spcBef>
              <a:spcPct val="0"/>
            </a:spcBef>
            <a:spcAft>
              <a:spcPct val="35000"/>
            </a:spcAft>
            <a:buNone/>
          </a:pPr>
          <a:r>
            <a:rPr lang="en-GB" sz="1600" i="0" kern="1200" noProof="0">
              <a:solidFill>
                <a:srgbClr val="002060"/>
              </a:solidFill>
            </a:rPr>
            <a:t>Promotes development and validation of artificial intelligence models to predict new interventions efficacy </a:t>
          </a:r>
        </a:p>
      </dsp:txBody>
      <dsp:txXfrm>
        <a:off x="5703990" y="3064127"/>
        <a:ext cx="3423129" cy="1069728"/>
      </dsp:txXfrm>
    </dsp:sp>
    <dsp:sp modelId="{0C29F49E-6405-4B10-A436-16DA9D17CFDE}">
      <dsp:nvSpPr>
        <dsp:cNvPr id="0" name=""/>
        <dsp:cNvSpPr/>
      </dsp:nvSpPr>
      <dsp:spPr>
        <a:xfrm>
          <a:off x="5561360" y="2909611"/>
          <a:ext cx="748809" cy="1123214"/>
        </a:xfrm>
        <a:prstGeom prst="rect">
          <a:avLst/>
        </a:prstGeom>
        <a:blipFill rotWithShape="1">
          <a:blip xmlns:r="http://schemas.openxmlformats.org/officeDocument/2006/relationships" r:embed="rId8"/>
          <a:srcRect/>
          <a:stretch>
            <a:fillRect l="-62000" r="-6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6AEDC-81E0-488B-AE29-CCF0361C4468}">
      <dsp:nvSpPr>
        <dsp:cNvPr id="0" name=""/>
        <dsp:cNvSpPr/>
      </dsp:nvSpPr>
      <dsp:spPr>
        <a:xfrm>
          <a:off x="2655146" y="26291"/>
          <a:ext cx="2817706" cy="2817706"/>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00350">
            <a:lnSpc>
              <a:spcPct val="90000"/>
            </a:lnSpc>
            <a:spcBef>
              <a:spcPct val="0"/>
            </a:spcBef>
            <a:spcAft>
              <a:spcPct val="35000"/>
            </a:spcAft>
            <a:buNone/>
          </a:pPr>
          <a:endParaRPr lang="it-IT" sz="6300" kern="1200"/>
        </a:p>
      </dsp:txBody>
      <dsp:txXfrm>
        <a:off x="2980266" y="405598"/>
        <a:ext cx="2167466" cy="894080"/>
      </dsp:txXfrm>
    </dsp:sp>
    <dsp:sp modelId="{47F4FC1E-5C91-40A5-AEA3-1C3210DE6BBF}">
      <dsp:nvSpPr>
        <dsp:cNvPr id="0" name=""/>
        <dsp:cNvSpPr/>
      </dsp:nvSpPr>
      <dsp:spPr>
        <a:xfrm>
          <a:off x="3901439" y="1300480"/>
          <a:ext cx="2817706" cy="2817706"/>
        </a:xfrm>
        <a:prstGeom prst="ellipse">
          <a:avLst/>
        </a:prstGeom>
        <a:solidFill>
          <a:schemeClr val="accent4">
            <a:alpha val="50000"/>
            <a:hueOff val="2199979"/>
            <a:satOff val="-9734"/>
            <a:lumOff val="-163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it-IT" sz="6500" kern="1200"/>
        </a:p>
      </dsp:txBody>
      <dsp:txXfrm>
        <a:off x="5418666" y="1625600"/>
        <a:ext cx="1083733" cy="2167466"/>
      </dsp:txXfrm>
    </dsp:sp>
    <dsp:sp modelId="{75447AAB-317B-49FF-B141-EC5188A7E1C8}">
      <dsp:nvSpPr>
        <dsp:cNvPr id="0" name=""/>
        <dsp:cNvSpPr/>
      </dsp:nvSpPr>
      <dsp:spPr>
        <a:xfrm>
          <a:off x="2655146" y="2546773"/>
          <a:ext cx="2817706" cy="2817706"/>
        </a:xfrm>
        <a:prstGeom prst="ellipse">
          <a:avLst/>
        </a:prstGeom>
        <a:solidFill>
          <a:schemeClr val="accent4">
            <a:alpha val="50000"/>
            <a:hueOff val="4399958"/>
            <a:satOff val="-19468"/>
            <a:lumOff val="-32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00350">
            <a:lnSpc>
              <a:spcPct val="90000"/>
            </a:lnSpc>
            <a:spcBef>
              <a:spcPct val="0"/>
            </a:spcBef>
            <a:spcAft>
              <a:spcPct val="35000"/>
            </a:spcAft>
            <a:buNone/>
          </a:pPr>
          <a:endParaRPr lang="it-IT" sz="6300" kern="1200"/>
        </a:p>
      </dsp:txBody>
      <dsp:txXfrm>
        <a:off x="2980266" y="4091093"/>
        <a:ext cx="2167466" cy="894080"/>
      </dsp:txXfrm>
    </dsp:sp>
    <dsp:sp modelId="{24630E97-F57C-495F-B321-62D8644CF9FD}">
      <dsp:nvSpPr>
        <dsp:cNvPr id="0" name=""/>
        <dsp:cNvSpPr/>
      </dsp:nvSpPr>
      <dsp:spPr>
        <a:xfrm>
          <a:off x="1408853" y="1300480"/>
          <a:ext cx="2817706" cy="2817706"/>
        </a:xfrm>
        <a:prstGeom prst="ellipse">
          <a:avLst/>
        </a:prstGeom>
        <a:solidFill>
          <a:schemeClr val="accent4">
            <a:alpha val="50000"/>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it-IT" sz="6500" kern="1200"/>
        </a:p>
      </dsp:txBody>
      <dsp:txXfrm>
        <a:off x="1625599" y="1625600"/>
        <a:ext cx="1083733" cy="21674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6AEDC-81E0-488B-AE29-CCF0361C4468}">
      <dsp:nvSpPr>
        <dsp:cNvPr id="0" name=""/>
        <dsp:cNvSpPr/>
      </dsp:nvSpPr>
      <dsp:spPr>
        <a:xfrm>
          <a:off x="2655146" y="26291"/>
          <a:ext cx="2817706" cy="2817706"/>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00350">
            <a:lnSpc>
              <a:spcPct val="90000"/>
            </a:lnSpc>
            <a:spcBef>
              <a:spcPct val="0"/>
            </a:spcBef>
            <a:spcAft>
              <a:spcPct val="35000"/>
            </a:spcAft>
            <a:buNone/>
          </a:pPr>
          <a:endParaRPr lang="it-IT" sz="6300" kern="1200"/>
        </a:p>
      </dsp:txBody>
      <dsp:txXfrm>
        <a:off x="2980266" y="405598"/>
        <a:ext cx="2167466" cy="894080"/>
      </dsp:txXfrm>
    </dsp:sp>
    <dsp:sp modelId="{47F4FC1E-5C91-40A5-AEA3-1C3210DE6BBF}">
      <dsp:nvSpPr>
        <dsp:cNvPr id="0" name=""/>
        <dsp:cNvSpPr/>
      </dsp:nvSpPr>
      <dsp:spPr>
        <a:xfrm>
          <a:off x="3901439" y="1300480"/>
          <a:ext cx="2817706" cy="2817706"/>
        </a:xfrm>
        <a:prstGeom prst="ellipse">
          <a:avLst/>
        </a:prstGeom>
        <a:solidFill>
          <a:schemeClr val="bg1">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it-IT" sz="6500" kern="1200"/>
        </a:p>
      </dsp:txBody>
      <dsp:txXfrm>
        <a:off x="5418666" y="1625600"/>
        <a:ext cx="1083733" cy="2167466"/>
      </dsp:txXfrm>
    </dsp:sp>
    <dsp:sp modelId="{75447AAB-317B-49FF-B141-EC5188A7E1C8}">
      <dsp:nvSpPr>
        <dsp:cNvPr id="0" name=""/>
        <dsp:cNvSpPr/>
      </dsp:nvSpPr>
      <dsp:spPr>
        <a:xfrm>
          <a:off x="2655146" y="2546773"/>
          <a:ext cx="2817706" cy="2817706"/>
        </a:xfrm>
        <a:prstGeom prst="ellipse">
          <a:avLst/>
        </a:prstGeom>
        <a:solidFill>
          <a:schemeClr val="bg1">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00350">
            <a:lnSpc>
              <a:spcPct val="90000"/>
            </a:lnSpc>
            <a:spcBef>
              <a:spcPct val="0"/>
            </a:spcBef>
            <a:spcAft>
              <a:spcPct val="35000"/>
            </a:spcAft>
            <a:buNone/>
          </a:pPr>
          <a:endParaRPr lang="it-IT" sz="6300" kern="1200"/>
        </a:p>
      </dsp:txBody>
      <dsp:txXfrm>
        <a:off x="2980266" y="4091093"/>
        <a:ext cx="2167466" cy="894080"/>
      </dsp:txXfrm>
    </dsp:sp>
    <dsp:sp modelId="{24630E97-F57C-495F-B321-62D8644CF9FD}">
      <dsp:nvSpPr>
        <dsp:cNvPr id="0" name=""/>
        <dsp:cNvSpPr/>
      </dsp:nvSpPr>
      <dsp:spPr>
        <a:xfrm>
          <a:off x="1408853" y="1300480"/>
          <a:ext cx="2817706" cy="2817706"/>
        </a:xfrm>
        <a:prstGeom prst="ellipse">
          <a:avLst/>
        </a:prstGeom>
        <a:solidFill>
          <a:schemeClr val="bg1">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it-IT" sz="6500" kern="1200"/>
        </a:p>
      </dsp:txBody>
      <dsp:txXfrm>
        <a:off x="1625599" y="1625600"/>
        <a:ext cx="1083733" cy="21674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6AEDC-81E0-488B-AE29-CCF0361C4468}">
      <dsp:nvSpPr>
        <dsp:cNvPr id="0" name=""/>
        <dsp:cNvSpPr/>
      </dsp:nvSpPr>
      <dsp:spPr>
        <a:xfrm>
          <a:off x="2655146" y="26291"/>
          <a:ext cx="2817706" cy="2817706"/>
        </a:xfrm>
        <a:prstGeom prst="ellipse">
          <a:avLst/>
        </a:prstGeom>
        <a:solidFill>
          <a:schemeClr val="bg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00350">
            <a:lnSpc>
              <a:spcPct val="90000"/>
            </a:lnSpc>
            <a:spcBef>
              <a:spcPct val="0"/>
            </a:spcBef>
            <a:spcAft>
              <a:spcPct val="35000"/>
            </a:spcAft>
            <a:buNone/>
          </a:pPr>
          <a:endParaRPr lang="it-IT" sz="6300" kern="1200"/>
        </a:p>
      </dsp:txBody>
      <dsp:txXfrm>
        <a:off x="2980266" y="405598"/>
        <a:ext cx="2167466" cy="894080"/>
      </dsp:txXfrm>
    </dsp:sp>
    <dsp:sp modelId="{47F4FC1E-5C91-40A5-AEA3-1C3210DE6BBF}">
      <dsp:nvSpPr>
        <dsp:cNvPr id="0" name=""/>
        <dsp:cNvSpPr/>
      </dsp:nvSpPr>
      <dsp:spPr>
        <a:xfrm>
          <a:off x="3901439" y="1300480"/>
          <a:ext cx="2817706" cy="2817706"/>
        </a:xfrm>
        <a:prstGeom prst="ellipse">
          <a:avLst/>
        </a:prstGeom>
        <a:solidFill>
          <a:schemeClr val="accent4">
            <a:alpha val="50000"/>
            <a:hueOff val="2199979"/>
            <a:satOff val="-9734"/>
            <a:lumOff val="-163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it-IT" sz="6500" kern="1200"/>
        </a:p>
      </dsp:txBody>
      <dsp:txXfrm>
        <a:off x="5418666" y="1625600"/>
        <a:ext cx="1083733" cy="2167466"/>
      </dsp:txXfrm>
    </dsp:sp>
    <dsp:sp modelId="{75447AAB-317B-49FF-B141-EC5188A7E1C8}">
      <dsp:nvSpPr>
        <dsp:cNvPr id="0" name=""/>
        <dsp:cNvSpPr/>
      </dsp:nvSpPr>
      <dsp:spPr>
        <a:xfrm>
          <a:off x="2655146" y="2546773"/>
          <a:ext cx="2817706" cy="2817706"/>
        </a:xfrm>
        <a:prstGeom prst="ellipse">
          <a:avLst/>
        </a:prstGeom>
        <a:solidFill>
          <a:schemeClr val="bg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00350">
            <a:lnSpc>
              <a:spcPct val="90000"/>
            </a:lnSpc>
            <a:spcBef>
              <a:spcPct val="0"/>
            </a:spcBef>
            <a:spcAft>
              <a:spcPct val="35000"/>
            </a:spcAft>
            <a:buNone/>
          </a:pPr>
          <a:endParaRPr lang="it-IT" sz="6300" kern="1200"/>
        </a:p>
      </dsp:txBody>
      <dsp:txXfrm>
        <a:off x="2980266" y="4091093"/>
        <a:ext cx="2167466" cy="894080"/>
      </dsp:txXfrm>
    </dsp:sp>
    <dsp:sp modelId="{24630E97-F57C-495F-B321-62D8644CF9FD}">
      <dsp:nvSpPr>
        <dsp:cNvPr id="0" name=""/>
        <dsp:cNvSpPr/>
      </dsp:nvSpPr>
      <dsp:spPr>
        <a:xfrm>
          <a:off x="1408853" y="1300480"/>
          <a:ext cx="2817706" cy="2817706"/>
        </a:xfrm>
        <a:prstGeom prst="ellipse">
          <a:avLst/>
        </a:prstGeom>
        <a:solidFill>
          <a:schemeClr val="bg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it-IT" sz="6500" kern="1200"/>
        </a:p>
      </dsp:txBody>
      <dsp:txXfrm>
        <a:off x="1625599" y="1625600"/>
        <a:ext cx="1083733" cy="21674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6AEDC-81E0-488B-AE29-CCF0361C4468}">
      <dsp:nvSpPr>
        <dsp:cNvPr id="0" name=""/>
        <dsp:cNvSpPr/>
      </dsp:nvSpPr>
      <dsp:spPr>
        <a:xfrm>
          <a:off x="2655146" y="26291"/>
          <a:ext cx="2817706" cy="2817706"/>
        </a:xfrm>
        <a:prstGeom prst="ellipse">
          <a:avLst/>
        </a:prstGeom>
        <a:solidFill>
          <a:schemeClr val="bg1">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00350">
            <a:lnSpc>
              <a:spcPct val="90000"/>
            </a:lnSpc>
            <a:spcBef>
              <a:spcPct val="0"/>
            </a:spcBef>
            <a:spcAft>
              <a:spcPct val="35000"/>
            </a:spcAft>
            <a:buNone/>
          </a:pPr>
          <a:endParaRPr lang="it-IT" sz="6300" kern="1200"/>
        </a:p>
      </dsp:txBody>
      <dsp:txXfrm>
        <a:off x="2980266" y="405598"/>
        <a:ext cx="2167466" cy="894080"/>
      </dsp:txXfrm>
    </dsp:sp>
    <dsp:sp modelId="{47F4FC1E-5C91-40A5-AEA3-1C3210DE6BBF}">
      <dsp:nvSpPr>
        <dsp:cNvPr id="0" name=""/>
        <dsp:cNvSpPr/>
      </dsp:nvSpPr>
      <dsp:spPr>
        <a:xfrm>
          <a:off x="3901439" y="1300480"/>
          <a:ext cx="2817706" cy="2817706"/>
        </a:xfrm>
        <a:prstGeom prst="ellipse">
          <a:avLst/>
        </a:prstGeom>
        <a:solidFill>
          <a:schemeClr val="bg1">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it-IT" sz="6500" kern="1200"/>
        </a:p>
      </dsp:txBody>
      <dsp:txXfrm>
        <a:off x="5418666" y="1625600"/>
        <a:ext cx="1083733" cy="2167466"/>
      </dsp:txXfrm>
    </dsp:sp>
    <dsp:sp modelId="{75447AAB-317B-49FF-B141-EC5188A7E1C8}">
      <dsp:nvSpPr>
        <dsp:cNvPr id="0" name=""/>
        <dsp:cNvSpPr/>
      </dsp:nvSpPr>
      <dsp:spPr>
        <a:xfrm>
          <a:off x="2655146" y="2546773"/>
          <a:ext cx="2817706" cy="2817706"/>
        </a:xfrm>
        <a:prstGeom prst="ellipse">
          <a:avLst/>
        </a:prstGeom>
        <a:solidFill>
          <a:schemeClr val="accent4">
            <a:alpha val="50000"/>
            <a:hueOff val="4399958"/>
            <a:satOff val="-19468"/>
            <a:lumOff val="-32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00350">
            <a:lnSpc>
              <a:spcPct val="90000"/>
            </a:lnSpc>
            <a:spcBef>
              <a:spcPct val="0"/>
            </a:spcBef>
            <a:spcAft>
              <a:spcPct val="35000"/>
            </a:spcAft>
            <a:buNone/>
          </a:pPr>
          <a:endParaRPr lang="it-IT" sz="6300" kern="1200"/>
        </a:p>
      </dsp:txBody>
      <dsp:txXfrm>
        <a:off x="2980266" y="4091093"/>
        <a:ext cx="2167466" cy="894080"/>
      </dsp:txXfrm>
    </dsp:sp>
    <dsp:sp modelId="{24630E97-F57C-495F-B321-62D8644CF9FD}">
      <dsp:nvSpPr>
        <dsp:cNvPr id="0" name=""/>
        <dsp:cNvSpPr/>
      </dsp:nvSpPr>
      <dsp:spPr>
        <a:xfrm>
          <a:off x="1408853" y="1300480"/>
          <a:ext cx="2817706" cy="2817706"/>
        </a:xfrm>
        <a:prstGeom prst="ellipse">
          <a:avLst/>
        </a:prstGeom>
        <a:solidFill>
          <a:schemeClr val="bg1">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it-IT" sz="6500" kern="1200"/>
        </a:p>
      </dsp:txBody>
      <dsp:txXfrm>
        <a:off x="1625599" y="1625600"/>
        <a:ext cx="1083733" cy="21674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288EC9-8FF4-4919-95F4-BA4C9D4A2A27}">
      <dsp:nvSpPr>
        <dsp:cNvPr id="0" name=""/>
        <dsp:cNvSpPr/>
      </dsp:nvSpPr>
      <dsp:spPr>
        <a:xfrm>
          <a:off x="2483" y="143303"/>
          <a:ext cx="2685100" cy="2004370"/>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CAB84A-EF8B-453E-968C-13B0ACC80C35}">
      <dsp:nvSpPr>
        <dsp:cNvPr id="0" name=""/>
        <dsp:cNvSpPr/>
      </dsp:nvSpPr>
      <dsp:spPr>
        <a:xfrm>
          <a:off x="2483" y="2147674"/>
          <a:ext cx="2685100" cy="861879"/>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endParaRPr lang="it-IT" sz="1000" kern="1200">
            <a:latin typeface="+mn-lt"/>
          </a:endParaRPr>
        </a:p>
      </dsp:txBody>
      <dsp:txXfrm>
        <a:off x="2483" y="2147674"/>
        <a:ext cx="1890916" cy="861879"/>
      </dsp:txXfrm>
    </dsp:sp>
    <dsp:sp modelId="{34BFEE4D-F4EA-46A1-B910-A6744F3E4074}">
      <dsp:nvSpPr>
        <dsp:cNvPr id="0" name=""/>
        <dsp:cNvSpPr/>
      </dsp:nvSpPr>
      <dsp:spPr>
        <a:xfrm>
          <a:off x="1969356" y="2284575"/>
          <a:ext cx="939785" cy="939785"/>
        </a:xfrm>
        <a:prstGeom prst="ellipse">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4EDF51-6540-43B2-82F6-C96554A60A09}">
      <dsp:nvSpPr>
        <dsp:cNvPr id="0" name=""/>
        <dsp:cNvSpPr/>
      </dsp:nvSpPr>
      <dsp:spPr>
        <a:xfrm>
          <a:off x="3141967" y="143303"/>
          <a:ext cx="2685100" cy="2004370"/>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4">
              <a:hueOff val="6599937"/>
              <a:satOff val="-29202"/>
              <a:lumOff val="-49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E8EEF1-2389-4103-B7F6-A4BEBEE52813}">
      <dsp:nvSpPr>
        <dsp:cNvPr id="0" name=""/>
        <dsp:cNvSpPr/>
      </dsp:nvSpPr>
      <dsp:spPr>
        <a:xfrm>
          <a:off x="3141967" y="2147674"/>
          <a:ext cx="2685100" cy="861879"/>
        </a:xfrm>
        <a:prstGeom prst="rect">
          <a:avLst/>
        </a:prstGeom>
        <a:solidFill>
          <a:schemeClr val="accent4">
            <a:hueOff val="6599937"/>
            <a:satOff val="-29202"/>
            <a:lumOff val="-4903"/>
            <a:alphaOff val="0"/>
          </a:schemeClr>
        </a:solidFill>
        <a:ln w="19050" cap="flat" cmpd="sng" algn="ctr">
          <a:solidFill>
            <a:schemeClr val="accent4">
              <a:hueOff val="6599937"/>
              <a:satOff val="-29202"/>
              <a:lumOff val="-49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endParaRPr lang="it-IT" sz="1000" kern="1200">
            <a:latin typeface="+mn-lt"/>
          </a:endParaRPr>
        </a:p>
      </dsp:txBody>
      <dsp:txXfrm>
        <a:off x="3141967" y="2147674"/>
        <a:ext cx="1890916" cy="861879"/>
      </dsp:txXfrm>
    </dsp:sp>
    <dsp:sp modelId="{32CBA3A9-5E21-4210-B415-E8DC78C4571F}">
      <dsp:nvSpPr>
        <dsp:cNvPr id="0" name=""/>
        <dsp:cNvSpPr/>
      </dsp:nvSpPr>
      <dsp:spPr>
        <a:xfrm>
          <a:off x="5108841" y="2284575"/>
          <a:ext cx="939785" cy="939785"/>
        </a:xfrm>
        <a:prstGeom prst="ellipse">
          <a:avLst/>
        </a:prstGeom>
        <a:solidFill>
          <a:schemeClr val="accent4">
            <a:tint val="40000"/>
            <a:alpha val="90000"/>
            <a:hueOff val="6159535"/>
            <a:satOff val="-30669"/>
            <a:lumOff val="-2910"/>
            <a:alphaOff val="0"/>
          </a:schemeClr>
        </a:solidFill>
        <a:ln w="19050" cap="flat" cmpd="sng" algn="ctr">
          <a:solidFill>
            <a:schemeClr val="accent4">
              <a:tint val="40000"/>
              <a:alpha val="90000"/>
              <a:hueOff val="6159535"/>
              <a:satOff val="-30669"/>
              <a:lumOff val="-291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178345-CCC5-41F3-9F37-337BF214C1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3DAA741-D8AE-4C9A-9319-144AEEB48A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82AEAC-CD5E-4EEE-8236-248831575120}" type="datetimeFigureOut">
              <a:rPr lang="en-GB" smtClean="0"/>
              <a:t>14/05/2025</a:t>
            </a:fld>
            <a:endParaRPr lang="en-GB"/>
          </a:p>
        </p:txBody>
      </p:sp>
      <p:sp>
        <p:nvSpPr>
          <p:cNvPr id="4" name="Footer Placeholder 3">
            <a:extLst>
              <a:ext uri="{FF2B5EF4-FFF2-40B4-BE49-F238E27FC236}">
                <a16:creationId xmlns:a16="http://schemas.microsoft.com/office/drawing/2014/main" id="{92A0A13F-FBA7-43CE-BFFA-C444474100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5D6B68C-6E88-4E3F-946E-56E92579EB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C1DFE-22A5-4CDF-9B60-3C436AF7A1AB}" type="slidenum">
              <a:rPr lang="en-GB" smtClean="0"/>
              <a:t>‹#›</a:t>
            </a:fld>
            <a:endParaRPr lang="en-GB"/>
          </a:p>
        </p:txBody>
      </p:sp>
    </p:spTree>
    <p:extLst>
      <p:ext uri="{BB962C8B-B14F-4D97-AF65-F5344CB8AC3E}">
        <p14:creationId xmlns:p14="http://schemas.microsoft.com/office/powerpoint/2010/main" val="230333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22287F-A1B3-41AB-9CEF-FE67C7CA5E1A}" type="datetimeFigureOut">
              <a:rPr lang="en-GB" smtClean="0"/>
              <a:t>14/05/2025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43220D-AE7A-444C-82A7-D16C85E31C5F}" type="slidenum">
              <a:rPr lang="en-GB" smtClean="0"/>
              <a:t>‹#›</a:t>
            </a:fld>
            <a:endParaRPr lang="en-GB"/>
          </a:p>
        </p:txBody>
      </p:sp>
    </p:spTree>
    <p:extLst>
      <p:ext uri="{BB962C8B-B14F-4D97-AF65-F5344CB8AC3E}">
        <p14:creationId xmlns:p14="http://schemas.microsoft.com/office/powerpoint/2010/main" val="2061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lideshare.net/slideshow/ethical-issues-in-medical-research/250630470#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origins.osu.edu/milestones/nuremberg-judgment"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slideserve.com/macario/literature-review-and-ethical-issues"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lideshare.net/slideshow/consent-11741896/11741896"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ma.europa.eu/en/about-us/how-we-work/big-data#hma/ema-big-data-steering-group-section"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vectormine.com/item/health-information-technology-for-patient-medical-history-tiny-person-concept/"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istorycollection.com/20-photos-tuskegee-syphilis-stud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lideserve.com/evan-salazar/top-ten-investigator-responsibilities-when-conducting-human-subjects-research"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slideshare.net/slideshow/belmont-report-the-three-benchmark-rules/26033959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ectormine.com/item/health-information-technology-for-patient-medical-history-tiny-person-concep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hlinkClick r:id="rId3"/>
              </a:rPr>
              <a:t>Ethical issues in medical research | PPT</a:t>
            </a:r>
            <a:endParaRPr lang="it-IT"/>
          </a:p>
        </p:txBody>
      </p:sp>
      <p:sp>
        <p:nvSpPr>
          <p:cNvPr id="4" name="Segnaposto numero diapositiva 3"/>
          <p:cNvSpPr>
            <a:spLocks noGrp="1"/>
          </p:cNvSpPr>
          <p:nvPr>
            <p:ph type="sldNum" sz="quarter" idx="5"/>
          </p:nvPr>
        </p:nvSpPr>
        <p:spPr/>
        <p:txBody>
          <a:bodyPr/>
          <a:lstStyle/>
          <a:p>
            <a:fld id="{6143220D-AE7A-444C-82A7-D16C85E31C5F}" type="slidenum">
              <a:rPr lang="en-GB" smtClean="0"/>
              <a:t>5</a:t>
            </a:fld>
            <a:endParaRPr lang="en-GB"/>
          </a:p>
        </p:txBody>
      </p:sp>
    </p:spTree>
    <p:extLst>
      <p:ext uri="{BB962C8B-B14F-4D97-AF65-F5344CB8AC3E}">
        <p14:creationId xmlns:p14="http://schemas.microsoft.com/office/powerpoint/2010/main" val="549061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15000"/>
              </a:lnSpc>
              <a:spcAft>
                <a:spcPts val="800"/>
              </a:spcAft>
              <a:buNone/>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The risk of stigmatisation, discrimination and manipulation of individuals may arise in case of personal data breach or disclosure of </a:t>
            </a:r>
            <a:r>
              <a:rPr lang="en-GB" sz="1800">
                <a:solidFill>
                  <a:srgbClr val="3B3838"/>
                </a:solidFill>
                <a:effectLst/>
                <a:latin typeface="Tahoma" panose="020B0604030504040204" pitchFamily="34" charset="0"/>
                <a:ea typeface="Calibri" panose="020F0502020204030204" pitchFamily="34" charset="0"/>
                <a:cs typeface="Tahoma" panose="020B0604030504040204" pitchFamily="34" charset="0"/>
              </a:rPr>
              <a:t>special categories of personal data</a:t>
            </a: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 to unauthorised people. In addition, when dealing with genetic data and rare disease patients, i.e. a ‘small sample’, the risk of re-identification may arise. More in detail:</a:t>
            </a:r>
          </a:p>
          <a:p>
            <a:pPr marL="342900" lvl="0" indent="-342900" algn="just">
              <a:lnSpc>
                <a:spcPct val="115000"/>
              </a:lnSpc>
              <a:buFont typeface="Tahoma" panose="020B0604030504040204" pitchFamily="34" charset="0"/>
              <a:buChar char="-"/>
            </a:pPr>
            <a:r>
              <a:rPr lang="en-GB" sz="1800" b="1">
                <a:solidFill>
                  <a:srgbClr val="3B3838"/>
                </a:solidFill>
                <a:effectLst/>
                <a:latin typeface="Tahoma" panose="020B0604030504040204" pitchFamily="34" charset="0"/>
                <a:ea typeface="Yu Gothic Light" panose="020B0300000000000000" pitchFamily="34" charset="-128"/>
                <a:cs typeface="Arial" panose="020B0604020202020204" pitchFamily="34" charset="0"/>
              </a:rPr>
              <a:t>Risk of stigmatisation, discrimination and manipulation</a:t>
            </a:r>
            <a:r>
              <a:rPr lang="en-GB" sz="1800">
                <a:solidFill>
                  <a:srgbClr val="3B3838"/>
                </a:solidFill>
                <a:effectLst/>
                <a:latin typeface="Tahoma" panose="020B0604030504040204" pitchFamily="34" charset="0"/>
                <a:ea typeface="Yu Gothic Light" panose="020B0300000000000000" pitchFamily="34" charset="-128"/>
                <a:cs typeface="Arial" panose="020B0604020202020204" pitchFamily="34" charset="0"/>
              </a:rPr>
              <a:t>: they might arise from data disclosures when data is used beyond the purposes of its processing; this acknowledges the social risks of personal data breaches. </a:t>
            </a:r>
          </a:p>
          <a:p>
            <a:pPr marL="342900" lvl="0" indent="-342900" algn="just">
              <a:lnSpc>
                <a:spcPct val="115000"/>
              </a:lnSpc>
              <a:spcAft>
                <a:spcPts val="800"/>
              </a:spcAft>
              <a:buFont typeface="Tahoma" panose="020B0604030504040204" pitchFamily="34" charset="0"/>
              <a:buChar char="-"/>
            </a:pPr>
            <a:r>
              <a:rPr lang="en-GB" sz="1800" b="1">
                <a:solidFill>
                  <a:srgbClr val="3B3838"/>
                </a:solidFill>
                <a:effectLst/>
                <a:latin typeface="Tahoma" panose="020B0604030504040204" pitchFamily="34" charset="0"/>
                <a:ea typeface="Yu Gothic Light" panose="020B0300000000000000" pitchFamily="34" charset="-128"/>
                <a:cs typeface="Arial" panose="020B0604020202020204" pitchFamily="34" charset="0"/>
              </a:rPr>
              <a:t>Risk of re-identification</a:t>
            </a:r>
            <a:r>
              <a:rPr lang="en-GB" sz="1800">
                <a:solidFill>
                  <a:srgbClr val="3B3838"/>
                </a:solidFill>
                <a:effectLst/>
                <a:latin typeface="Tahoma" panose="020B0604030504040204" pitchFamily="34" charset="0"/>
                <a:ea typeface="Yu Gothic Light" panose="020B0300000000000000" pitchFamily="34" charset="-128"/>
                <a:cs typeface="Arial" panose="020B0604020202020204" pitchFamily="34" charset="0"/>
              </a:rPr>
              <a:t>: The combination of health and genetic data increases the risk of re-identification. Measures such as data segmentation, encryption, and controlled access protocols are enforced, along with continuous monitoring and periodic audits to assess and address emerging risks. </a:t>
            </a:r>
          </a:p>
        </p:txBody>
      </p:sp>
      <p:sp>
        <p:nvSpPr>
          <p:cNvPr id="4" name="Segnaposto numero diapositiva 3"/>
          <p:cNvSpPr>
            <a:spLocks noGrp="1"/>
          </p:cNvSpPr>
          <p:nvPr>
            <p:ph type="sldNum" sz="quarter" idx="5"/>
          </p:nvPr>
        </p:nvSpPr>
        <p:spPr/>
        <p:txBody>
          <a:bodyPr/>
          <a:lstStyle/>
          <a:p>
            <a:fld id="{6143220D-AE7A-444C-82A7-D16C85E31C5F}" type="slidenum">
              <a:rPr lang="en-GB" smtClean="0"/>
              <a:t>20</a:t>
            </a:fld>
            <a:endParaRPr lang="en-GB"/>
          </a:p>
        </p:txBody>
      </p:sp>
    </p:spTree>
    <p:extLst>
      <p:ext uri="{BB962C8B-B14F-4D97-AF65-F5344CB8AC3E}">
        <p14:creationId xmlns:p14="http://schemas.microsoft.com/office/powerpoint/2010/main" val="1306961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50000"/>
              </a:lnSpc>
            </a:pPr>
            <a:r>
              <a:rPr lang="en-GB" sz="1800" i="1" noProof="0">
                <a:solidFill>
                  <a:srgbClr val="002060"/>
                </a:solidFill>
              </a:rPr>
              <a:t>Ensuring AI aligns with ethical principles:</a:t>
            </a:r>
          </a:p>
          <a:p>
            <a:pPr marL="342900" indent="-342900">
              <a:lnSpc>
                <a:spcPct val="150000"/>
              </a:lnSpc>
              <a:buFont typeface="Wingdings" panose="05000000000000000000" pitchFamily="2" charset="2"/>
              <a:buChar char="ü"/>
            </a:pPr>
            <a:r>
              <a:rPr lang="en-GB" sz="1800" b="1" i="1" noProof="0">
                <a:solidFill>
                  <a:srgbClr val="002060"/>
                </a:solidFill>
              </a:rPr>
              <a:t>Human autonomy </a:t>
            </a:r>
            <a:r>
              <a:rPr lang="en-GB" sz="1800" i="1" noProof="0">
                <a:solidFill>
                  <a:srgbClr val="002060"/>
                </a:solidFill>
              </a:rPr>
              <a:t>→ AI should not undermine decision-making.</a:t>
            </a:r>
          </a:p>
          <a:p>
            <a:pPr marL="342900" indent="-342900">
              <a:lnSpc>
                <a:spcPct val="150000"/>
              </a:lnSpc>
              <a:buFont typeface="Wingdings" panose="05000000000000000000" pitchFamily="2" charset="2"/>
              <a:buChar char="ü"/>
            </a:pPr>
            <a:r>
              <a:rPr lang="en-GB" sz="1800" i="1" noProof="0">
                <a:solidFill>
                  <a:srgbClr val="002060"/>
                </a:solidFill>
              </a:rPr>
              <a:t> </a:t>
            </a:r>
            <a:r>
              <a:rPr lang="en-GB" sz="1800" b="1" i="1" noProof="0">
                <a:solidFill>
                  <a:srgbClr val="002060"/>
                </a:solidFill>
              </a:rPr>
              <a:t>Harm prevention </a:t>
            </a:r>
            <a:r>
              <a:rPr lang="en-GB" sz="1800" i="1" noProof="0">
                <a:solidFill>
                  <a:srgbClr val="002060"/>
                </a:solidFill>
              </a:rPr>
              <a:t>→ Strong data governance.</a:t>
            </a:r>
          </a:p>
          <a:p>
            <a:pPr marL="342900" indent="-342900">
              <a:lnSpc>
                <a:spcPct val="150000"/>
              </a:lnSpc>
              <a:buFont typeface="Wingdings" panose="05000000000000000000" pitchFamily="2" charset="2"/>
              <a:buChar char="ü"/>
            </a:pPr>
            <a:r>
              <a:rPr lang="en-GB" sz="1800" b="1" i="1" noProof="0">
                <a:solidFill>
                  <a:srgbClr val="002060"/>
                </a:solidFill>
              </a:rPr>
              <a:t>Fairness &amp; transparency </a:t>
            </a:r>
            <a:r>
              <a:rPr lang="en-GB" sz="1800" i="1" noProof="0">
                <a:solidFill>
                  <a:srgbClr val="002060"/>
                </a:solidFill>
              </a:rPr>
              <a:t>→ Avoid bias, ensure explainability</a:t>
            </a:r>
          </a:p>
          <a:p>
            <a:pPr algn="just">
              <a:lnSpc>
                <a:spcPct val="115000"/>
              </a:lnSpc>
              <a:spcAft>
                <a:spcPts val="800"/>
              </a:spcAft>
              <a:buNone/>
            </a:pPr>
            <a:endParaRPr lang="en-GB" sz="1800">
              <a:solidFill>
                <a:srgbClr val="3B3838"/>
              </a:solidFill>
              <a:effectLst/>
              <a:latin typeface="Tahoma" panose="020B0604030504040204" pitchFamily="34" charset="0"/>
              <a:ea typeface="Calibri" panose="020F0502020204030204" pitchFamily="34" charset="0"/>
              <a:cs typeface="Tahoma" panose="020B0604030504040204" pitchFamily="34" charset="0"/>
            </a:endParaRPr>
          </a:p>
          <a:p>
            <a:pPr algn="just">
              <a:lnSpc>
                <a:spcPct val="115000"/>
              </a:lnSpc>
              <a:spcAft>
                <a:spcPts val="800"/>
              </a:spcAft>
              <a:buNone/>
            </a:pPr>
            <a:r>
              <a:rPr lang="en-GB" sz="1800">
                <a:solidFill>
                  <a:srgbClr val="3B3838"/>
                </a:solidFill>
                <a:effectLst/>
                <a:latin typeface="Tahoma" panose="020B0604030504040204" pitchFamily="34" charset="0"/>
                <a:ea typeface="Calibri" panose="020F0502020204030204" pitchFamily="34" charset="0"/>
                <a:cs typeface="Tahoma" panose="020B0604030504040204" pitchFamily="34" charset="0"/>
              </a:rPr>
              <a:t>considering the use of</a:t>
            </a:r>
            <a:r>
              <a:rPr lang="en-GB" sz="1800" b="1">
                <a:solidFill>
                  <a:srgbClr val="3B3838"/>
                </a:solidFill>
                <a:effectLst/>
                <a:latin typeface="Tahoma" panose="020B0604030504040204" pitchFamily="34" charset="0"/>
                <a:ea typeface="Calibri" panose="020F0502020204030204" pitchFamily="34" charset="0"/>
                <a:cs typeface="Tahoma" panose="020B0604030504040204" pitchFamily="34" charset="0"/>
              </a:rPr>
              <a:t> AI</a:t>
            </a:r>
            <a:r>
              <a:rPr lang="en-GB" sz="1800">
                <a:solidFill>
                  <a:srgbClr val="3B3838"/>
                </a:solidFill>
                <a:effectLst/>
                <a:latin typeface="Tahoma" panose="020B0604030504040204" pitchFamily="34" charset="0"/>
                <a:ea typeface="Calibri" panose="020F0502020204030204" pitchFamily="34" charset="0"/>
                <a:cs typeface="Tahoma" panose="020B0604030504040204" pitchFamily="34" charset="0"/>
              </a:rPr>
              <a:t> models, further consideration and safeguards should be made to guarantee the right to privacy and to protection of personal data throughout the entire duration of the research. </a:t>
            </a:r>
            <a:endPar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endParaRPr>
          </a:p>
          <a:p>
            <a:pPr algn="just">
              <a:lnSpc>
                <a:spcPct val="115000"/>
              </a:lnSpc>
              <a:spcAft>
                <a:spcPts val="800"/>
              </a:spcAft>
              <a:buNone/>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First of all, the AI system intended for use in the health sector needs to be </a:t>
            </a:r>
            <a:r>
              <a:rPr lang="en-GB" sz="1800" b="1">
                <a:solidFill>
                  <a:srgbClr val="3B3838"/>
                </a:solidFill>
                <a:effectLst/>
                <a:latin typeface="Tahoma" panose="020B0604030504040204" pitchFamily="34" charset="0"/>
                <a:ea typeface="Calibri" panose="020F0502020204030204" pitchFamily="34" charset="0"/>
                <a:cs typeface="Arial" panose="020B0604020202020204" pitchFamily="34" charset="0"/>
              </a:rPr>
              <a:t>reliable</a:t>
            </a: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 and </a:t>
            </a:r>
            <a:r>
              <a:rPr lang="en-GB" sz="1800" b="1">
                <a:solidFill>
                  <a:srgbClr val="3B3838"/>
                </a:solidFill>
                <a:effectLst/>
                <a:latin typeface="Tahoma" panose="020B0604030504040204" pitchFamily="34" charset="0"/>
                <a:ea typeface="Calibri" panose="020F0502020204030204" pitchFamily="34" charset="0"/>
                <a:cs typeface="Arial" panose="020B0604020202020204" pitchFamily="34" charset="0"/>
              </a:rPr>
              <a:t>accurate</a:t>
            </a: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 and provide </a:t>
            </a:r>
            <a:r>
              <a:rPr lang="en-GB" sz="1800" b="1">
                <a:solidFill>
                  <a:srgbClr val="3B3838"/>
                </a:solidFill>
                <a:effectLst/>
                <a:latin typeface="Tahoma" panose="020B0604030504040204" pitchFamily="34" charset="0"/>
                <a:ea typeface="Calibri" panose="020F0502020204030204" pitchFamily="34" charset="0"/>
                <a:cs typeface="Arial" panose="020B0604020202020204" pitchFamily="34" charset="0"/>
              </a:rPr>
              <a:t>high-quality data.</a:t>
            </a: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 </a:t>
            </a:r>
          </a:p>
          <a:p>
            <a:pPr algn="just">
              <a:lnSpc>
                <a:spcPct val="115000"/>
              </a:lnSpc>
              <a:spcAft>
                <a:spcPts val="800"/>
              </a:spcAft>
              <a:buNone/>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The new European Union (EU) AI Regulation imposes specific measures for “high-risk” AI systems e.g. they should have a risk-management system and a certificate, ensuring bias detection and correction in relation to the high-risk AI systems. Additionally, as underlined by the new European Regulation on AI (Regulation (EU) 2024/1689) </a:t>
            </a:r>
            <a:r>
              <a:rPr lang="en-GB" sz="1800">
                <a:solidFill>
                  <a:srgbClr val="3B3838"/>
                </a:solidFill>
                <a:effectLst/>
                <a:latin typeface="Tahoma" panose="020B0604030504040204" pitchFamily="34" charset="0"/>
                <a:ea typeface="Calibri" panose="020F0502020204030204" pitchFamily="34" charset="0"/>
                <a:cs typeface="Tahoma" panose="020B0604030504040204" pitchFamily="34" charset="0"/>
              </a:rPr>
              <a:t>(3)</a:t>
            </a: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 high-risk AI systems must undergo rigorous testing and validation to ensure their safety, transparency, and accountability, thereby aligning with EU standards on data protection and fairness foreseen by the European GDPR</a:t>
            </a:r>
            <a:r>
              <a:rPr lang="en-GB" sz="1800">
                <a:solidFill>
                  <a:srgbClr val="3B3838"/>
                </a:solidFill>
                <a:effectLst/>
                <a:latin typeface="Tahoma" panose="020B0604030504040204" pitchFamily="34" charset="0"/>
                <a:ea typeface="Calibri" panose="020F0502020204030204" pitchFamily="34" charset="0"/>
                <a:cs typeface="Tahoma" panose="020B0604030504040204" pitchFamily="34" charset="0"/>
              </a:rPr>
              <a:t> (4–13)</a:t>
            </a: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 </a:t>
            </a:r>
          </a:p>
          <a:p>
            <a:pPr algn="just">
              <a:lnSpc>
                <a:spcPct val="115000"/>
              </a:lnSpc>
              <a:spcAft>
                <a:spcPts val="800"/>
              </a:spcAft>
              <a:buNone/>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The 7 Assessment List for Trustworthy Artificial Intelligence for self-assessment (ALTAI</a:t>
            </a:r>
            <a:r>
              <a:rPr lang="en-GB" sz="1800">
                <a:solidFill>
                  <a:srgbClr val="3B3838"/>
                </a:solidFill>
                <a:effectLst/>
                <a:latin typeface="Tahoma" panose="020B0604030504040204" pitchFamily="34" charset="0"/>
                <a:ea typeface="Calibri" panose="020F0502020204030204" pitchFamily="34" charset="0"/>
                <a:cs typeface="Tahoma" panose="020B0604030504040204" pitchFamily="34" charset="0"/>
              </a:rPr>
              <a:t>) (14)</a:t>
            </a: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 requirements are to be verified for each AI system, in order to detect any potential risks. ALTAI presented by the independent High-Level Expert Group on AI that was established by the European Commission:</a:t>
            </a:r>
          </a:p>
          <a:p>
            <a:pPr marL="342900" lvl="0" indent="-342900">
              <a:lnSpc>
                <a:spcPct val="115000"/>
              </a:lnSpc>
              <a:buFont typeface="Tahoma" panose="020B0604030504040204" pitchFamily="34" charset="0"/>
              <a:buChar char="•"/>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Human agency and oversight </a:t>
            </a:r>
          </a:p>
          <a:p>
            <a:pPr marL="342900" lvl="0" indent="-342900">
              <a:lnSpc>
                <a:spcPct val="115000"/>
              </a:lnSpc>
              <a:buFont typeface="Tahoma" panose="020B0604030504040204" pitchFamily="34" charset="0"/>
              <a:buChar char="•"/>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Technical robustness and safety </a:t>
            </a:r>
          </a:p>
          <a:p>
            <a:pPr marL="342900" lvl="0" indent="-342900">
              <a:lnSpc>
                <a:spcPct val="115000"/>
              </a:lnSpc>
              <a:buFont typeface="Tahoma" panose="020B0604030504040204" pitchFamily="34" charset="0"/>
              <a:buChar char="•"/>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Privacy and data governance </a:t>
            </a:r>
          </a:p>
          <a:p>
            <a:pPr marL="342900" lvl="0" indent="-342900">
              <a:lnSpc>
                <a:spcPct val="115000"/>
              </a:lnSpc>
              <a:buFont typeface="Tahoma" panose="020B0604030504040204" pitchFamily="34" charset="0"/>
              <a:buChar char="•"/>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Transparency </a:t>
            </a:r>
          </a:p>
          <a:p>
            <a:pPr marL="342900" lvl="0" indent="-342900">
              <a:lnSpc>
                <a:spcPct val="115000"/>
              </a:lnSpc>
              <a:buFont typeface="Tahoma" panose="020B0604030504040204" pitchFamily="34" charset="0"/>
              <a:buChar char="•"/>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Accountability </a:t>
            </a:r>
          </a:p>
          <a:p>
            <a:pPr marL="342900" lvl="0" indent="-342900">
              <a:lnSpc>
                <a:spcPct val="115000"/>
              </a:lnSpc>
              <a:buFont typeface="Tahoma" panose="020B0604030504040204" pitchFamily="34" charset="0"/>
              <a:buChar char="•"/>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Societal and environmental well-being </a:t>
            </a:r>
          </a:p>
          <a:p>
            <a:pPr marL="342900" lvl="0" indent="-342900">
              <a:lnSpc>
                <a:spcPct val="115000"/>
              </a:lnSpc>
              <a:spcAft>
                <a:spcPts val="800"/>
              </a:spcAft>
              <a:buFont typeface="Tahoma" panose="020B0604030504040204" pitchFamily="34" charset="0"/>
              <a:buChar char="•"/>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Diversity, non-discrimination, and fairness. </a:t>
            </a:r>
          </a:p>
        </p:txBody>
      </p:sp>
      <p:sp>
        <p:nvSpPr>
          <p:cNvPr id="4" name="Segnaposto numero diapositiva 3"/>
          <p:cNvSpPr>
            <a:spLocks noGrp="1"/>
          </p:cNvSpPr>
          <p:nvPr>
            <p:ph type="sldNum" sz="quarter" idx="5"/>
          </p:nvPr>
        </p:nvSpPr>
        <p:spPr/>
        <p:txBody>
          <a:bodyPr/>
          <a:lstStyle/>
          <a:p>
            <a:fld id="{6143220D-AE7A-444C-82A7-D16C85E31C5F}" type="slidenum">
              <a:rPr lang="en-GB" smtClean="0"/>
              <a:t>21</a:t>
            </a:fld>
            <a:endParaRPr lang="en-GB"/>
          </a:p>
        </p:txBody>
      </p:sp>
    </p:spTree>
    <p:extLst>
      <p:ext uri="{BB962C8B-B14F-4D97-AF65-F5344CB8AC3E}">
        <p14:creationId xmlns:p14="http://schemas.microsoft.com/office/powerpoint/2010/main" val="2769487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15000"/>
              </a:lnSpc>
              <a:spcAft>
                <a:spcPts val="800"/>
              </a:spcAft>
              <a:buNone/>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The new European Union (EU) AI Regulation imposes specific measures for “high-risk” AI systems e.g. they should have a risk-management system and a certificate, ensuring bias detection and correction in relation to the high-risk AI systems. Additionally, as underlined by the new European Regulation on AI (Regulation (EU) 2024/1689) </a:t>
            </a:r>
            <a:r>
              <a:rPr lang="en-GB" sz="1800">
                <a:solidFill>
                  <a:srgbClr val="3B3838"/>
                </a:solidFill>
                <a:effectLst/>
                <a:latin typeface="Tahoma" panose="020B0604030504040204" pitchFamily="34" charset="0"/>
                <a:ea typeface="Calibri" panose="020F0502020204030204" pitchFamily="34" charset="0"/>
                <a:cs typeface="Tahoma" panose="020B0604030504040204" pitchFamily="34" charset="0"/>
              </a:rPr>
              <a:t>(3)</a:t>
            </a: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 high-risk AI systems must undergo rigorous testing and validation to ensure their safety, transparency, and accountability, thereby aligning with EU standards on data protection and fairness foreseen by the European GDPR</a:t>
            </a:r>
            <a:r>
              <a:rPr lang="en-GB" sz="1800">
                <a:solidFill>
                  <a:srgbClr val="3B3838"/>
                </a:solidFill>
                <a:effectLst/>
                <a:latin typeface="Tahoma" panose="020B0604030504040204" pitchFamily="34" charset="0"/>
                <a:ea typeface="Calibri" panose="020F0502020204030204" pitchFamily="34" charset="0"/>
                <a:cs typeface="Tahoma" panose="020B0604030504040204" pitchFamily="34" charset="0"/>
              </a:rPr>
              <a:t> (4–13)</a:t>
            </a: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 </a:t>
            </a:r>
          </a:p>
          <a:p>
            <a:pPr algn="just">
              <a:lnSpc>
                <a:spcPct val="115000"/>
              </a:lnSpc>
              <a:spcAft>
                <a:spcPts val="800"/>
              </a:spcAft>
              <a:buNone/>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The 7 Assessment List for Trustworthy Artificial Intelligence for self-assessment (ALTAI</a:t>
            </a:r>
            <a:r>
              <a:rPr lang="en-GB" sz="1800">
                <a:solidFill>
                  <a:srgbClr val="3B3838"/>
                </a:solidFill>
                <a:effectLst/>
                <a:latin typeface="Tahoma" panose="020B0604030504040204" pitchFamily="34" charset="0"/>
                <a:ea typeface="Calibri" panose="020F0502020204030204" pitchFamily="34" charset="0"/>
                <a:cs typeface="Tahoma" panose="020B0604030504040204" pitchFamily="34" charset="0"/>
              </a:rPr>
              <a:t>) (14)</a:t>
            </a: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 requirements are to be verified for each AI system, in order to detect any potential risks. ALTAI presented by the independent High-Level Expert Group on AI that was established by the European Commission:</a:t>
            </a:r>
          </a:p>
          <a:p>
            <a:pPr marL="342900" lvl="0" indent="-342900">
              <a:lnSpc>
                <a:spcPct val="115000"/>
              </a:lnSpc>
              <a:buFont typeface="Tahoma" panose="020B0604030504040204" pitchFamily="34" charset="0"/>
              <a:buChar char="•"/>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Human agency and oversight </a:t>
            </a:r>
          </a:p>
          <a:p>
            <a:pPr marL="342900" lvl="0" indent="-342900">
              <a:lnSpc>
                <a:spcPct val="115000"/>
              </a:lnSpc>
              <a:buFont typeface="Tahoma" panose="020B0604030504040204" pitchFamily="34" charset="0"/>
              <a:buChar char="•"/>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Technical robustness and safety </a:t>
            </a:r>
          </a:p>
          <a:p>
            <a:pPr marL="342900" lvl="0" indent="-342900">
              <a:lnSpc>
                <a:spcPct val="115000"/>
              </a:lnSpc>
              <a:buFont typeface="Tahoma" panose="020B0604030504040204" pitchFamily="34" charset="0"/>
              <a:buChar char="•"/>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Privacy and data governance </a:t>
            </a:r>
          </a:p>
          <a:p>
            <a:pPr marL="342900" lvl="0" indent="-342900">
              <a:lnSpc>
                <a:spcPct val="115000"/>
              </a:lnSpc>
              <a:buFont typeface="Tahoma" panose="020B0604030504040204" pitchFamily="34" charset="0"/>
              <a:buChar char="•"/>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Transparency </a:t>
            </a:r>
          </a:p>
          <a:p>
            <a:pPr marL="342900" lvl="0" indent="-342900">
              <a:lnSpc>
                <a:spcPct val="115000"/>
              </a:lnSpc>
              <a:buFont typeface="Tahoma" panose="020B0604030504040204" pitchFamily="34" charset="0"/>
              <a:buChar char="•"/>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Accountability </a:t>
            </a:r>
          </a:p>
          <a:p>
            <a:pPr marL="342900" lvl="0" indent="-342900">
              <a:lnSpc>
                <a:spcPct val="115000"/>
              </a:lnSpc>
              <a:buFont typeface="Tahoma" panose="020B0604030504040204" pitchFamily="34" charset="0"/>
              <a:buChar char="•"/>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Societal and environmental well-being </a:t>
            </a:r>
          </a:p>
          <a:p>
            <a:pPr marL="342900" lvl="0" indent="-342900">
              <a:lnSpc>
                <a:spcPct val="115000"/>
              </a:lnSpc>
              <a:spcAft>
                <a:spcPts val="800"/>
              </a:spcAft>
              <a:buFont typeface="Tahoma" panose="020B0604030504040204" pitchFamily="34" charset="0"/>
              <a:buChar char="•"/>
            </a:pPr>
            <a:r>
              <a:rPr lang="en-GB" sz="1800">
                <a:solidFill>
                  <a:srgbClr val="3B3838"/>
                </a:solidFill>
                <a:effectLst/>
                <a:latin typeface="Tahoma" panose="020B0604030504040204" pitchFamily="34" charset="0"/>
                <a:ea typeface="Calibri" panose="020F0502020204030204" pitchFamily="34" charset="0"/>
                <a:cs typeface="Arial" panose="020B0604020202020204" pitchFamily="34" charset="0"/>
              </a:rPr>
              <a:t>Diversity, non-discrimination, and fairness. </a:t>
            </a:r>
          </a:p>
          <a:p>
            <a:endParaRPr lang="en-GB"/>
          </a:p>
          <a:p>
            <a:r>
              <a:rPr lang="en-GB"/>
              <a:t>Human agency. Users should be able to make informed autonomous decisions regarding AI systems. They should be given the knowledge and tools to comprehend and interact with AI systems to a satisfactory degree and, where possible, be enabled to reasonably self-assess or challenge the system. AI systems should support individuals in making better, more informed choices in accordance with their goals. AI systems can sometimes be deployed to shape and influence human behaviour through mechanisms that may be difficult to detect, since they may harness sub-conscious processes, including various forms of unfair manipulation, deception, herding and conditioning, all of which may threaten individual autonomy. The overall principle of user autonomy must be central to the system’s functionality. Key to this is the right not to be subject to a decision based solely on automated processing when this produces legal effects on users or similarly significantly affects them</a:t>
            </a:r>
          </a:p>
        </p:txBody>
      </p:sp>
      <p:sp>
        <p:nvSpPr>
          <p:cNvPr id="4" name="Segnaposto numero diapositiva 3"/>
          <p:cNvSpPr>
            <a:spLocks noGrp="1"/>
          </p:cNvSpPr>
          <p:nvPr>
            <p:ph type="sldNum" sz="quarter" idx="5"/>
          </p:nvPr>
        </p:nvSpPr>
        <p:spPr/>
        <p:txBody>
          <a:bodyPr/>
          <a:lstStyle/>
          <a:p>
            <a:fld id="{6143220D-AE7A-444C-82A7-D16C85E31C5F}" type="slidenum">
              <a:rPr lang="en-GB" smtClean="0"/>
              <a:t>22</a:t>
            </a:fld>
            <a:endParaRPr lang="en-GB"/>
          </a:p>
        </p:txBody>
      </p:sp>
    </p:spTree>
    <p:extLst>
      <p:ext uri="{BB962C8B-B14F-4D97-AF65-F5344CB8AC3E}">
        <p14:creationId xmlns:p14="http://schemas.microsoft.com/office/powerpoint/2010/main" val="3326871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800" b="0" i="0" u="none" strike="noStrike" baseline="0">
                <a:solidFill>
                  <a:srgbClr val="000000"/>
                </a:solidFill>
                <a:latin typeface="Times New Roman" panose="02020603050405020304" pitchFamily="18" charset="0"/>
              </a:rPr>
              <a:t>collected for specified, explicit and legitimate purposes and not further processed in a manner that is incompatible with those purposes; further processing for archiving purposes in the public interest, scientific or historical research purposes or statistical purposes shall, in accordance with Article 89(1), not be considered to be incompatible with the initial purposes (‘</a:t>
            </a:r>
            <a:r>
              <a:rPr lang="en-GB" sz="1800" b="1" i="0" u="none" strike="noStrike" baseline="0">
                <a:solidFill>
                  <a:srgbClr val="000000"/>
                </a:solidFill>
                <a:latin typeface="Times New Roman" panose="02020603050405020304" pitchFamily="18" charset="0"/>
              </a:rPr>
              <a:t>purpose limitation</a:t>
            </a:r>
            <a:r>
              <a:rPr lang="en-GB" sz="1800" b="0" i="0" u="none" strike="noStrike" baseline="0">
                <a:solidFill>
                  <a:srgbClr val="000000"/>
                </a:solidFill>
                <a:latin typeface="Times New Roman" panose="02020603050405020304" pitchFamily="18" charset="0"/>
              </a:rPr>
              <a:t>’); </a:t>
            </a:r>
          </a:p>
          <a:p>
            <a:r>
              <a:rPr lang="en-GB" sz="1800" b="0" i="0" u="none" strike="noStrike" baseline="0">
                <a:solidFill>
                  <a:srgbClr val="000000"/>
                </a:solidFill>
                <a:latin typeface="Times New Roman" panose="02020603050405020304" pitchFamily="18" charset="0"/>
              </a:rPr>
              <a:t>adequate, relevant and limited to what is necessary in relation to the purposes for which they are processed (‘</a:t>
            </a:r>
            <a:r>
              <a:rPr lang="en-GB" sz="1800" b="1" i="0" u="none" strike="noStrike" baseline="0">
                <a:solidFill>
                  <a:srgbClr val="000000"/>
                </a:solidFill>
                <a:latin typeface="Times New Roman" panose="02020603050405020304" pitchFamily="18" charset="0"/>
              </a:rPr>
              <a:t>data minimisation</a:t>
            </a:r>
            <a:r>
              <a:rPr lang="en-GB" sz="1800" b="0" i="0" u="none" strike="noStrike" baseline="0">
                <a:solidFill>
                  <a:srgbClr val="000000"/>
                </a:solidFill>
                <a:latin typeface="Times New Roman" panose="02020603050405020304" pitchFamily="18" charset="0"/>
              </a:rPr>
              <a:t>’); </a:t>
            </a:r>
          </a:p>
          <a:p>
            <a:r>
              <a:rPr lang="en-GB" sz="1800" b="0" i="0" u="none" strike="noStrike" baseline="0">
                <a:solidFill>
                  <a:srgbClr val="000000"/>
                </a:solidFill>
                <a:latin typeface="Times New Roman" panose="02020603050405020304" pitchFamily="18" charset="0"/>
              </a:rPr>
              <a:t>accurate and, where necessary, kept up to date; every reasonable step must be taken to ensure that personal data that are inaccurate, having regard to the purposes for which they are processed, are erased or rectified without delay (‘</a:t>
            </a:r>
            <a:r>
              <a:rPr lang="en-GB" sz="1800" b="1" i="0" u="none" strike="noStrike" baseline="0">
                <a:solidFill>
                  <a:srgbClr val="000000"/>
                </a:solidFill>
                <a:latin typeface="Times New Roman" panose="02020603050405020304" pitchFamily="18" charset="0"/>
              </a:rPr>
              <a:t>accuracy</a:t>
            </a:r>
            <a:r>
              <a:rPr lang="en-GB" sz="1800" b="0" i="0" u="none" strike="noStrike" baseline="0">
                <a:solidFill>
                  <a:srgbClr val="000000"/>
                </a:solidFill>
                <a:latin typeface="Times New Roman" panose="02020603050405020304" pitchFamily="18" charset="0"/>
              </a:rPr>
              <a:t>’); </a:t>
            </a:r>
          </a:p>
          <a:p>
            <a:r>
              <a:rPr lang="en-GB" sz="1800" b="0" i="0" u="none" strike="noStrike" baseline="0">
                <a:solidFill>
                  <a:srgbClr val="000000"/>
                </a:solidFill>
                <a:latin typeface="Times New Roman" panose="02020603050405020304" pitchFamily="18" charset="0"/>
              </a:rPr>
              <a:t>kept in a form which permits identification of data subjects for no longer than is necessary for the purposes for which the personal data are processed; personal data may be stored for longer periods insofar as the personal data will be processed solely for archiving purposes in the public interest, scientific or historical research purposes or statistical purposes in accordance with Article 89(1) subject to implementation of the appropriate technical and organisational measures required by this Regulation in order to safeguard the rights and freedoms of the data subject (‘</a:t>
            </a:r>
            <a:r>
              <a:rPr lang="en-GB" sz="1800" b="1" i="0" u="none" strike="noStrike" baseline="0">
                <a:solidFill>
                  <a:srgbClr val="000000"/>
                </a:solidFill>
                <a:latin typeface="Times New Roman" panose="02020603050405020304" pitchFamily="18" charset="0"/>
              </a:rPr>
              <a:t>storage limitation</a:t>
            </a:r>
            <a:r>
              <a:rPr lang="en-GB" sz="1800" b="0" i="0" u="none" strike="noStrike" baseline="0">
                <a:solidFill>
                  <a:srgbClr val="000000"/>
                </a:solidFill>
                <a:latin typeface="Times New Roman" panose="02020603050405020304" pitchFamily="18" charset="0"/>
              </a:rPr>
              <a:t>’); </a:t>
            </a:r>
          </a:p>
          <a:p>
            <a:r>
              <a:rPr lang="en-GB" sz="1800" b="0" i="0" u="none" strike="noStrike" baseline="0">
                <a:solidFill>
                  <a:srgbClr val="000000"/>
                </a:solidFill>
                <a:latin typeface="Times New Roman" panose="02020603050405020304" pitchFamily="18" charset="0"/>
              </a:rPr>
              <a:t>processed in a manner that ensures appropriate security of the personal data, including protection against unauthorised or unlawful processing and against accidental loss, destruction or damage, using appropriate technical or organisational measures (‘</a:t>
            </a:r>
            <a:r>
              <a:rPr lang="en-GB" sz="1800" b="1" i="0" u="none" strike="noStrike" baseline="0">
                <a:solidFill>
                  <a:srgbClr val="000000"/>
                </a:solidFill>
                <a:latin typeface="Times New Roman" panose="02020603050405020304" pitchFamily="18" charset="0"/>
              </a:rPr>
              <a:t>integrity and confidentiality</a:t>
            </a:r>
            <a:r>
              <a:rPr lang="en-GB" sz="1800" b="0" i="0" u="none" strike="noStrike" baseline="0">
                <a:solidFill>
                  <a:srgbClr val="000000"/>
                </a:solidFill>
                <a:latin typeface="Times New Roman" panose="02020603050405020304" pitchFamily="18" charset="0"/>
              </a:rPr>
              <a:t>’). </a:t>
            </a:r>
          </a:p>
          <a:p>
            <a:r>
              <a:rPr lang="en-GB" sz="1800" b="0" i="0" u="none" strike="noStrike" baseline="0">
                <a:solidFill>
                  <a:srgbClr val="000000"/>
                </a:solidFill>
                <a:latin typeface="Times New Roman" panose="02020603050405020304" pitchFamily="18" charset="0"/>
              </a:rPr>
              <a:t>2. The controller shall be responsible for, and be able to demonstrate compliance with, paragraph 1 (‘</a:t>
            </a:r>
            <a:r>
              <a:rPr lang="en-GB" sz="1800" b="1" i="0" u="none" strike="noStrike" baseline="0">
                <a:solidFill>
                  <a:srgbClr val="000000"/>
                </a:solidFill>
                <a:latin typeface="Times New Roman" panose="02020603050405020304" pitchFamily="18" charset="0"/>
              </a:rPr>
              <a:t>accountability</a:t>
            </a:r>
            <a:r>
              <a:rPr lang="en-GB" sz="1800" b="0" i="0" u="none" strike="noStrike" baseline="0">
                <a:solidFill>
                  <a:srgbClr val="000000"/>
                </a:solidFill>
                <a:latin typeface="Times New Roman" panose="02020603050405020304" pitchFamily="18" charset="0"/>
              </a:rPr>
              <a:t>’). </a:t>
            </a:r>
            <a:endParaRPr lang="en-GB"/>
          </a:p>
        </p:txBody>
      </p:sp>
      <p:sp>
        <p:nvSpPr>
          <p:cNvPr id="4" name="Segnaposto numero diapositiva 3"/>
          <p:cNvSpPr>
            <a:spLocks noGrp="1"/>
          </p:cNvSpPr>
          <p:nvPr>
            <p:ph type="sldNum" sz="quarter" idx="5"/>
          </p:nvPr>
        </p:nvSpPr>
        <p:spPr/>
        <p:txBody>
          <a:bodyPr/>
          <a:lstStyle/>
          <a:p>
            <a:fld id="{6143220D-AE7A-444C-82A7-D16C85E31C5F}" type="slidenum">
              <a:rPr lang="en-GB" smtClean="0"/>
              <a:t>26</a:t>
            </a:fld>
            <a:endParaRPr lang="en-GB"/>
          </a:p>
        </p:txBody>
      </p:sp>
    </p:spTree>
    <p:extLst>
      <p:ext uri="{BB962C8B-B14F-4D97-AF65-F5344CB8AC3E}">
        <p14:creationId xmlns:p14="http://schemas.microsoft.com/office/powerpoint/2010/main" val="2856351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6143220D-AE7A-444C-82A7-D16C85E31C5F}" type="slidenum">
              <a:rPr lang="en-GB" smtClean="0"/>
              <a:t>29</a:t>
            </a:fld>
            <a:endParaRPr lang="en-GB"/>
          </a:p>
        </p:txBody>
      </p:sp>
    </p:spTree>
    <p:extLst>
      <p:ext uri="{BB962C8B-B14F-4D97-AF65-F5344CB8AC3E}">
        <p14:creationId xmlns:p14="http://schemas.microsoft.com/office/powerpoint/2010/main" val="2095677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BEBBB-E35F-E7E1-7823-DA988B32B7F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41F9E77-9145-EC85-7059-DC8CDEEC07B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940B169-DA27-3832-08D2-241DDBA9DF1F}"/>
              </a:ext>
            </a:extLst>
          </p:cNvPr>
          <p:cNvSpPr>
            <a:spLocks noGrp="1"/>
          </p:cNvSpPr>
          <p:nvPr>
            <p:ph type="body" idx="1"/>
          </p:nvPr>
        </p:nvSpPr>
        <p:spPr/>
        <p:txBody>
          <a:bodyPr/>
          <a:lstStyle/>
          <a:p>
            <a:r>
              <a:rPr lang="en-US"/>
              <a:t>Protection of personal data is required to guarantee the individual’s right to confidentiality, through the anonymization, codification or pseudonymization of stored information that can be carried out on biological samples, tissues and/or collected health data stored for clinical practice purposes. </a:t>
            </a:r>
          </a:p>
          <a:p>
            <a:r>
              <a:rPr lang="en-US"/>
              <a:t>Data protection reduces the risk that information can be used for discriminatory purposes, minimizing the possibility that stakeholders other than donors, family members, investigators and the scientific community might access personally identifiable information collected and stored for scientific purposes.</a:t>
            </a:r>
          </a:p>
          <a:p>
            <a:endParaRPr lang="it-IT"/>
          </a:p>
        </p:txBody>
      </p:sp>
      <p:sp>
        <p:nvSpPr>
          <p:cNvPr id="4" name="Segnaposto numero diapositiva 3">
            <a:extLst>
              <a:ext uri="{FF2B5EF4-FFF2-40B4-BE49-F238E27FC236}">
                <a16:creationId xmlns:a16="http://schemas.microsoft.com/office/drawing/2014/main" id="{E21B08B7-B17C-5837-58D2-3E1536A6A62A}"/>
              </a:ext>
            </a:extLst>
          </p:cNvPr>
          <p:cNvSpPr>
            <a:spLocks noGrp="1"/>
          </p:cNvSpPr>
          <p:nvPr>
            <p:ph type="sldNum" sz="quarter" idx="5"/>
          </p:nvPr>
        </p:nvSpPr>
        <p:spPr/>
        <p:txBody>
          <a:bodyPr/>
          <a:lstStyle/>
          <a:p>
            <a:fld id="{6143220D-AE7A-444C-82A7-D16C85E31C5F}" type="slidenum">
              <a:rPr lang="en-GB" smtClean="0"/>
              <a:t>31</a:t>
            </a:fld>
            <a:endParaRPr lang="en-GB"/>
          </a:p>
        </p:txBody>
      </p:sp>
    </p:spTree>
    <p:extLst>
      <p:ext uri="{BB962C8B-B14F-4D97-AF65-F5344CB8AC3E}">
        <p14:creationId xmlns:p14="http://schemas.microsoft.com/office/powerpoint/2010/main" val="3485837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00" noProof="0">
                <a:solidFill>
                  <a:srgbClr val="C00000"/>
                </a:solidFill>
                <a:effectLst/>
                <a:latin typeface="Aptos" panose="020B0004020202020204" pitchFamily="34" charset="0"/>
                <a:ea typeface="Aptos" panose="020B0004020202020204" pitchFamily="34" charset="0"/>
                <a:cs typeface="Arial" panose="020B0604020202020204" pitchFamily="34" charset="0"/>
              </a:rPr>
              <a:t>Informed consent </a:t>
            </a:r>
            <a:r>
              <a:rPr lang="en-GB" sz="1200" i="1" kern="100" noProof="0">
                <a:solidFill>
                  <a:srgbClr val="002060"/>
                </a:solidFill>
                <a:effectLst/>
                <a:latin typeface="Aptos" panose="020B0004020202020204" pitchFamily="34" charset="0"/>
                <a:ea typeface="Aptos" panose="020B0004020202020204" pitchFamily="34" charset="0"/>
                <a:cs typeface="Arial" panose="020B0604020202020204" pitchFamily="34" charset="0"/>
              </a:rPr>
              <a:t>is only one of the </a:t>
            </a:r>
            <a:r>
              <a:rPr lang="en-GB" sz="1200" b="1" i="1" kern="100" noProof="0">
                <a:solidFill>
                  <a:srgbClr val="002060"/>
                </a:solidFill>
                <a:effectLst/>
                <a:latin typeface="Aptos" panose="020B0004020202020204" pitchFamily="34" charset="0"/>
                <a:ea typeface="Aptos" panose="020B0004020202020204" pitchFamily="34" charset="0"/>
                <a:cs typeface="Arial" panose="020B0604020202020204" pitchFamily="34" charset="0"/>
              </a:rPr>
              <a:t>legal bases for data processing </a:t>
            </a:r>
            <a:r>
              <a:rPr lang="en-GB" sz="1200" i="1" kern="100" noProof="0">
                <a:solidFill>
                  <a:srgbClr val="002060"/>
                </a:solidFill>
                <a:effectLst/>
                <a:latin typeface="Aptos" panose="020B0004020202020204" pitchFamily="34" charset="0"/>
                <a:ea typeface="Aptos" panose="020B0004020202020204" pitchFamily="34" charset="0"/>
                <a:cs typeface="Arial" panose="020B0604020202020204" pitchFamily="34" charset="0"/>
              </a:rPr>
              <a:t>according to the </a:t>
            </a:r>
            <a:r>
              <a:rPr lang="en-GB" sz="1200" b="1" i="1" kern="100" noProof="0">
                <a:solidFill>
                  <a:srgbClr val="002060"/>
                </a:solidFill>
                <a:effectLst/>
                <a:latin typeface="Aptos" panose="020B0004020202020204" pitchFamily="34" charset="0"/>
                <a:ea typeface="Aptos" panose="020B0004020202020204" pitchFamily="34" charset="0"/>
                <a:cs typeface="Arial" panose="020B0604020202020204" pitchFamily="34" charset="0"/>
              </a:rPr>
              <a:t>EU GDPR….</a:t>
            </a:r>
            <a:endParaRPr lang="en-GB" sz="1050" b="1" kern="100" noProof="0">
              <a:solidFill>
                <a:srgbClr val="002060"/>
              </a:solidFill>
              <a:effectLst/>
              <a:latin typeface="Aptos" panose="020B0004020202020204" pitchFamily="34" charset="0"/>
              <a:ea typeface="Aptos" panose="020B0004020202020204" pitchFamily="34" charset="0"/>
              <a:cs typeface="Arial" panose="020B0604020202020204" pitchFamily="34" charset="0"/>
            </a:endParaRPr>
          </a:p>
          <a:p>
            <a:endParaRPr lang="en-GB"/>
          </a:p>
        </p:txBody>
      </p:sp>
      <p:sp>
        <p:nvSpPr>
          <p:cNvPr id="4" name="Segnaposto numero diapositiva 3"/>
          <p:cNvSpPr>
            <a:spLocks noGrp="1"/>
          </p:cNvSpPr>
          <p:nvPr>
            <p:ph type="sldNum" sz="quarter" idx="5"/>
          </p:nvPr>
        </p:nvSpPr>
        <p:spPr/>
        <p:txBody>
          <a:bodyPr/>
          <a:lstStyle/>
          <a:p>
            <a:fld id="{6143220D-AE7A-444C-82A7-D16C85E31C5F}" type="slidenum">
              <a:rPr lang="en-GB" smtClean="0"/>
              <a:t>34</a:t>
            </a:fld>
            <a:endParaRPr lang="en-GB"/>
          </a:p>
        </p:txBody>
      </p:sp>
    </p:spTree>
    <p:extLst>
      <p:ext uri="{BB962C8B-B14F-4D97-AF65-F5344CB8AC3E}">
        <p14:creationId xmlns:p14="http://schemas.microsoft.com/office/powerpoint/2010/main" val="1430608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a:t>DATA SHARING/ACCESS e </a:t>
            </a:r>
            <a:r>
              <a:rPr lang="en-GB" err="1"/>
              <a:t>parlare</a:t>
            </a:r>
            <a:r>
              <a:rPr lang="en-GB"/>
              <a:t> di Data Sharing/Access Agreement</a:t>
            </a:r>
          </a:p>
        </p:txBody>
      </p:sp>
      <p:sp>
        <p:nvSpPr>
          <p:cNvPr id="4" name="Segnaposto numero diapositiva 3"/>
          <p:cNvSpPr>
            <a:spLocks noGrp="1"/>
          </p:cNvSpPr>
          <p:nvPr>
            <p:ph type="sldNum" sz="quarter" idx="5"/>
          </p:nvPr>
        </p:nvSpPr>
        <p:spPr/>
        <p:txBody>
          <a:bodyPr/>
          <a:lstStyle/>
          <a:p>
            <a:fld id="{6143220D-AE7A-444C-82A7-D16C85E31C5F}" type="slidenum">
              <a:rPr lang="en-GB" smtClean="0"/>
              <a:t>36</a:t>
            </a:fld>
            <a:endParaRPr lang="en-GB"/>
          </a:p>
        </p:txBody>
      </p:sp>
    </p:spTree>
    <p:extLst>
      <p:ext uri="{BB962C8B-B14F-4D97-AF65-F5344CB8AC3E}">
        <p14:creationId xmlns:p14="http://schemas.microsoft.com/office/powerpoint/2010/main" val="3984271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A6291-4417-9A39-C535-4ACCA7A995B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D87F293-C8FC-16AA-447D-03F72B4B743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ABB5B6-C999-59F3-2085-F56BB6264DA1}"/>
              </a:ext>
            </a:extLst>
          </p:cNvPr>
          <p:cNvSpPr>
            <a:spLocks noGrp="1"/>
          </p:cNvSpPr>
          <p:nvPr>
            <p:ph type="body" idx="1"/>
          </p:nvPr>
        </p:nvSpPr>
        <p:spPr/>
        <p:txBody>
          <a:bodyPr/>
          <a:lstStyle/>
          <a:p>
            <a:pPr algn="l">
              <a:lnSpc>
                <a:spcPct val="150000"/>
              </a:lnSpc>
            </a:pPr>
            <a:r>
              <a:rPr lang="en-GB" sz="1200" i="0">
                <a:solidFill>
                  <a:srgbClr val="002060"/>
                </a:solidFill>
              </a:rPr>
              <a:t>Participation by individuals capable of giving informed consent as subjects in medical research must be voluntary. </a:t>
            </a:r>
          </a:p>
          <a:p>
            <a:pPr algn="l">
              <a:lnSpc>
                <a:spcPct val="150000"/>
              </a:lnSpc>
            </a:pPr>
            <a:r>
              <a:rPr lang="en-GB" sz="1200" i="0">
                <a:solidFill>
                  <a:srgbClr val="002060"/>
                </a:solidFill>
              </a:rPr>
              <a:t>Although it may be appropriate to consult family members or community leaders, </a:t>
            </a:r>
            <a:r>
              <a:rPr lang="en-GB" sz="1200" b="1" i="0">
                <a:solidFill>
                  <a:srgbClr val="002060"/>
                </a:solidFill>
              </a:rPr>
              <a:t>no individual capable of giving informed consent may be enrolled in a research study unless he or she freely agrees</a:t>
            </a:r>
            <a:r>
              <a:rPr lang="en-GB" sz="1200" i="0">
                <a:solidFill>
                  <a:srgbClr val="002060"/>
                </a:solidFill>
              </a:rPr>
              <a:t>. (Helsinki </a:t>
            </a:r>
            <a:r>
              <a:rPr lang="en-GB" sz="1200" i="0" err="1">
                <a:solidFill>
                  <a:srgbClr val="002060"/>
                </a:solidFill>
              </a:rPr>
              <a:t>decl</a:t>
            </a:r>
            <a:r>
              <a:rPr lang="en-GB" sz="1200" i="0">
                <a:solidFill>
                  <a:srgbClr val="002060"/>
                </a:solidFill>
              </a:rPr>
              <a:t>)</a:t>
            </a:r>
          </a:p>
        </p:txBody>
      </p:sp>
      <p:sp>
        <p:nvSpPr>
          <p:cNvPr id="4" name="Segnaposto numero diapositiva 3">
            <a:extLst>
              <a:ext uri="{FF2B5EF4-FFF2-40B4-BE49-F238E27FC236}">
                <a16:creationId xmlns:a16="http://schemas.microsoft.com/office/drawing/2014/main" id="{57AC4189-544E-7E07-6763-972880786692}"/>
              </a:ext>
            </a:extLst>
          </p:cNvPr>
          <p:cNvSpPr>
            <a:spLocks noGrp="1"/>
          </p:cNvSpPr>
          <p:nvPr>
            <p:ph type="sldNum" sz="quarter" idx="5"/>
          </p:nvPr>
        </p:nvSpPr>
        <p:spPr/>
        <p:txBody>
          <a:bodyPr/>
          <a:lstStyle/>
          <a:p>
            <a:fld id="{6143220D-AE7A-444C-82A7-D16C85E31C5F}" type="slidenum">
              <a:rPr lang="en-GB" smtClean="0"/>
              <a:t>39</a:t>
            </a:fld>
            <a:endParaRPr lang="en-GB"/>
          </a:p>
        </p:txBody>
      </p:sp>
    </p:spTree>
    <p:extLst>
      <p:ext uri="{BB962C8B-B14F-4D97-AF65-F5344CB8AC3E}">
        <p14:creationId xmlns:p14="http://schemas.microsoft.com/office/powerpoint/2010/main" val="3290193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bg1"/>
                </a:solidFill>
              </a:rPr>
              <a:t>Reg (EU) n. 536/2014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a:solidFill>
                  <a:srgbClr val="002060"/>
                </a:solidFill>
              </a:rPr>
              <a:t>‘Informed consent’ </a:t>
            </a:r>
            <a:r>
              <a:rPr lang="en-GB" sz="1200" i="1">
                <a:solidFill>
                  <a:srgbClr val="002060"/>
                </a:solidFill>
              </a:rPr>
              <a:t>means a subject's free and voluntary expression of his or her willingness to participate in a particular clinical , after having been informed of all aspects of the clinical  that are relevant to the subject's decision to participate or, in case of minors and of incapacitated subjects, an authorisation or agreement from their legally designated representative to include them in the clinical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solidFill>
                  <a:srgbClr val="002060"/>
                </a:solidFill>
              </a:rPr>
              <a:t>GDPR </a:t>
            </a:r>
            <a:r>
              <a:rPr lang="en-GB"/>
              <a:t>Reg (EU) n. 2016/679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a:solidFill>
                  <a:srgbClr val="002060"/>
                </a:solidFill>
              </a:rPr>
              <a:t>‘Consent’ </a:t>
            </a:r>
            <a:r>
              <a:rPr lang="en-GB" sz="1200" i="1">
                <a:solidFill>
                  <a:srgbClr val="002060"/>
                </a:solidFill>
              </a:rPr>
              <a:t>of the data subject means any freely given, specific, informed and unambiguous indication of the data subject's wishes by which he or she, by a statement or by a clear affirmative action, signifies agreement to the processing of personal data relating to him or 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solidFill>
                <a:srgbClr val="002060"/>
              </a:solidFill>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200" b="0" i="1" u="none" strike="noStrike" cap="none" normalizeH="0" baseline="0">
                <a:ln>
                  <a:noFill/>
                </a:ln>
                <a:solidFill>
                  <a:srgbClr val="002060"/>
                </a:solidFill>
                <a:effectLst/>
              </a:rPr>
              <a:t>"</a:t>
            </a:r>
            <a:r>
              <a:rPr kumimoji="0" lang="it-IT" altLang="it-IT" sz="1200" b="0" i="1" u="none" strike="noStrike" cap="none" normalizeH="0" baseline="0" err="1">
                <a:ln>
                  <a:noFill/>
                </a:ln>
                <a:solidFill>
                  <a:srgbClr val="002060"/>
                </a:solidFill>
                <a:effectLst/>
              </a:rPr>
              <a:t>Any</a:t>
            </a:r>
            <a:r>
              <a:rPr kumimoji="0" lang="it-IT" altLang="it-IT" sz="1200" b="0" i="1" u="none" strike="noStrike" cap="none" normalizeH="0" baseline="0">
                <a:ln>
                  <a:noFill/>
                </a:ln>
                <a:solidFill>
                  <a:srgbClr val="002060"/>
                </a:solidFill>
                <a:effectLst/>
              </a:rPr>
              <a:t> </a:t>
            </a:r>
            <a:r>
              <a:rPr kumimoji="0" lang="it-IT" altLang="it-IT" sz="1200" b="0" i="1" u="none" strike="noStrike" cap="none" normalizeH="0" baseline="0" err="1">
                <a:ln>
                  <a:noFill/>
                </a:ln>
                <a:solidFill>
                  <a:srgbClr val="002060"/>
                </a:solidFill>
                <a:effectLst/>
              </a:rPr>
              <a:t>freely</a:t>
            </a:r>
            <a:r>
              <a:rPr kumimoji="0" lang="it-IT" altLang="it-IT" sz="1200" b="0" i="1" u="none" strike="noStrike" cap="none" normalizeH="0" baseline="0">
                <a:ln>
                  <a:noFill/>
                </a:ln>
                <a:solidFill>
                  <a:srgbClr val="002060"/>
                </a:solidFill>
                <a:effectLst/>
              </a:rPr>
              <a:t> </a:t>
            </a:r>
            <a:r>
              <a:rPr kumimoji="0" lang="it-IT" altLang="it-IT" sz="1200" b="0" i="1" u="none" strike="noStrike" cap="none" normalizeH="0" baseline="0" err="1">
                <a:ln>
                  <a:noFill/>
                </a:ln>
                <a:solidFill>
                  <a:srgbClr val="002060"/>
                </a:solidFill>
                <a:effectLst/>
              </a:rPr>
              <a:t>given</a:t>
            </a:r>
            <a:r>
              <a:rPr kumimoji="0" lang="it-IT" altLang="it-IT" sz="1200" b="0" i="1" u="none" strike="noStrike" cap="none" normalizeH="0" baseline="0">
                <a:ln>
                  <a:noFill/>
                </a:ln>
                <a:solidFill>
                  <a:srgbClr val="002060"/>
                </a:solidFill>
                <a:effectLst/>
              </a:rPr>
              <a:t>, </a:t>
            </a:r>
            <a:r>
              <a:rPr kumimoji="0" lang="it-IT" altLang="it-IT" sz="1200" b="0" i="1" u="none" strike="noStrike" cap="none" normalizeH="0" baseline="0" err="1">
                <a:ln>
                  <a:noFill/>
                </a:ln>
                <a:solidFill>
                  <a:srgbClr val="002060"/>
                </a:solidFill>
                <a:effectLst/>
              </a:rPr>
              <a:t>specific</a:t>
            </a:r>
            <a:r>
              <a:rPr kumimoji="0" lang="it-IT" altLang="it-IT" sz="1200" b="0" i="1" u="none" strike="noStrike" cap="none" normalizeH="0" baseline="0">
                <a:ln>
                  <a:noFill/>
                </a:ln>
                <a:solidFill>
                  <a:srgbClr val="002060"/>
                </a:solidFill>
                <a:effectLst/>
              </a:rPr>
              <a:t>, </a:t>
            </a:r>
            <a:r>
              <a:rPr kumimoji="0" lang="it-IT" altLang="it-IT" sz="1200" b="0" i="1" u="none" strike="noStrike" cap="none" normalizeH="0" baseline="0" err="1">
                <a:ln>
                  <a:noFill/>
                </a:ln>
                <a:solidFill>
                  <a:srgbClr val="002060"/>
                </a:solidFill>
                <a:effectLst/>
              </a:rPr>
              <a:t>informed</a:t>
            </a:r>
            <a:r>
              <a:rPr kumimoji="0" lang="it-IT" altLang="it-IT" sz="1200" b="0" i="1" u="none" strike="noStrike" cap="none" normalizeH="0" baseline="0">
                <a:ln>
                  <a:noFill/>
                </a:ln>
                <a:solidFill>
                  <a:srgbClr val="002060"/>
                </a:solidFill>
                <a:effectLst/>
              </a:rPr>
              <a:t> and </a:t>
            </a:r>
            <a:r>
              <a:rPr kumimoji="0" lang="it-IT" altLang="it-IT" sz="1200" b="0" i="1" u="none" strike="noStrike" cap="none" normalizeH="0" baseline="0" err="1">
                <a:ln>
                  <a:noFill/>
                </a:ln>
                <a:solidFill>
                  <a:srgbClr val="002060"/>
                </a:solidFill>
                <a:effectLst/>
              </a:rPr>
              <a:t>unambiguous</a:t>
            </a:r>
            <a:r>
              <a:rPr kumimoji="0" lang="it-IT" altLang="it-IT" sz="1200" b="0" i="1" u="none" strike="noStrike" cap="none" normalizeH="0" baseline="0">
                <a:ln>
                  <a:noFill/>
                </a:ln>
                <a:solidFill>
                  <a:srgbClr val="002060"/>
                </a:solidFill>
                <a:effectLst/>
              </a:rPr>
              <a:t> </a:t>
            </a:r>
            <a:r>
              <a:rPr kumimoji="0" lang="it-IT" altLang="it-IT" sz="1200" b="0" i="1" u="none" strike="noStrike" cap="none" normalizeH="0" baseline="0" err="1">
                <a:ln>
                  <a:noFill/>
                </a:ln>
                <a:solidFill>
                  <a:srgbClr val="002060"/>
                </a:solidFill>
                <a:effectLst/>
              </a:rPr>
              <a:t>indication</a:t>
            </a:r>
            <a:r>
              <a:rPr kumimoji="0" lang="it-IT" altLang="it-IT" sz="1200" b="0" i="1" u="none" strike="noStrike" cap="none" normalizeH="0" baseline="0">
                <a:ln>
                  <a:noFill/>
                </a:ln>
                <a:solidFill>
                  <a:srgbClr val="002060"/>
                </a:solidFill>
                <a:effectLst/>
              </a:rPr>
              <a:t> of the data </a:t>
            </a:r>
            <a:r>
              <a:rPr kumimoji="0" lang="it-IT" altLang="it-IT" sz="1200" b="0" i="1" u="none" strike="noStrike" cap="none" normalizeH="0" baseline="0" err="1">
                <a:ln>
                  <a:noFill/>
                </a:ln>
                <a:solidFill>
                  <a:srgbClr val="002060"/>
                </a:solidFill>
                <a:effectLst/>
              </a:rPr>
              <a:t>subject's</a:t>
            </a:r>
            <a:r>
              <a:rPr kumimoji="0" lang="it-IT" altLang="it-IT" sz="1200" b="0" i="1" u="none" strike="noStrike" cap="none" normalizeH="0" baseline="0">
                <a:ln>
                  <a:noFill/>
                </a:ln>
                <a:solidFill>
                  <a:srgbClr val="002060"/>
                </a:solidFill>
                <a:effectLst/>
              </a:rPr>
              <a:t> </a:t>
            </a:r>
            <a:r>
              <a:rPr kumimoji="0" lang="it-IT" altLang="it-IT" sz="1200" b="0" i="1" u="none" strike="noStrike" cap="none" normalizeH="0" baseline="0" err="1">
                <a:ln>
                  <a:noFill/>
                </a:ln>
                <a:solidFill>
                  <a:srgbClr val="002060"/>
                </a:solidFill>
                <a:effectLst/>
              </a:rPr>
              <a:t>wishes</a:t>
            </a:r>
            <a:r>
              <a:rPr kumimoji="0" lang="it-IT" altLang="it-IT" sz="1200" b="0" i="1" u="none" strike="noStrike" cap="none" normalizeH="0" baseline="0">
                <a:ln>
                  <a:noFill/>
                </a:ln>
                <a:solidFill>
                  <a:srgbClr val="002060"/>
                </a:solidFill>
                <a:effectLst/>
              </a:rPr>
              <a:t> by </a:t>
            </a:r>
            <a:r>
              <a:rPr kumimoji="0" lang="it-IT" altLang="it-IT" sz="1200" b="0" i="1" u="none" strike="noStrike" cap="none" normalizeH="0" baseline="0" err="1">
                <a:ln>
                  <a:noFill/>
                </a:ln>
                <a:solidFill>
                  <a:srgbClr val="002060"/>
                </a:solidFill>
                <a:effectLst/>
              </a:rPr>
              <a:t>which</a:t>
            </a:r>
            <a:r>
              <a:rPr kumimoji="0" lang="it-IT" altLang="it-IT" sz="1200" b="0" i="1" u="none" strike="noStrike" cap="none" normalizeH="0" baseline="0">
                <a:ln>
                  <a:noFill/>
                </a:ln>
                <a:solidFill>
                  <a:srgbClr val="002060"/>
                </a:solidFill>
                <a:effectLst/>
              </a:rPr>
              <a:t> </a:t>
            </a:r>
            <a:r>
              <a:rPr kumimoji="0" lang="it-IT" altLang="it-IT" sz="1200" b="0" i="1" u="none" strike="noStrike" cap="none" normalizeH="0" baseline="0" err="1">
                <a:ln>
                  <a:noFill/>
                </a:ln>
                <a:solidFill>
                  <a:srgbClr val="002060"/>
                </a:solidFill>
                <a:effectLst/>
              </a:rPr>
              <a:t>they</a:t>
            </a:r>
            <a:r>
              <a:rPr kumimoji="0" lang="it-IT" altLang="it-IT" sz="1200" b="0" i="1" u="none" strike="noStrike" cap="none" normalizeH="0" baseline="0">
                <a:ln>
                  <a:noFill/>
                </a:ln>
                <a:solidFill>
                  <a:srgbClr val="002060"/>
                </a:solidFill>
                <a:effectLst/>
              </a:rPr>
              <a:t>, by a </a:t>
            </a:r>
            <a:r>
              <a:rPr kumimoji="0" lang="it-IT" altLang="it-IT" sz="1200" b="0" i="1" u="none" strike="noStrike" cap="none" normalizeH="0" baseline="0" err="1">
                <a:ln>
                  <a:noFill/>
                </a:ln>
                <a:solidFill>
                  <a:srgbClr val="002060"/>
                </a:solidFill>
                <a:effectLst/>
              </a:rPr>
              <a:t>statement</a:t>
            </a:r>
            <a:r>
              <a:rPr kumimoji="0" lang="it-IT" altLang="it-IT" sz="1200" b="0" i="1" u="none" strike="noStrike" cap="none" normalizeH="0" baseline="0">
                <a:ln>
                  <a:noFill/>
                </a:ln>
                <a:solidFill>
                  <a:srgbClr val="002060"/>
                </a:solidFill>
                <a:effectLst/>
              </a:rPr>
              <a:t> or by a clear </a:t>
            </a:r>
            <a:r>
              <a:rPr kumimoji="0" lang="it-IT" altLang="it-IT" sz="1200" b="0" i="1" u="none" strike="noStrike" cap="none" normalizeH="0" baseline="0" err="1">
                <a:ln>
                  <a:noFill/>
                </a:ln>
                <a:solidFill>
                  <a:srgbClr val="002060"/>
                </a:solidFill>
                <a:effectLst/>
              </a:rPr>
              <a:t>affirmative</a:t>
            </a:r>
            <a:r>
              <a:rPr kumimoji="0" lang="it-IT" altLang="it-IT" sz="1200" b="0" i="1" u="none" strike="noStrike" cap="none" normalizeH="0" baseline="0">
                <a:ln>
                  <a:noFill/>
                </a:ln>
                <a:solidFill>
                  <a:srgbClr val="002060"/>
                </a:solidFill>
                <a:effectLst/>
              </a:rPr>
              <a:t> action, </a:t>
            </a:r>
            <a:r>
              <a:rPr kumimoji="0" lang="it-IT" altLang="it-IT" sz="1200" b="0" i="1" u="none" strike="noStrike" cap="none" normalizeH="0" baseline="0" err="1">
                <a:ln>
                  <a:noFill/>
                </a:ln>
                <a:solidFill>
                  <a:srgbClr val="002060"/>
                </a:solidFill>
                <a:effectLst/>
              </a:rPr>
              <a:t>signify</a:t>
            </a:r>
            <a:r>
              <a:rPr kumimoji="0" lang="it-IT" altLang="it-IT" sz="1200" b="0" i="1" u="none" strike="noStrike" cap="none" normalizeH="0" baseline="0">
                <a:ln>
                  <a:noFill/>
                </a:ln>
                <a:solidFill>
                  <a:srgbClr val="002060"/>
                </a:solidFill>
                <a:effectLst/>
              </a:rPr>
              <a:t> agreement to the processing of personal data." </a:t>
            </a:r>
            <a:r>
              <a:rPr kumimoji="0" lang="it-IT" altLang="it-IT" sz="1200" b="1" i="0" u="none" strike="noStrike" cap="none" normalizeH="0" baseline="0">
                <a:ln>
                  <a:noFill/>
                </a:ln>
                <a:solidFill>
                  <a:srgbClr val="002060"/>
                </a:solidFill>
                <a:effectLst/>
              </a:rPr>
              <a:t>(GDPR – </a:t>
            </a:r>
            <a:r>
              <a:rPr kumimoji="0" lang="it-IT" altLang="it-IT" sz="1200" b="1" i="0" u="none" strike="noStrike" cap="none" normalizeH="0" baseline="0" err="1">
                <a:ln>
                  <a:noFill/>
                </a:ln>
                <a:solidFill>
                  <a:srgbClr val="002060"/>
                </a:solidFill>
                <a:effectLst/>
              </a:rPr>
              <a:t>Regulation</a:t>
            </a:r>
            <a:r>
              <a:rPr kumimoji="0" lang="it-IT" altLang="it-IT" sz="1200" b="1" i="0" u="none" strike="noStrike" cap="none" normalizeH="0" baseline="0">
                <a:ln>
                  <a:noFill/>
                </a:ln>
                <a:solidFill>
                  <a:srgbClr val="002060"/>
                </a:solidFill>
                <a:effectLst/>
              </a:rPr>
              <a:t> (EU) 2016/679, Art. 4(11))</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it-IT" altLang="it-IT" sz="1200" b="1" i="0" u="none" strike="noStrike" cap="none" normalizeH="0" baseline="0">
              <a:ln>
                <a:noFill/>
              </a:ln>
              <a:solidFill>
                <a:srgbClr val="002060"/>
              </a:solidFill>
              <a:effectLst/>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it-IT" altLang="it-IT" sz="1200" b="0" i="1" u="none" strike="noStrike" cap="none" normalizeH="0" baseline="0">
                <a:ln>
                  <a:noFill/>
                </a:ln>
                <a:solidFill>
                  <a:srgbClr val="002060"/>
                </a:solidFill>
                <a:effectLst/>
                <a:cs typeface="Arial" panose="020B0604020202020204" pitchFamily="34" charset="0"/>
              </a:rPr>
              <a:t>"A </a:t>
            </a:r>
            <a:r>
              <a:rPr kumimoji="0" lang="it-IT" altLang="it-IT" sz="1200" b="0" i="1" u="none" strike="noStrike" cap="none" normalizeH="0" baseline="0" err="1">
                <a:ln>
                  <a:noFill/>
                </a:ln>
                <a:solidFill>
                  <a:srgbClr val="002060"/>
                </a:solidFill>
                <a:effectLst/>
                <a:cs typeface="Arial" panose="020B0604020202020204" pitchFamily="34" charset="0"/>
              </a:rPr>
              <a:t>decision</a:t>
            </a:r>
            <a:r>
              <a:rPr kumimoji="0" lang="it-IT" altLang="it-IT" sz="1200" b="0" i="1" u="none" strike="noStrike" cap="none" normalizeH="0" baseline="0">
                <a:ln>
                  <a:noFill/>
                </a:ln>
                <a:solidFill>
                  <a:srgbClr val="002060"/>
                </a:solidFill>
                <a:effectLst/>
                <a:cs typeface="Arial" panose="020B0604020202020204" pitchFamily="34" charset="0"/>
              </a:rPr>
              <a:t>, </a:t>
            </a:r>
            <a:r>
              <a:rPr kumimoji="0" lang="it-IT" altLang="it-IT" sz="1200" b="0" i="1" u="none" strike="noStrike" cap="none" normalizeH="0" baseline="0" err="1">
                <a:ln>
                  <a:noFill/>
                </a:ln>
                <a:solidFill>
                  <a:srgbClr val="002060"/>
                </a:solidFill>
                <a:effectLst/>
                <a:cs typeface="Arial" panose="020B0604020202020204" pitchFamily="34" charset="0"/>
              </a:rPr>
              <a:t>which</a:t>
            </a:r>
            <a:r>
              <a:rPr kumimoji="0" lang="it-IT" altLang="it-IT" sz="1200" b="0" i="1" u="none" strike="noStrike" cap="none" normalizeH="0" baseline="0">
                <a:ln>
                  <a:noFill/>
                </a:ln>
                <a:solidFill>
                  <a:srgbClr val="002060"/>
                </a:solidFill>
                <a:effectLst/>
                <a:cs typeface="Arial" panose="020B0604020202020204" pitchFamily="34" charset="0"/>
              </a:rPr>
              <a:t> must be </a:t>
            </a:r>
            <a:r>
              <a:rPr kumimoji="0" lang="it-IT" altLang="it-IT" sz="1200" b="0" i="1" u="none" strike="noStrike" cap="none" normalizeH="0" baseline="0" err="1">
                <a:ln>
                  <a:noFill/>
                </a:ln>
                <a:solidFill>
                  <a:srgbClr val="002060"/>
                </a:solidFill>
                <a:effectLst/>
                <a:cs typeface="Arial" panose="020B0604020202020204" pitchFamily="34" charset="0"/>
              </a:rPr>
              <a:t>written</a:t>
            </a:r>
            <a:r>
              <a:rPr kumimoji="0" lang="it-IT" altLang="it-IT" sz="1200" b="0" i="1" u="none" strike="noStrike" cap="none" normalizeH="0" baseline="0">
                <a:ln>
                  <a:noFill/>
                </a:ln>
                <a:solidFill>
                  <a:srgbClr val="002060"/>
                </a:solidFill>
                <a:effectLst/>
                <a:cs typeface="Arial" panose="020B0604020202020204" pitchFamily="34" charset="0"/>
              </a:rPr>
              <a:t>, </a:t>
            </a:r>
            <a:r>
              <a:rPr kumimoji="0" lang="it-IT" altLang="it-IT" sz="1200" b="0" i="1" u="none" strike="noStrike" cap="none" normalizeH="0" baseline="0" err="1">
                <a:ln>
                  <a:noFill/>
                </a:ln>
                <a:solidFill>
                  <a:srgbClr val="002060"/>
                </a:solidFill>
                <a:effectLst/>
                <a:cs typeface="Arial" panose="020B0604020202020204" pitchFamily="34" charset="0"/>
              </a:rPr>
              <a:t>dated</a:t>
            </a:r>
            <a:r>
              <a:rPr kumimoji="0" lang="it-IT" altLang="it-IT" sz="1200" b="0" i="1" u="none" strike="noStrike" cap="none" normalizeH="0" baseline="0">
                <a:ln>
                  <a:noFill/>
                </a:ln>
                <a:solidFill>
                  <a:srgbClr val="002060"/>
                </a:solidFill>
                <a:effectLst/>
                <a:cs typeface="Arial" panose="020B0604020202020204" pitchFamily="34" charset="0"/>
              </a:rPr>
              <a:t> and </a:t>
            </a:r>
            <a:r>
              <a:rPr kumimoji="0" lang="it-IT" altLang="it-IT" sz="1200" b="0" i="1" u="none" strike="noStrike" cap="none" normalizeH="0" baseline="0" err="1">
                <a:ln>
                  <a:noFill/>
                </a:ln>
                <a:solidFill>
                  <a:srgbClr val="002060"/>
                </a:solidFill>
                <a:effectLst/>
                <a:cs typeface="Arial" panose="020B0604020202020204" pitchFamily="34" charset="0"/>
              </a:rPr>
              <a:t>signed</a:t>
            </a:r>
            <a:r>
              <a:rPr kumimoji="0" lang="it-IT" altLang="it-IT" sz="1200" b="0" i="1" u="none" strike="noStrike" cap="none" normalizeH="0" baseline="0">
                <a:ln>
                  <a:noFill/>
                </a:ln>
                <a:solidFill>
                  <a:srgbClr val="002060"/>
                </a:solidFill>
                <a:effectLst/>
                <a:cs typeface="Arial" panose="020B0604020202020204" pitchFamily="34" charset="0"/>
              </a:rPr>
              <a:t>, to take part in a clinical , </a:t>
            </a:r>
            <a:r>
              <a:rPr kumimoji="0" lang="it-IT" altLang="it-IT" sz="1200" b="0" i="1" u="none" strike="noStrike" cap="none" normalizeH="0" baseline="0" err="1">
                <a:ln>
                  <a:noFill/>
                </a:ln>
                <a:solidFill>
                  <a:srgbClr val="002060"/>
                </a:solidFill>
                <a:effectLst/>
                <a:cs typeface="Arial" panose="020B0604020202020204" pitchFamily="34" charset="0"/>
              </a:rPr>
              <a:t>given</a:t>
            </a:r>
            <a:r>
              <a:rPr kumimoji="0" lang="it-IT" altLang="it-IT" sz="1200" b="0" i="1" u="none" strike="noStrike" cap="none" normalizeH="0" baseline="0">
                <a:ln>
                  <a:noFill/>
                </a:ln>
                <a:solidFill>
                  <a:srgbClr val="002060"/>
                </a:solidFill>
                <a:effectLst/>
                <a:cs typeface="Arial" panose="020B0604020202020204" pitchFamily="34" charset="0"/>
              </a:rPr>
              <a:t> </a:t>
            </a:r>
            <a:r>
              <a:rPr kumimoji="0" lang="it-IT" altLang="it-IT" sz="1200" b="0" i="1" u="none" strike="noStrike" cap="none" normalizeH="0" baseline="0" err="1">
                <a:ln>
                  <a:noFill/>
                </a:ln>
                <a:solidFill>
                  <a:srgbClr val="002060"/>
                </a:solidFill>
                <a:effectLst/>
                <a:cs typeface="Arial" panose="020B0604020202020204" pitchFamily="34" charset="0"/>
              </a:rPr>
              <a:t>freely</a:t>
            </a:r>
            <a:r>
              <a:rPr kumimoji="0" lang="it-IT" altLang="it-IT" sz="1200" b="0" i="1" u="none" strike="noStrike" cap="none" normalizeH="0" baseline="0">
                <a:ln>
                  <a:noFill/>
                </a:ln>
                <a:solidFill>
                  <a:srgbClr val="002060"/>
                </a:solidFill>
                <a:effectLst/>
                <a:cs typeface="Arial" panose="020B0604020202020204" pitchFamily="34" charset="0"/>
              </a:rPr>
              <a:t> after </a:t>
            </a:r>
            <a:r>
              <a:rPr kumimoji="0" lang="it-IT" altLang="it-IT" sz="1200" b="0" i="1" u="none" strike="noStrike" cap="none" normalizeH="0" baseline="0" err="1">
                <a:ln>
                  <a:noFill/>
                </a:ln>
                <a:solidFill>
                  <a:srgbClr val="002060"/>
                </a:solidFill>
                <a:effectLst/>
                <a:cs typeface="Arial" panose="020B0604020202020204" pitchFamily="34" charset="0"/>
              </a:rPr>
              <a:t>being</a:t>
            </a:r>
            <a:r>
              <a:rPr kumimoji="0" lang="it-IT" altLang="it-IT" sz="1200" b="0" i="1" u="none" strike="noStrike" cap="none" normalizeH="0" baseline="0">
                <a:ln>
                  <a:noFill/>
                </a:ln>
                <a:solidFill>
                  <a:srgbClr val="002060"/>
                </a:solidFill>
                <a:effectLst/>
                <a:cs typeface="Arial" panose="020B0604020202020204" pitchFamily="34" charset="0"/>
              </a:rPr>
              <a:t> </a:t>
            </a:r>
            <a:r>
              <a:rPr kumimoji="0" lang="it-IT" altLang="it-IT" sz="1200" b="0" i="1" u="none" strike="noStrike" cap="none" normalizeH="0" baseline="0" err="1">
                <a:ln>
                  <a:noFill/>
                </a:ln>
                <a:solidFill>
                  <a:srgbClr val="002060"/>
                </a:solidFill>
                <a:effectLst/>
                <a:cs typeface="Arial" panose="020B0604020202020204" pitchFamily="34" charset="0"/>
              </a:rPr>
              <a:t>duly</a:t>
            </a:r>
            <a:r>
              <a:rPr kumimoji="0" lang="it-IT" altLang="it-IT" sz="1200" b="0" i="1" u="none" strike="noStrike" cap="none" normalizeH="0" baseline="0">
                <a:ln>
                  <a:noFill/>
                </a:ln>
                <a:solidFill>
                  <a:srgbClr val="002060"/>
                </a:solidFill>
                <a:effectLst/>
                <a:cs typeface="Arial" panose="020B0604020202020204" pitchFamily="34" charset="0"/>
              </a:rPr>
              <a:t> </a:t>
            </a:r>
            <a:r>
              <a:rPr kumimoji="0" lang="it-IT" altLang="it-IT" sz="1200" b="0" i="1" u="none" strike="noStrike" cap="none" normalizeH="0" baseline="0" err="1">
                <a:ln>
                  <a:noFill/>
                </a:ln>
                <a:solidFill>
                  <a:srgbClr val="002060"/>
                </a:solidFill>
                <a:effectLst/>
                <a:cs typeface="Arial" panose="020B0604020202020204" pitchFamily="34" charset="0"/>
              </a:rPr>
              <a:t>informed</a:t>
            </a:r>
            <a:r>
              <a:rPr kumimoji="0" lang="it-IT" altLang="it-IT" sz="1200" b="0" i="1" u="none" strike="noStrike" cap="none" normalizeH="0" baseline="0">
                <a:ln>
                  <a:noFill/>
                </a:ln>
                <a:solidFill>
                  <a:srgbClr val="002060"/>
                </a:solidFill>
                <a:effectLst/>
                <a:cs typeface="Arial" panose="020B0604020202020204" pitchFamily="34" charset="0"/>
              </a:rPr>
              <a:t>, by a </a:t>
            </a:r>
            <a:r>
              <a:rPr kumimoji="0" lang="it-IT" altLang="it-IT" sz="1200" b="0" i="1" u="none" strike="noStrike" cap="none" normalizeH="0" baseline="0" err="1">
                <a:ln>
                  <a:noFill/>
                </a:ln>
                <a:solidFill>
                  <a:srgbClr val="002060"/>
                </a:solidFill>
                <a:effectLst/>
                <a:cs typeface="Arial" panose="020B0604020202020204" pitchFamily="34" charset="0"/>
              </a:rPr>
              <a:t>person</a:t>
            </a:r>
            <a:r>
              <a:rPr kumimoji="0" lang="it-IT" altLang="it-IT" sz="1200" b="0" i="1" u="none" strike="noStrike" cap="none" normalizeH="0" baseline="0">
                <a:ln>
                  <a:noFill/>
                </a:ln>
                <a:solidFill>
                  <a:srgbClr val="002060"/>
                </a:solidFill>
                <a:effectLst/>
                <a:cs typeface="Arial" panose="020B0604020202020204" pitchFamily="34" charset="0"/>
              </a:rPr>
              <a:t> </a:t>
            </a:r>
            <a:r>
              <a:rPr kumimoji="0" lang="it-IT" altLang="it-IT" sz="1200" b="0" i="1" u="none" strike="noStrike" cap="none" normalizeH="0" baseline="0" err="1">
                <a:ln>
                  <a:noFill/>
                </a:ln>
                <a:solidFill>
                  <a:srgbClr val="002060"/>
                </a:solidFill>
                <a:effectLst/>
                <a:cs typeface="Arial" panose="020B0604020202020204" pitchFamily="34" charset="0"/>
              </a:rPr>
              <a:t>capable</a:t>
            </a:r>
            <a:r>
              <a:rPr kumimoji="0" lang="it-IT" altLang="it-IT" sz="1200" b="0" i="1" u="none" strike="noStrike" cap="none" normalizeH="0" baseline="0">
                <a:ln>
                  <a:noFill/>
                </a:ln>
                <a:solidFill>
                  <a:srgbClr val="002060"/>
                </a:solidFill>
                <a:effectLst/>
                <a:cs typeface="Arial" panose="020B0604020202020204" pitchFamily="34" charset="0"/>
              </a:rPr>
              <a:t> of giving </a:t>
            </a:r>
            <a:r>
              <a:rPr kumimoji="0" lang="it-IT" altLang="it-IT" sz="1200" b="0" i="1" u="none" strike="noStrike" cap="none" normalizeH="0" baseline="0" err="1">
                <a:ln>
                  <a:noFill/>
                </a:ln>
                <a:solidFill>
                  <a:srgbClr val="002060"/>
                </a:solidFill>
                <a:effectLst/>
                <a:cs typeface="Arial" panose="020B0604020202020204" pitchFamily="34" charset="0"/>
              </a:rPr>
              <a:t>consent</a:t>
            </a:r>
            <a:r>
              <a:rPr kumimoji="0" lang="it-IT" altLang="it-IT" sz="1200" b="0" i="1" u="none" strike="noStrike" cap="none" normalizeH="0" baseline="0">
                <a:ln>
                  <a:noFill/>
                </a:ln>
                <a:solidFill>
                  <a:srgbClr val="002060"/>
                </a:solidFill>
                <a:effectLst/>
                <a:cs typeface="Arial" panose="020B0604020202020204" pitchFamily="34" charset="0"/>
              </a:rPr>
              <a:t>." </a:t>
            </a:r>
            <a:r>
              <a:rPr kumimoji="0" lang="it-IT" altLang="it-IT" sz="1200" b="1" i="0" u="none" strike="noStrike" cap="none" normalizeH="0" baseline="0">
                <a:ln>
                  <a:noFill/>
                </a:ln>
                <a:solidFill>
                  <a:srgbClr val="002060"/>
                </a:solidFill>
                <a:effectLst/>
                <a:cs typeface="Arial" panose="020B0604020202020204" pitchFamily="34" charset="0"/>
              </a:rPr>
              <a:t>(</a:t>
            </a:r>
            <a:r>
              <a:rPr kumimoji="0" lang="it-IT" altLang="it-IT" sz="1200" b="1" i="0" u="none" strike="noStrike" cap="none" normalizeH="0" baseline="0" err="1">
                <a:ln>
                  <a:noFill/>
                </a:ln>
                <a:solidFill>
                  <a:srgbClr val="002060"/>
                </a:solidFill>
                <a:effectLst/>
                <a:cs typeface="Arial" panose="020B0604020202020204" pitchFamily="34" charset="0"/>
              </a:rPr>
              <a:t>Regulation</a:t>
            </a:r>
            <a:r>
              <a:rPr kumimoji="0" lang="it-IT" altLang="it-IT" sz="1200" b="1" i="0" u="none" strike="noStrike" cap="none" normalizeH="0" baseline="0">
                <a:ln>
                  <a:noFill/>
                </a:ln>
                <a:solidFill>
                  <a:srgbClr val="002060"/>
                </a:solidFill>
                <a:effectLst/>
                <a:cs typeface="Arial" panose="020B0604020202020204" pitchFamily="34" charset="0"/>
              </a:rPr>
              <a:t> (EU) 536/2014, Art. 2(21))</a:t>
            </a:r>
            <a:endParaRPr kumimoji="0" lang="it-IT" altLang="it-IT" sz="1200" b="0" i="0" u="none" strike="noStrike" cap="none" normalizeH="0" baseline="0">
              <a:ln>
                <a:noFill/>
              </a:ln>
              <a:solidFill>
                <a:srgbClr val="002060"/>
              </a:solidFill>
              <a:effectLst/>
              <a:cs typeface="Arial" panose="020B060402020202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endParaRPr kumimoji="0" lang="it-IT" altLang="it-IT" sz="1200" b="0" i="0" u="none" strike="noStrike" cap="none" normalizeH="0" baseline="0">
              <a:ln>
                <a:noFill/>
              </a:ln>
              <a:solidFill>
                <a:srgbClr val="00206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chemeClr val="bg1"/>
              </a:solidFill>
            </a:endParaRPr>
          </a:p>
          <a:p>
            <a:endParaRPr lang="en-GB"/>
          </a:p>
        </p:txBody>
      </p:sp>
      <p:sp>
        <p:nvSpPr>
          <p:cNvPr id="4" name="Segnaposto numero diapositiva 3"/>
          <p:cNvSpPr>
            <a:spLocks noGrp="1"/>
          </p:cNvSpPr>
          <p:nvPr>
            <p:ph type="sldNum" sz="quarter" idx="5"/>
          </p:nvPr>
        </p:nvSpPr>
        <p:spPr/>
        <p:txBody>
          <a:bodyPr/>
          <a:lstStyle/>
          <a:p>
            <a:fld id="{6143220D-AE7A-444C-82A7-D16C85E31C5F}" type="slidenum">
              <a:rPr lang="en-GB" smtClean="0"/>
              <a:t>41</a:t>
            </a:fld>
            <a:endParaRPr lang="en-GB"/>
          </a:p>
        </p:txBody>
      </p:sp>
    </p:spTree>
    <p:extLst>
      <p:ext uri="{BB962C8B-B14F-4D97-AF65-F5344CB8AC3E}">
        <p14:creationId xmlns:p14="http://schemas.microsoft.com/office/powerpoint/2010/main" val="31611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07DE8-C09D-3176-0F0B-59F41AA6726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E806499-A5D0-2ABC-38ED-71CE968E6D9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3339725-1949-109C-A946-FC84EC0C7E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a:hlinkClick r:id="rId3"/>
              </a:rPr>
              <a:t>The </a:t>
            </a:r>
            <a:r>
              <a:rPr lang="it-IT" sz="1100" err="1">
                <a:hlinkClick r:id="rId3"/>
              </a:rPr>
              <a:t>Nuremberg</a:t>
            </a:r>
            <a:r>
              <a:rPr lang="it-IT" sz="1100">
                <a:hlinkClick r:id="rId3"/>
              </a:rPr>
              <a:t> </a:t>
            </a:r>
            <a:r>
              <a:rPr lang="it-IT" sz="1100" err="1">
                <a:hlinkClick r:id="rId3"/>
              </a:rPr>
              <a:t>Judgment</a:t>
            </a:r>
            <a:r>
              <a:rPr lang="it-IT" sz="1100">
                <a:hlinkClick r:id="rId3"/>
              </a:rPr>
              <a:t> | </a:t>
            </a:r>
            <a:r>
              <a:rPr lang="it-IT" sz="1100" err="1">
                <a:hlinkClick r:id="rId3"/>
              </a:rPr>
              <a:t>Origins</a:t>
            </a:r>
            <a:endParaRPr lang="it-IT" sz="1100"/>
          </a:p>
          <a:p>
            <a:r>
              <a:rPr lang="en-US" sz="1100">
                <a:hlinkClick r:id="rId4"/>
              </a:rPr>
              <a:t>PPT - Literature Review and Ethical Issues PowerPoint Presentation, free download - ID:263470</a:t>
            </a:r>
            <a:endParaRPr lang="it-IT" sz="1100"/>
          </a:p>
        </p:txBody>
      </p:sp>
      <p:sp>
        <p:nvSpPr>
          <p:cNvPr id="4" name="Segnaposto numero diapositiva 3">
            <a:extLst>
              <a:ext uri="{FF2B5EF4-FFF2-40B4-BE49-F238E27FC236}">
                <a16:creationId xmlns:a16="http://schemas.microsoft.com/office/drawing/2014/main" id="{08DBD474-4174-905D-0D7B-9C91660C8175}"/>
              </a:ext>
            </a:extLst>
          </p:cNvPr>
          <p:cNvSpPr>
            <a:spLocks noGrp="1"/>
          </p:cNvSpPr>
          <p:nvPr>
            <p:ph type="sldNum" sz="quarter" idx="5"/>
          </p:nvPr>
        </p:nvSpPr>
        <p:spPr/>
        <p:txBody>
          <a:bodyPr/>
          <a:lstStyle/>
          <a:p>
            <a:fld id="{6143220D-AE7A-444C-82A7-D16C85E31C5F}" type="slidenum">
              <a:rPr lang="en-GB" smtClean="0"/>
              <a:t>7</a:t>
            </a:fld>
            <a:endParaRPr lang="en-GB"/>
          </a:p>
        </p:txBody>
      </p:sp>
    </p:spTree>
    <p:extLst>
      <p:ext uri="{BB962C8B-B14F-4D97-AF65-F5344CB8AC3E}">
        <p14:creationId xmlns:p14="http://schemas.microsoft.com/office/powerpoint/2010/main" val="1810959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hlinkClick r:id="rId3"/>
              </a:rPr>
              <a:t>Patient</a:t>
            </a:r>
            <a:r>
              <a:rPr lang="it-IT">
                <a:hlinkClick r:id="rId3"/>
              </a:rPr>
              <a:t> </a:t>
            </a:r>
            <a:r>
              <a:rPr lang="it-IT" err="1">
                <a:hlinkClick r:id="rId3"/>
              </a:rPr>
              <a:t>Consent</a:t>
            </a:r>
            <a:r>
              <a:rPr lang="it-IT">
                <a:hlinkClick r:id="rId3"/>
              </a:rPr>
              <a:t> | PPT</a:t>
            </a:r>
            <a:endParaRPr lang="it-IT"/>
          </a:p>
        </p:txBody>
      </p:sp>
      <p:sp>
        <p:nvSpPr>
          <p:cNvPr id="4" name="Segnaposto numero diapositiva 3"/>
          <p:cNvSpPr>
            <a:spLocks noGrp="1"/>
          </p:cNvSpPr>
          <p:nvPr>
            <p:ph type="sldNum" sz="quarter" idx="5"/>
          </p:nvPr>
        </p:nvSpPr>
        <p:spPr/>
        <p:txBody>
          <a:bodyPr/>
          <a:lstStyle/>
          <a:p>
            <a:fld id="{6143220D-AE7A-444C-82A7-D16C85E31C5F}" type="slidenum">
              <a:rPr lang="en-GB" smtClean="0"/>
              <a:t>43</a:t>
            </a:fld>
            <a:endParaRPr lang="en-GB"/>
          </a:p>
        </p:txBody>
      </p:sp>
    </p:spTree>
    <p:extLst>
      <p:ext uri="{BB962C8B-B14F-4D97-AF65-F5344CB8AC3E}">
        <p14:creationId xmlns:p14="http://schemas.microsoft.com/office/powerpoint/2010/main" val="1790349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0CD5A-D660-440D-4CD2-9F793A0B588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6BAA375-8FE8-53FC-718F-90A0EEBC4C8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EC2A701-EB8A-D6F1-AD7F-9CD6C5CE9A01}"/>
              </a:ext>
            </a:extLst>
          </p:cNvPr>
          <p:cNvSpPr>
            <a:spLocks noGrp="1"/>
          </p:cNvSpPr>
          <p:nvPr>
            <p:ph type="body" idx="1"/>
          </p:nvPr>
        </p:nvSpPr>
        <p:spPr/>
        <p:txBody>
          <a:bodyPr/>
          <a:lstStyle/>
          <a:p>
            <a:pPr algn="l">
              <a:lnSpc>
                <a:spcPct val="150000"/>
              </a:lnSpc>
            </a:pPr>
            <a:r>
              <a:rPr lang="en-GB" sz="1200" b="0" i="0">
                <a:solidFill>
                  <a:srgbClr val="002060"/>
                </a:solidFill>
              </a:rPr>
              <a:t>“The informed consent foreseen under the Clinical  Regulation must not be confused with the notion of consent as a legal ground for the processing of personal data under the GDPR. Provisions of Chapter V CTR on informed consent, in particular Article 28, respond primarily to core ethical requirements of research projects involving humans deriving from the Helsinki Declaration. </a:t>
            </a:r>
          </a:p>
          <a:p>
            <a:pPr algn="l">
              <a:lnSpc>
                <a:spcPct val="150000"/>
              </a:lnSpc>
            </a:pPr>
            <a:r>
              <a:rPr lang="en-GB" sz="1200" b="0" i="0">
                <a:solidFill>
                  <a:srgbClr val="002060"/>
                </a:solidFill>
              </a:rPr>
              <a:t>The obligation to obtain the informed consent of participants in a clinical  is primarily a measure to ensure the protection of the right to human dignity and the right to integrity of individuals under Article 1 and 3 of the Charter of Fundamental Rights of the EU; it is not conceived as an instrument for data protection compliance.”</a:t>
            </a:r>
          </a:p>
          <a:p>
            <a:endParaRPr lang="it-IT"/>
          </a:p>
        </p:txBody>
      </p:sp>
      <p:sp>
        <p:nvSpPr>
          <p:cNvPr id="4" name="Segnaposto numero diapositiva 3">
            <a:extLst>
              <a:ext uri="{FF2B5EF4-FFF2-40B4-BE49-F238E27FC236}">
                <a16:creationId xmlns:a16="http://schemas.microsoft.com/office/drawing/2014/main" id="{B80FE5F1-8774-621F-CFAF-6F2536B4BF73}"/>
              </a:ext>
            </a:extLst>
          </p:cNvPr>
          <p:cNvSpPr>
            <a:spLocks noGrp="1"/>
          </p:cNvSpPr>
          <p:nvPr>
            <p:ph type="sldNum" sz="quarter" idx="5"/>
          </p:nvPr>
        </p:nvSpPr>
        <p:spPr/>
        <p:txBody>
          <a:bodyPr/>
          <a:lstStyle/>
          <a:p>
            <a:fld id="{6143220D-AE7A-444C-82A7-D16C85E31C5F}" type="slidenum">
              <a:rPr lang="en-GB" smtClean="0"/>
              <a:t>46</a:t>
            </a:fld>
            <a:endParaRPr lang="en-GB"/>
          </a:p>
        </p:txBody>
      </p:sp>
    </p:spTree>
    <p:extLst>
      <p:ext uri="{BB962C8B-B14F-4D97-AF65-F5344CB8AC3E}">
        <p14:creationId xmlns:p14="http://schemas.microsoft.com/office/powerpoint/2010/main" val="1385250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89E6E8D4-5A2E-4FF5-93E8-BC2884A25D3D}" type="slidenum">
              <a:rPr lang="en-GB" altLang="en-US" smtClean="0"/>
              <a:pPr/>
              <a:t>49</a:t>
            </a:fld>
            <a:endParaRPr lang="en-GB" altLang="en-US"/>
          </a:p>
        </p:txBody>
      </p:sp>
    </p:spTree>
    <p:extLst>
      <p:ext uri="{BB962C8B-B14F-4D97-AF65-F5344CB8AC3E}">
        <p14:creationId xmlns:p14="http://schemas.microsoft.com/office/powerpoint/2010/main" val="3728258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just" rtl="0" eaLnBrk="1" fontAlgn="ctr" latinLnBrk="0" hangingPunct="1">
              <a:lnSpc>
                <a:spcPct val="115000"/>
              </a:lnSpc>
              <a:spcBef>
                <a:spcPts val="0"/>
              </a:spcBef>
              <a:spcAft>
                <a:spcPts val="1000"/>
              </a:spcAft>
            </a:pPr>
            <a:r>
              <a:rPr lang="en-GB" sz="1800" b="0" i="0" u="none" strike="noStrike" kern="1200">
                <a:solidFill>
                  <a:srgbClr val="33334D"/>
                </a:solidFill>
                <a:effectLst/>
                <a:latin typeface="Gill Sans MT" panose="020B0502020104020203" pitchFamily="34" charset="0"/>
                <a:ea typeface="Times New Roman" panose="02020603050405020304" pitchFamily="18" charset="0"/>
                <a:cs typeface="Times New Roman" panose="02020603050405020304" pitchFamily="18" charset="0"/>
              </a:rPr>
              <a:t>The right to request access to data</a:t>
            </a:r>
            <a:endParaRPr lang="en-GB" sz="1800" b="0" i="0" u="none" strike="noStrike">
              <a:effectLst/>
              <a:latin typeface="Arial" panose="020B0604020202020204" pitchFamily="34" charset="0"/>
            </a:endParaRPr>
          </a:p>
          <a:p>
            <a:pPr marL="0" indent="0" algn="just" rtl="0" eaLnBrk="1" fontAlgn="ctr" latinLnBrk="0" hangingPunct="1">
              <a:lnSpc>
                <a:spcPct val="115000"/>
              </a:lnSpc>
              <a:spcBef>
                <a:spcPts val="0"/>
              </a:spcBef>
              <a:spcAft>
                <a:spcPts val="1000"/>
              </a:spcAft>
            </a:pPr>
            <a:r>
              <a:rPr lang="en-GB" sz="1800" b="0" i="0" u="none" strike="noStrike" kern="1200">
                <a:solidFill>
                  <a:srgbClr val="33334D"/>
                </a:solidFill>
                <a:effectLst/>
                <a:latin typeface="Gill Sans MT" panose="020B0502020104020203" pitchFamily="34" charset="0"/>
                <a:ea typeface="Times New Roman" panose="02020603050405020304" pitchFamily="18" charset="0"/>
                <a:cs typeface="Times New Roman" panose="02020603050405020304" pitchFamily="18" charset="0"/>
              </a:rPr>
              <a:t>The right to data portability, as applicable</a:t>
            </a:r>
            <a:endParaRPr lang="en-GB" sz="1800" b="0" i="0" u="none" strike="noStrike">
              <a:effectLst/>
              <a:latin typeface="Arial" panose="020B0604020202020204" pitchFamily="34" charset="0"/>
            </a:endParaRPr>
          </a:p>
          <a:p>
            <a:pPr marL="0" indent="0" algn="just" rtl="0" eaLnBrk="1" fontAlgn="ctr" latinLnBrk="0" hangingPunct="1">
              <a:lnSpc>
                <a:spcPct val="115000"/>
              </a:lnSpc>
              <a:spcBef>
                <a:spcPts val="0"/>
              </a:spcBef>
              <a:spcAft>
                <a:spcPts val="1000"/>
              </a:spcAft>
            </a:pPr>
            <a:r>
              <a:rPr lang="en-GB" sz="1800" b="0" i="0" u="none" strike="noStrike" kern="1200">
                <a:solidFill>
                  <a:srgbClr val="33334D"/>
                </a:solidFill>
                <a:effectLst/>
                <a:latin typeface="Gill Sans MT" panose="020B0502020104020203" pitchFamily="34" charset="0"/>
                <a:ea typeface="Times New Roman" panose="02020603050405020304" pitchFamily="18" charset="0"/>
                <a:cs typeface="Times New Roman" panose="02020603050405020304" pitchFamily="18" charset="0"/>
              </a:rPr>
              <a:t>The right to lodge a complaint with a supervisory authority</a:t>
            </a:r>
            <a:endParaRPr lang="en-GB" sz="1800" b="0" i="0" u="none" strike="noStrike">
              <a:effectLst/>
              <a:latin typeface="Arial" panose="020B0604020202020204" pitchFamily="34" charset="0"/>
            </a:endParaRPr>
          </a:p>
          <a:p>
            <a:pPr marL="0" indent="0" algn="just" rtl="0" eaLnBrk="1" fontAlgn="ctr" latinLnBrk="0" hangingPunct="1">
              <a:lnSpc>
                <a:spcPct val="115000"/>
              </a:lnSpc>
              <a:spcBef>
                <a:spcPts val="0"/>
              </a:spcBef>
              <a:spcAft>
                <a:spcPts val="1000"/>
              </a:spcAft>
            </a:pPr>
            <a:r>
              <a:rPr lang="en-GB" sz="1800" b="0" i="0" u="none" strike="noStrike" kern="1200">
                <a:solidFill>
                  <a:srgbClr val="33334D"/>
                </a:solidFill>
                <a:effectLst/>
                <a:latin typeface="Gill Sans MT" panose="020B0502020104020203" pitchFamily="34" charset="0"/>
                <a:ea typeface="Times New Roman" panose="02020603050405020304" pitchFamily="18" charset="0"/>
                <a:cs typeface="Times New Roman" panose="02020603050405020304" pitchFamily="18" charset="0"/>
              </a:rPr>
              <a:t>The right to rectification or erasure of personal data or restriction of processing concerning the data subject</a:t>
            </a:r>
            <a:endParaRPr lang="en-GB" sz="1800" b="0" i="0" u="none" strike="noStrike">
              <a:effectLst/>
              <a:latin typeface="Arial" panose="020B0604020202020204" pitchFamily="34" charset="0"/>
            </a:endParaRPr>
          </a:p>
          <a:p>
            <a:endParaRPr lang="en-GB"/>
          </a:p>
          <a:p>
            <a:pPr algn="l"/>
            <a:r>
              <a:rPr lang="en-GB" sz="1200" i="0">
                <a:solidFill>
                  <a:srgbClr val="001A8C"/>
                </a:solidFill>
              </a:rPr>
              <a:t>“When research purposes cannot be fully specified, a controller must seek other ways to ensure the essence of the consent requirements are served best, for example, to </a:t>
            </a:r>
            <a:r>
              <a:rPr lang="en-GB" sz="1200" b="1" i="0">
                <a:solidFill>
                  <a:srgbClr val="001A8C"/>
                </a:solidFill>
              </a:rPr>
              <a:t>allow data subjects to consent for a research purpose in more general terms and for specific stages of a research project that are already known</a:t>
            </a:r>
            <a:r>
              <a:rPr lang="en-GB" sz="1200" i="0">
                <a:solidFill>
                  <a:srgbClr val="001A8C"/>
                </a:solidFill>
              </a:rPr>
              <a:t> to take place at the outset</a:t>
            </a:r>
            <a:r>
              <a:rPr lang="en-GB" sz="1200" b="1" i="0">
                <a:solidFill>
                  <a:srgbClr val="001A8C"/>
                </a:solidFill>
              </a:rPr>
              <a:t>. </a:t>
            </a:r>
          </a:p>
          <a:p>
            <a:pPr algn="l"/>
            <a:r>
              <a:rPr lang="en-GB" sz="1200" b="1" i="0">
                <a:solidFill>
                  <a:srgbClr val="001A8C"/>
                </a:solidFill>
              </a:rPr>
              <a:t>As the research advances, consent for subsequent steps in the project can be obtained before that next stage begins</a:t>
            </a:r>
            <a:r>
              <a:rPr lang="en-GB" sz="1200" i="0">
                <a:solidFill>
                  <a:srgbClr val="001A8C"/>
                </a:solidFill>
              </a:rPr>
              <a:t>. Yet, such a consent should still be in line with the applicable ethical standards for scientific research…”</a:t>
            </a:r>
          </a:p>
          <a:p>
            <a:endParaRPr lang="en-GB"/>
          </a:p>
        </p:txBody>
      </p:sp>
      <p:sp>
        <p:nvSpPr>
          <p:cNvPr id="4" name="Segnaposto numero diapositiva 3"/>
          <p:cNvSpPr>
            <a:spLocks noGrp="1"/>
          </p:cNvSpPr>
          <p:nvPr>
            <p:ph type="sldNum" sz="quarter" idx="5"/>
          </p:nvPr>
        </p:nvSpPr>
        <p:spPr/>
        <p:txBody>
          <a:bodyPr/>
          <a:lstStyle/>
          <a:p>
            <a:fld id="{89E6E8D4-5A2E-4FF5-93E8-BC2884A25D3D}" type="slidenum">
              <a:rPr lang="en-GB" altLang="en-US" smtClean="0"/>
              <a:pPr/>
              <a:t>50</a:t>
            </a:fld>
            <a:endParaRPr lang="en-GB" altLang="en-US"/>
          </a:p>
        </p:txBody>
      </p:sp>
    </p:spTree>
    <p:extLst>
      <p:ext uri="{BB962C8B-B14F-4D97-AF65-F5344CB8AC3E}">
        <p14:creationId xmlns:p14="http://schemas.microsoft.com/office/powerpoint/2010/main" val="3709361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lgn="just" eaLnBrk="0" hangingPunct="0">
              <a:spcBef>
                <a:spcPct val="20000"/>
              </a:spcBef>
              <a:buClr>
                <a:srgbClr val="760F44"/>
              </a:buClr>
            </a:pPr>
            <a:r>
              <a:rPr lang="en-US" sz="1200" i="1">
                <a:solidFill>
                  <a:srgbClr val="000000"/>
                </a:solidFill>
                <a:latin typeface="+mj-lt"/>
              </a:rPr>
              <a:t>to verify that</a:t>
            </a:r>
          </a:p>
          <a:p>
            <a:pPr marL="266700" indent="-266700" algn="just">
              <a:spcBef>
                <a:spcPct val="20000"/>
              </a:spcBef>
              <a:buClr>
                <a:srgbClr val="960A50"/>
              </a:buClr>
              <a:buSzPct val="80000"/>
              <a:buFont typeface="Wingdings" pitchFamily="2" charset="2"/>
              <a:buChar char="ü"/>
            </a:pPr>
            <a:r>
              <a:rPr lang="en-US" sz="1200">
                <a:solidFill>
                  <a:srgbClr val="000000"/>
                </a:solidFill>
                <a:latin typeface="+mj-lt"/>
              </a:rPr>
              <a:t>information has been given </a:t>
            </a:r>
          </a:p>
          <a:p>
            <a:pPr marL="266700" indent="-266700" algn="just">
              <a:spcBef>
                <a:spcPct val="20000"/>
              </a:spcBef>
              <a:buClr>
                <a:srgbClr val="960A50"/>
              </a:buClr>
              <a:buSzPct val="80000"/>
              <a:buFont typeface="Wingdings" pitchFamily="2" charset="2"/>
              <a:buChar char="ü"/>
            </a:pPr>
            <a:r>
              <a:rPr lang="en-US" sz="1200">
                <a:solidFill>
                  <a:srgbClr val="000000"/>
                </a:solidFill>
                <a:latin typeface="+mj-lt"/>
              </a:rPr>
              <a:t>the subject has consented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1A8C"/>
                </a:solidFill>
              </a:rPr>
              <a:t>“</a:t>
            </a:r>
            <a:r>
              <a:rPr lang="en-GB" sz="1200" i="1">
                <a:solidFill>
                  <a:srgbClr val="001A8C"/>
                </a:solidFill>
              </a:rPr>
              <a:t>Consent should cover all processing activities carried out for the same purpose or purposes. </a:t>
            </a:r>
            <a:r>
              <a:rPr lang="en-GB" sz="1200" b="1" i="1">
                <a:solidFill>
                  <a:srgbClr val="C00000"/>
                </a:solidFill>
              </a:rPr>
              <a:t>When the processing has multiple purposes, consent should be given for all of them</a:t>
            </a:r>
            <a:r>
              <a:rPr lang="en-GB" sz="1200" i="1">
                <a:solidFill>
                  <a:srgbClr val="001A8C"/>
                </a:solidFill>
              </a:rPr>
              <a:t>”</a:t>
            </a:r>
          </a:p>
          <a:p>
            <a:endParaRPr lang="en-GB"/>
          </a:p>
        </p:txBody>
      </p:sp>
      <p:sp>
        <p:nvSpPr>
          <p:cNvPr id="4" name="Segnaposto numero diapositiva 3"/>
          <p:cNvSpPr>
            <a:spLocks noGrp="1"/>
          </p:cNvSpPr>
          <p:nvPr>
            <p:ph type="sldNum" sz="quarter" idx="5"/>
          </p:nvPr>
        </p:nvSpPr>
        <p:spPr/>
        <p:txBody>
          <a:bodyPr/>
          <a:lstStyle/>
          <a:p>
            <a:fld id="{89E6E8D4-5A2E-4FF5-93E8-BC2884A25D3D}" type="slidenum">
              <a:rPr lang="en-GB" altLang="en-US" smtClean="0"/>
              <a:pPr/>
              <a:t>52</a:t>
            </a:fld>
            <a:endParaRPr lang="en-GB" altLang="en-US"/>
          </a:p>
        </p:txBody>
      </p:sp>
    </p:spTree>
    <p:extLst>
      <p:ext uri="{BB962C8B-B14F-4D97-AF65-F5344CB8AC3E}">
        <p14:creationId xmlns:p14="http://schemas.microsoft.com/office/powerpoint/2010/main" val="3024895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C6EA4-D370-F832-B605-2F7BD1FB6B6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E968F86-F940-0664-74EC-852B330DE15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841B546-C5A3-33FF-758A-A631D2B32A9C}"/>
              </a:ext>
            </a:extLst>
          </p:cNvPr>
          <p:cNvSpPr>
            <a:spLocks noGrp="1"/>
          </p:cNvSpPr>
          <p:nvPr>
            <p:ph type="body" idx="1"/>
          </p:nvPr>
        </p:nvSpPr>
        <p:spPr/>
        <p:txBody>
          <a:bodyPr/>
          <a:lstStyle/>
          <a:p>
            <a:pPr>
              <a:buNone/>
            </a:pPr>
            <a:r>
              <a:rPr lang="en-GB"/>
              <a:t>The terms "secondary use of data" and "further processing" are related but not exactly the same. Here's a breakdown of the difference:</a:t>
            </a:r>
          </a:p>
          <a:p>
            <a:pPr>
              <a:buFont typeface="+mj-lt"/>
              <a:buAutoNum type="arabicPeriod"/>
            </a:pPr>
            <a:r>
              <a:rPr lang="en-GB" b="1"/>
              <a:t>Secondary Use of Data</a:t>
            </a:r>
            <a:r>
              <a:rPr lang="en-GB"/>
              <a:t>: This refers to using data for purposes other than the primary reason it was originally collected. For example, if a company collects personal data for one specific purpose, like processing an order, but later decides to use that data for a different purpose, such as marketing, that's a secondary use of data. In many cases, secondary uses require explicit consent from the data subjects (the people the data pertains to), especially under data protection laws like the GDPR.</a:t>
            </a:r>
          </a:p>
          <a:p>
            <a:pPr>
              <a:buFont typeface="+mj-lt"/>
              <a:buAutoNum type="arabicPeriod"/>
            </a:pPr>
            <a:r>
              <a:rPr lang="en-GB" b="1"/>
              <a:t>Further Processing</a:t>
            </a:r>
            <a:r>
              <a:rPr lang="en-GB"/>
              <a:t>: This refers to additional use or modification of data after its initial collection, often for purposes related to or compatible with the original purpose. It involves actions like </a:t>
            </a:r>
            <a:r>
              <a:rPr lang="en-GB" err="1"/>
              <a:t>analyzing</a:t>
            </a:r>
            <a:r>
              <a:rPr lang="en-GB"/>
              <a:t>, aggregating, or transforming data. "Further processing" doesn't necessarily imply a shift to a completely new or unrelated purpose, though it might in some cases. It's more about extending or elaborating on the initial purpose of data collection.</a:t>
            </a:r>
          </a:p>
          <a:p>
            <a:pPr>
              <a:buNone/>
            </a:pPr>
            <a:r>
              <a:rPr lang="en-GB"/>
              <a:t>In essence:</a:t>
            </a:r>
          </a:p>
          <a:p>
            <a:pPr>
              <a:buFont typeface="Arial" panose="020B0604020202020204" pitchFamily="34" charset="0"/>
              <a:buChar char="•"/>
            </a:pPr>
            <a:r>
              <a:rPr lang="en-GB" b="1"/>
              <a:t>Secondary use</a:t>
            </a:r>
            <a:r>
              <a:rPr lang="en-GB"/>
              <a:t> typically implies a shift to a new purpose.</a:t>
            </a:r>
          </a:p>
          <a:p>
            <a:pPr>
              <a:buFont typeface="Arial" panose="020B0604020202020204" pitchFamily="34" charset="0"/>
              <a:buChar char="•"/>
            </a:pPr>
            <a:r>
              <a:rPr lang="en-GB" b="1"/>
              <a:t>Further processing</a:t>
            </a:r>
            <a:r>
              <a:rPr lang="en-GB"/>
              <a:t> usually refers to continuing or expanding upon the original purpose of data collection.</a:t>
            </a:r>
          </a:p>
          <a:p>
            <a:r>
              <a:rPr lang="en-GB"/>
              <a:t>However, in practical contexts, both terms can sometimes overlap, especially if the data is being processed for new purposes. The key difference lies in whether the new purpose is considered compatible with or entirely separate from the original purpose.</a:t>
            </a:r>
          </a:p>
          <a:p>
            <a:endParaRPr lang="it-IT"/>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bg1">
                    <a:lumMod val="50000"/>
                  </a:schemeClr>
                </a:solidFill>
                <a:latin typeface="+mn-lt"/>
                <a:hlinkClick r:id="rId3">
                  <a:extLst>
                    <a:ext uri="{A12FA001-AC4F-418D-AE19-62706E023703}">
                      <ahyp:hlinkClr xmlns:ahyp="http://schemas.microsoft.com/office/drawing/2018/hyperlinkcolor" val="tx"/>
                    </a:ext>
                  </a:extLst>
                </a:hlinkClick>
              </a:rPr>
              <a:t>https://www.ema.europa.eu/en/about-us/how-we-work/big-data#hma/ema-big-data-steering-group-section</a:t>
            </a:r>
            <a:r>
              <a:rPr lang="en-GB" sz="1200" noProof="0">
                <a:solidFill>
                  <a:schemeClr val="bg1">
                    <a:lumMod val="50000"/>
                  </a:schemeClr>
                </a:solidFill>
                <a:latin typeface="+mn-lt"/>
              </a:rPr>
              <a:t> </a:t>
            </a:r>
            <a:r>
              <a:rPr lang="en-GB" sz="1200" noProof="0">
                <a:solidFill>
                  <a:schemeClr val="bg1">
                    <a:lumMod val="50000"/>
                  </a:schemeClr>
                </a:solidFill>
                <a:latin typeface="+mn-lt"/>
                <a:hlinkClick r:id="rId3">
                  <a:extLst>
                    <a:ext uri="{A12FA001-AC4F-418D-AE19-62706E023703}">
                      <ahyp:hlinkClr xmlns:ahyp="http://schemas.microsoft.com/office/drawing/2018/hyperlinkcolor" val="tx"/>
                    </a:ext>
                  </a:extLst>
                </a:hlinkClick>
              </a:rPr>
              <a:t>EMA</a:t>
            </a:r>
            <a:r>
              <a:rPr lang="en-GB" sz="1200" noProof="0">
                <a:solidFill>
                  <a:schemeClr val="bg1">
                    <a:lumMod val="50000"/>
                  </a:schemeClr>
                </a:solidFill>
                <a:latin typeface="+mn-lt"/>
              </a:rPr>
              <a:t>; Bahr A et Al. 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4"/>
              </a:rPr>
              <a:t>Health information technology for patient medical history tiny person concept – VectorMine</a:t>
            </a:r>
            <a:r>
              <a:rPr lang="en-US" sz="1200"/>
              <a:t> </a:t>
            </a: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a:solidFill>
                <a:schemeClr val="bg1">
                  <a:lumMod val="50000"/>
                </a:schemeClr>
              </a:solidFill>
              <a:latin typeface="+mn-lt"/>
            </a:endParaRPr>
          </a:p>
          <a:p>
            <a:endParaRPr lang="it-IT"/>
          </a:p>
        </p:txBody>
      </p:sp>
      <p:sp>
        <p:nvSpPr>
          <p:cNvPr id="4" name="Segnaposto numero diapositiva 3">
            <a:extLst>
              <a:ext uri="{FF2B5EF4-FFF2-40B4-BE49-F238E27FC236}">
                <a16:creationId xmlns:a16="http://schemas.microsoft.com/office/drawing/2014/main" id="{7A11A01D-2A2F-5A9F-D9F4-6051EBC15F13}"/>
              </a:ext>
            </a:extLst>
          </p:cNvPr>
          <p:cNvSpPr>
            <a:spLocks noGrp="1"/>
          </p:cNvSpPr>
          <p:nvPr>
            <p:ph type="sldNum" sz="quarter" idx="5"/>
          </p:nvPr>
        </p:nvSpPr>
        <p:spPr/>
        <p:txBody>
          <a:bodyPr/>
          <a:lstStyle/>
          <a:p>
            <a:fld id="{6143220D-AE7A-444C-82A7-D16C85E31C5F}" type="slidenum">
              <a:rPr lang="en-GB" smtClean="0"/>
              <a:t>53</a:t>
            </a:fld>
            <a:endParaRPr lang="en-GB"/>
          </a:p>
        </p:txBody>
      </p:sp>
    </p:spTree>
    <p:extLst>
      <p:ext uri="{BB962C8B-B14F-4D97-AF65-F5344CB8AC3E}">
        <p14:creationId xmlns:p14="http://schemas.microsoft.com/office/powerpoint/2010/main" val="606516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a:t>https://image3.slideserve.com/6269641/types-of-consent-l.jpg</a:t>
            </a:r>
          </a:p>
        </p:txBody>
      </p:sp>
      <p:sp>
        <p:nvSpPr>
          <p:cNvPr id="4" name="Segnaposto numero diapositiva 3"/>
          <p:cNvSpPr>
            <a:spLocks noGrp="1"/>
          </p:cNvSpPr>
          <p:nvPr>
            <p:ph type="sldNum" sz="quarter" idx="5"/>
          </p:nvPr>
        </p:nvSpPr>
        <p:spPr/>
        <p:txBody>
          <a:bodyPr/>
          <a:lstStyle/>
          <a:p>
            <a:fld id="{6143220D-AE7A-444C-82A7-D16C85E31C5F}" type="slidenum">
              <a:rPr lang="en-GB" smtClean="0"/>
              <a:t>56</a:t>
            </a:fld>
            <a:endParaRPr lang="en-GB"/>
          </a:p>
        </p:txBody>
      </p:sp>
    </p:spTree>
    <p:extLst>
      <p:ext uri="{BB962C8B-B14F-4D97-AF65-F5344CB8AC3E}">
        <p14:creationId xmlns:p14="http://schemas.microsoft.com/office/powerpoint/2010/main" val="235323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fontAlgn="base">
              <a:buNone/>
            </a:pPr>
            <a:r>
              <a:rPr lang="en-US" sz="1800">
                <a:solidFill>
                  <a:srgbClr val="000000"/>
                </a:solidFill>
                <a:effectLst/>
                <a:latin typeface="Calibri" panose="020F0502020204030204" pitchFamily="34" charset="0"/>
                <a:ea typeface="Yu Gothic Light" panose="020B0300000000000000" pitchFamily="34" charset="-128"/>
                <a:cs typeface="Times New Roman" panose="02020603050405020304" pitchFamily="18" charset="0"/>
              </a:rPr>
              <a:t>Informed consent and medical confidentiality have traditionally been used as mechanisms for data control in health sector. But today, in this really data intensive environment, they seem to offer only a limited amount of control over the production, collection, use and circulation of health data. Consent procedures often fall short of adequately informing individuals about the terms of use of their data, and in the context of data, patients may experience a really big lack of control over where their data is going. And in addition, traditional mechanisms such as informed consent are becoming of limited value when it comes to evaluation of big data research due to the quantity of data. Therefore, there is a need to explore different or alternative types of consent. For instance, it can be dynamic consent and meta consent.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base">
              <a:buNone/>
            </a:pPr>
            <a:r>
              <a:rPr lang="en-US" sz="1800">
                <a:solidFill>
                  <a:srgbClr val="000000"/>
                </a:solidFill>
                <a:effectLst/>
                <a:latin typeface="Calibri" panose="020F0502020204030204" pitchFamily="34" charset="0"/>
                <a:ea typeface="Yu Gothic Light" panose="020B0300000000000000" pitchFamily="34" charset="-128"/>
                <a:cs typeface="Times New Roman" panose="02020603050405020304" pitchFamily="18" charset="0"/>
              </a:rPr>
              <a:t>So dynamic consent is a personalized, participant centric communication interface to enable research participants to be at the center of the decision making on what actually happens with their data. This approach is called dynamic because it allows interactions over time. It allows participants to consent to new projects, withdraw their consent or make other choices in real time as their circumstances change.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base">
              <a:buNone/>
            </a:pPr>
            <a:r>
              <a:rPr lang="en-US" sz="1800">
                <a:solidFill>
                  <a:srgbClr val="000000"/>
                </a:solidFill>
                <a:effectLst/>
                <a:latin typeface="Calibri" panose="020F0502020204030204" pitchFamily="34" charset="0"/>
                <a:ea typeface="Yu Gothic Light" panose="020B0300000000000000" pitchFamily="34" charset="-128"/>
                <a:cs typeface="Times New Roman" panose="02020603050405020304" pitchFamily="18" charset="0"/>
              </a:rPr>
              <a:t>The dynamic consent model does not restrict participants to the opportunity to give wrote consent only, but allows them to provide different types of consent depending on the kind of a study. These consent preferences then travel securely with their samples or data so that third parties know the scope of the consent that applies. </a:t>
            </a:r>
          </a:p>
          <a:p>
            <a:pPr algn="just" fontAlgn="base">
              <a:buNone/>
            </a:pPr>
            <a:r>
              <a:rPr lang="en-US" sz="1800">
                <a:solidFill>
                  <a:srgbClr val="000000"/>
                </a:solidFill>
                <a:effectLst/>
                <a:latin typeface="Calibri" panose="020F0502020204030204" pitchFamily="34" charset="0"/>
                <a:ea typeface="Yu Gothic Light" panose="020B0300000000000000" pitchFamily="34" charset="-128"/>
                <a:cs typeface="Times New Roman" panose="02020603050405020304" pitchFamily="18" charset="0"/>
              </a:rPr>
              <a:t>Dynamic consent goes beyond informed consent and could help individuals to control their data and also their online presence.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base">
              <a:buNone/>
            </a:pPr>
            <a:r>
              <a:rPr lang="en-US" sz="1800">
                <a:solidFill>
                  <a:srgbClr val="000000"/>
                </a:solidFill>
                <a:effectLst/>
                <a:latin typeface="Calibri" panose="020F0502020204030204" pitchFamily="34" charset="0"/>
                <a:ea typeface="Yu Gothic Light" panose="020B0300000000000000" pitchFamily="34" charset="-128"/>
                <a:cs typeface="Times New Roman" panose="02020603050405020304" pitchFamily="18" charset="0"/>
              </a:rPr>
              <a:t>Another type of model called meta consent, it presents the idea that people should be asked how and when they would like to be presented with a request for consent. So, people should be asked to design how they in the future would like to provide consent to the use of their personal health data or biological material by expressing a preference for how and when to provide consent. Individuals can be set to provide consent on a meta level, and this is basically a defining idea in the model of meta consent.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base"/>
            <a:r>
              <a:rPr lang="en-US" sz="1800">
                <a:solidFill>
                  <a:srgbClr val="000000"/>
                </a:solidFill>
                <a:effectLst/>
                <a:latin typeface="Calibri" panose="020F0502020204030204" pitchFamily="34" charset="0"/>
                <a:ea typeface="Yu Gothic Light" panose="020B0300000000000000" pitchFamily="34" charset="-128"/>
                <a:cs typeface="Times New Roman" panose="02020603050405020304" pitchFamily="18" charset="0"/>
              </a:rPr>
              <a:t>Considering the alternative models of consent, it is also very important to note that the introduction of new elements for data control does not exclude the use of traditional methods. So different models should be explored depending on the situation setting and individual preferences. There is no single solution for consent. </a:t>
            </a:r>
          </a:p>
          <a:p>
            <a:pPr algn="just" fontAlgn="base"/>
            <a:r>
              <a:rPr lang="en-US" sz="1800">
                <a:solidFill>
                  <a:srgbClr val="000000"/>
                </a:solidFill>
                <a:effectLst/>
                <a:latin typeface="Calibri" panose="020F0502020204030204" pitchFamily="34" charset="0"/>
                <a:ea typeface="Yu Gothic Light" panose="020B0300000000000000" pitchFamily="34" charset="-128"/>
                <a:cs typeface="Times New Roman" panose="02020603050405020304" pitchFamily="18" charset="0"/>
              </a:rPr>
              <a:t>In certain situations, the best solution will be broad consent, in other situations may be dynamic, consent may be required, and in some cases, consent will be overridden by public interest needs. So, in certain situations they might also be needed for deferred consent, which is used to recruit patients in emergency research when informed consent cannot be obtained prior to enrollment and the environment should remain really flexible yet safe to respect diverse preferences and needs. It is also worth noting that in times, consent may not be a legal requirement to conduct research. In such situations, other safeguards should be put in place. For instance, it can be additional security measures, strong anonymization or pseudo-anonymization techniques or greater oversight mechanisms.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a:p>
        </p:txBody>
      </p:sp>
      <p:sp>
        <p:nvSpPr>
          <p:cNvPr id="4" name="Segnaposto numero diapositiva 3"/>
          <p:cNvSpPr>
            <a:spLocks noGrp="1"/>
          </p:cNvSpPr>
          <p:nvPr>
            <p:ph type="sldNum" sz="quarter" idx="5"/>
          </p:nvPr>
        </p:nvSpPr>
        <p:spPr/>
        <p:txBody>
          <a:bodyPr/>
          <a:lstStyle/>
          <a:p>
            <a:fld id="{6143220D-AE7A-444C-82A7-D16C85E31C5F}" type="slidenum">
              <a:rPr lang="en-GB" smtClean="0"/>
              <a:t>57</a:t>
            </a:fld>
            <a:endParaRPr lang="en-GB"/>
          </a:p>
        </p:txBody>
      </p:sp>
    </p:spTree>
    <p:extLst>
      <p:ext uri="{BB962C8B-B14F-4D97-AF65-F5344CB8AC3E}">
        <p14:creationId xmlns:p14="http://schemas.microsoft.com/office/powerpoint/2010/main" val="1382159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l">
              <a:buFont typeface="Arial" panose="020B0604020202020204" pitchFamily="34" charset="0"/>
              <a:buNone/>
            </a:pPr>
            <a:r>
              <a:rPr lang="en-GB" i="0">
                <a:solidFill>
                  <a:srgbClr val="002060"/>
                </a:solidFill>
              </a:rPr>
              <a:t>Additional </a:t>
            </a:r>
            <a:r>
              <a:rPr lang="en-GB" b="1" i="0">
                <a:solidFill>
                  <a:srgbClr val="002060"/>
                </a:solidFill>
              </a:rPr>
              <a:t>protection</a:t>
            </a:r>
            <a:r>
              <a:rPr lang="en-GB" i="0">
                <a:solidFill>
                  <a:srgbClr val="002060"/>
                </a:solidFill>
              </a:rPr>
              <a:t> should be granted to </a:t>
            </a:r>
            <a:r>
              <a:rPr lang="en-GB" b="1" i="0">
                <a:solidFill>
                  <a:srgbClr val="002060"/>
                </a:solidFill>
              </a:rPr>
              <a:t>personal</a:t>
            </a:r>
            <a:r>
              <a:rPr lang="en-GB" i="0">
                <a:solidFill>
                  <a:srgbClr val="002060"/>
                </a:solidFill>
              </a:rPr>
              <a:t> and </a:t>
            </a:r>
            <a:r>
              <a:rPr lang="en-GB" b="1" i="0">
                <a:solidFill>
                  <a:srgbClr val="002060"/>
                </a:solidFill>
              </a:rPr>
              <a:t>sensitive data </a:t>
            </a:r>
            <a:r>
              <a:rPr lang="en-GB" i="0">
                <a:solidFill>
                  <a:srgbClr val="002060"/>
                </a:solidFill>
              </a:rPr>
              <a:t>coming from </a:t>
            </a:r>
            <a:r>
              <a:rPr lang="en-GB" b="1" i="0">
                <a:solidFill>
                  <a:srgbClr val="002060"/>
                </a:solidFill>
              </a:rPr>
              <a:t>children</a:t>
            </a:r>
            <a:r>
              <a:rPr lang="en-GB" i="0">
                <a:solidFill>
                  <a:srgbClr val="002060"/>
                </a:solidFill>
              </a:rPr>
              <a:t> since children are less aware of the risks and consequences of sharing data and of their rights… </a:t>
            </a:r>
          </a:p>
          <a:p>
            <a:pPr marL="0" indent="0" algn="l">
              <a:buFont typeface="Arial" panose="020B0604020202020204" pitchFamily="34" charset="0"/>
              <a:buNone/>
            </a:pPr>
            <a:r>
              <a:rPr lang="en-GB" i="0">
                <a:solidFill>
                  <a:srgbClr val="002060"/>
                </a:solidFill>
              </a:rPr>
              <a:t>Any information addressed specifically to a child should be adapted to be </a:t>
            </a:r>
            <a:r>
              <a:rPr lang="en-GB" b="1" i="0">
                <a:solidFill>
                  <a:srgbClr val="C00000"/>
                </a:solidFill>
              </a:rPr>
              <a:t>easily accessible, using clear and plain language</a:t>
            </a:r>
            <a:r>
              <a:rPr lang="en-GB" i="0">
                <a:solidFill>
                  <a:srgbClr val="002060"/>
                </a:solidFill>
              </a:rPr>
              <a:t>!</a:t>
            </a:r>
          </a:p>
          <a:p>
            <a:endParaRPr lang="en-GB"/>
          </a:p>
        </p:txBody>
      </p:sp>
      <p:sp>
        <p:nvSpPr>
          <p:cNvPr id="4" name="Segnaposto numero diapositiva 3"/>
          <p:cNvSpPr>
            <a:spLocks noGrp="1"/>
          </p:cNvSpPr>
          <p:nvPr>
            <p:ph type="sldNum" sz="quarter" idx="5"/>
          </p:nvPr>
        </p:nvSpPr>
        <p:spPr/>
        <p:txBody>
          <a:bodyPr/>
          <a:lstStyle/>
          <a:p>
            <a:fld id="{6143220D-AE7A-444C-82A7-D16C85E31C5F}" type="slidenum">
              <a:rPr lang="en-GB" smtClean="0"/>
              <a:t>59</a:t>
            </a:fld>
            <a:endParaRPr lang="en-GB"/>
          </a:p>
        </p:txBody>
      </p:sp>
    </p:spTree>
    <p:extLst>
      <p:ext uri="{BB962C8B-B14F-4D97-AF65-F5344CB8AC3E}">
        <p14:creationId xmlns:p14="http://schemas.microsoft.com/office/powerpoint/2010/main" val="2090680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solidFill>
                  <a:prstClr val="black"/>
                </a:solidFill>
                <a:latin typeface="Calibri"/>
                <a:cs typeface="+mn-cs"/>
              </a:rPr>
              <a:t>Some consider that adolescents above a certain age are no longer minors, and have the legal competence to give informed consent on research participation while for others national law requires assent from all or part of this group…</a:t>
            </a:r>
          </a:p>
          <a:p>
            <a:endParaRPr lang="en-GB"/>
          </a:p>
        </p:txBody>
      </p:sp>
      <p:sp>
        <p:nvSpPr>
          <p:cNvPr id="4" name="Segnaposto numero diapositiva 3"/>
          <p:cNvSpPr>
            <a:spLocks noGrp="1"/>
          </p:cNvSpPr>
          <p:nvPr>
            <p:ph type="sldNum" sz="quarter" idx="5"/>
          </p:nvPr>
        </p:nvSpPr>
        <p:spPr/>
        <p:txBody>
          <a:bodyPr/>
          <a:lstStyle/>
          <a:p>
            <a:fld id="{6143220D-AE7A-444C-82A7-D16C85E31C5F}" type="slidenum">
              <a:rPr lang="en-GB" smtClean="0"/>
              <a:t>69</a:t>
            </a:fld>
            <a:endParaRPr lang="en-GB"/>
          </a:p>
        </p:txBody>
      </p:sp>
    </p:spTree>
    <p:extLst>
      <p:ext uri="{BB962C8B-B14F-4D97-AF65-F5344CB8AC3E}">
        <p14:creationId xmlns:p14="http://schemas.microsoft.com/office/powerpoint/2010/main" val="217327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9F4C2-8D5B-2369-FA44-CCDE19E2ED8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A43E553-9DEB-12DD-336A-BA88123121C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19E115D-EC29-06D5-4C9E-EFDE1FD84074}"/>
              </a:ext>
            </a:extLst>
          </p:cNvPr>
          <p:cNvSpPr>
            <a:spLocks noGrp="1"/>
          </p:cNvSpPr>
          <p:nvPr>
            <p:ph type="body" idx="1"/>
          </p:nvPr>
        </p:nvSpPr>
        <p:spPr/>
        <p:txBody>
          <a:bodyPr/>
          <a:lstStyle/>
          <a:p>
            <a:r>
              <a:rPr lang="en-US">
                <a:hlinkClick r:id="rId3"/>
              </a:rPr>
              <a:t>20 Photos from the Tuskegee Syphilis Study - History Collection</a:t>
            </a:r>
            <a:endParaRPr lang="it-IT"/>
          </a:p>
        </p:txBody>
      </p:sp>
      <p:sp>
        <p:nvSpPr>
          <p:cNvPr id="4" name="Segnaposto numero diapositiva 3">
            <a:extLst>
              <a:ext uri="{FF2B5EF4-FFF2-40B4-BE49-F238E27FC236}">
                <a16:creationId xmlns:a16="http://schemas.microsoft.com/office/drawing/2014/main" id="{3FA0DC32-21B9-963D-5D6F-B1F40F31B208}"/>
              </a:ext>
            </a:extLst>
          </p:cNvPr>
          <p:cNvSpPr>
            <a:spLocks noGrp="1"/>
          </p:cNvSpPr>
          <p:nvPr>
            <p:ph type="sldNum" sz="quarter" idx="5"/>
          </p:nvPr>
        </p:nvSpPr>
        <p:spPr/>
        <p:txBody>
          <a:bodyPr/>
          <a:lstStyle/>
          <a:p>
            <a:fld id="{6143220D-AE7A-444C-82A7-D16C85E31C5F}" type="slidenum">
              <a:rPr lang="en-GB" smtClean="0"/>
              <a:t>8</a:t>
            </a:fld>
            <a:endParaRPr lang="en-GB"/>
          </a:p>
        </p:txBody>
      </p:sp>
    </p:spTree>
    <p:extLst>
      <p:ext uri="{BB962C8B-B14F-4D97-AF65-F5344CB8AC3E}">
        <p14:creationId xmlns:p14="http://schemas.microsoft.com/office/powerpoint/2010/main" val="3951474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lang="en-GB"/>
          </a:p>
        </p:txBody>
      </p:sp>
      <p:sp>
        <p:nvSpPr>
          <p:cNvPr id="600" name="Google Shape;60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6143220D-AE7A-444C-82A7-D16C85E31C5F}" type="slidenum">
              <a:rPr lang="en-GB" smtClean="0"/>
              <a:t>72</a:t>
            </a:fld>
            <a:endParaRPr lang="en-GB"/>
          </a:p>
        </p:txBody>
      </p:sp>
    </p:spTree>
    <p:extLst>
      <p:ext uri="{BB962C8B-B14F-4D97-AF65-F5344CB8AC3E}">
        <p14:creationId xmlns:p14="http://schemas.microsoft.com/office/powerpoint/2010/main" val="2111737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a:t>Child to be informed of the possibility to freely withdraw from the CT, at any time for any reason, without any disadvantage or prejudice especially regarding medical care</a:t>
            </a:r>
          </a:p>
          <a:p>
            <a:endParaRPr lang="en-GB"/>
          </a:p>
        </p:txBody>
      </p:sp>
      <p:sp>
        <p:nvSpPr>
          <p:cNvPr id="4" name="Segnaposto numero diapositiva 3"/>
          <p:cNvSpPr>
            <a:spLocks noGrp="1"/>
          </p:cNvSpPr>
          <p:nvPr>
            <p:ph type="sldNum" sz="quarter" idx="5"/>
          </p:nvPr>
        </p:nvSpPr>
        <p:spPr/>
        <p:txBody>
          <a:bodyPr/>
          <a:lstStyle/>
          <a:p>
            <a:fld id="{89E6E8D4-5A2E-4FF5-93E8-BC2884A25D3D}" type="slidenum">
              <a:rPr lang="en-GB" altLang="en-US" smtClean="0"/>
              <a:pPr/>
              <a:t>73</a:t>
            </a:fld>
            <a:endParaRPr lang="en-GB" altLang="en-US"/>
          </a:p>
        </p:txBody>
      </p:sp>
    </p:spTree>
    <p:extLst>
      <p:ext uri="{BB962C8B-B14F-4D97-AF65-F5344CB8AC3E}">
        <p14:creationId xmlns:p14="http://schemas.microsoft.com/office/powerpoint/2010/main" val="3877704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6143220D-AE7A-444C-82A7-D16C85E31C5F}" type="slidenum">
              <a:rPr lang="en-GB" smtClean="0"/>
              <a:t>78</a:t>
            </a:fld>
            <a:endParaRPr lang="en-GB"/>
          </a:p>
        </p:txBody>
      </p:sp>
    </p:spTree>
    <p:extLst>
      <p:ext uri="{BB962C8B-B14F-4D97-AF65-F5344CB8AC3E}">
        <p14:creationId xmlns:p14="http://schemas.microsoft.com/office/powerpoint/2010/main" val="1945784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DC408-FDF2-C6DC-0733-1ECAB1E17EC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0578A0A-EE39-D889-D4AF-2FF22004939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BAE476E-4994-A654-1727-8C80E61F027E}"/>
              </a:ext>
            </a:extLst>
          </p:cNvPr>
          <p:cNvSpPr>
            <a:spLocks noGrp="1"/>
          </p:cNvSpPr>
          <p:nvPr>
            <p:ph type="body" idx="1"/>
          </p:nvPr>
        </p:nvSpPr>
        <p:spPr/>
        <p:txBody>
          <a:bodyPr/>
          <a:lstStyle/>
          <a:p>
            <a:r>
              <a:rPr lang="it-IT"/>
              <a:t>https://www.slideserve.com/cinderella/ethics-in-psychological-research</a:t>
            </a:r>
            <a:r>
              <a:rPr lang="en-US"/>
              <a:t> </a:t>
            </a:r>
          </a:p>
          <a:p>
            <a:r>
              <a:rPr lang="en-US">
                <a:hlinkClick r:id="rId3"/>
              </a:rPr>
              <a:t>PPT - Top Ten Investigator Responsibilities When Conducting Human Subjects Research PowerPoint Presentation - ID:5870820</a:t>
            </a:r>
            <a:endParaRPr lang="en-US"/>
          </a:p>
          <a:p>
            <a:endParaRPr lang="en-US"/>
          </a:p>
          <a:p>
            <a:r>
              <a:rPr lang="en-US">
                <a:hlinkClick r:id="rId4"/>
              </a:rPr>
              <a:t>Belmont Report - The Three Benchmark Rules | PPT</a:t>
            </a:r>
            <a:endParaRPr lang="en-US"/>
          </a:p>
        </p:txBody>
      </p:sp>
      <p:sp>
        <p:nvSpPr>
          <p:cNvPr id="4" name="Segnaposto numero diapositiva 3">
            <a:extLst>
              <a:ext uri="{FF2B5EF4-FFF2-40B4-BE49-F238E27FC236}">
                <a16:creationId xmlns:a16="http://schemas.microsoft.com/office/drawing/2014/main" id="{122CCED8-3B2B-0EAE-0A1C-272AD357E80D}"/>
              </a:ext>
            </a:extLst>
          </p:cNvPr>
          <p:cNvSpPr>
            <a:spLocks noGrp="1"/>
          </p:cNvSpPr>
          <p:nvPr>
            <p:ph type="sldNum" sz="quarter" idx="5"/>
          </p:nvPr>
        </p:nvSpPr>
        <p:spPr/>
        <p:txBody>
          <a:bodyPr/>
          <a:lstStyle/>
          <a:p>
            <a:fld id="{6143220D-AE7A-444C-82A7-D16C85E31C5F}" type="slidenum">
              <a:rPr lang="en-GB" smtClean="0"/>
              <a:t>9</a:t>
            </a:fld>
            <a:endParaRPr lang="en-GB"/>
          </a:p>
        </p:txBody>
      </p:sp>
    </p:spTree>
    <p:extLst>
      <p:ext uri="{BB962C8B-B14F-4D97-AF65-F5344CB8AC3E}">
        <p14:creationId xmlns:p14="http://schemas.microsoft.com/office/powerpoint/2010/main" val="3270194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a:t>a statement of ethical principles for medical research involving human participants, including research using </a:t>
            </a:r>
            <a:r>
              <a:rPr lang="en-GB" err="1"/>
              <a:t>identi</a:t>
            </a:r>
            <a:r>
              <a:rPr lang="en-GB"/>
              <a:t>􀀯able human material or data</a:t>
            </a:r>
          </a:p>
          <a:p>
            <a:r>
              <a:rPr lang="en-GB"/>
              <a:t>adopted by physicians, but principles to be upheld by all individuals, teams, and organizations involved in medical research </a:t>
            </a:r>
          </a:p>
          <a:p>
            <a:r>
              <a:rPr lang="en-GB"/>
              <a:t> protection of all research participants, including both patients and healthy volunteers</a:t>
            </a:r>
          </a:p>
          <a:p>
            <a:endParaRPr lang="en-GB"/>
          </a:p>
        </p:txBody>
      </p:sp>
      <p:sp>
        <p:nvSpPr>
          <p:cNvPr id="4" name="Segnaposto numero diapositiva 3"/>
          <p:cNvSpPr>
            <a:spLocks noGrp="1"/>
          </p:cNvSpPr>
          <p:nvPr>
            <p:ph type="sldNum" sz="quarter" idx="5"/>
          </p:nvPr>
        </p:nvSpPr>
        <p:spPr/>
        <p:txBody>
          <a:bodyPr/>
          <a:lstStyle/>
          <a:p>
            <a:fld id="{6143220D-AE7A-444C-82A7-D16C85E31C5F}" type="slidenum">
              <a:rPr lang="en-GB" smtClean="0"/>
              <a:t>10</a:t>
            </a:fld>
            <a:endParaRPr lang="en-GB"/>
          </a:p>
        </p:txBody>
      </p:sp>
    </p:spTree>
    <p:extLst>
      <p:ext uri="{BB962C8B-B14F-4D97-AF65-F5344CB8AC3E}">
        <p14:creationId xmlns:p14="http://schemas.microsoft.com/office/powerpoint/2010/main" val="2278406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6143220D-AE7A-444C-82A7-D16C85E31C5F}" type="slidenum">
              <a:rPr lang="en-GB" smtClean="0"/>
              <a:t>13</a:t>
            </a:fld>
            <a:endParaRPr lang="en-GB"/>
          </a:p>
        </p:txBody>
      </p:sp>
    </p:spTree>
    <p:extLst>
      <p:ext uri="{BB962C8B-B14F-4D97-AF65-F5344CB8AC3E}">
        <p14:creationId xmlns:p14="http://schemas.microsoft.com/office/powerpoint/2010/main" val="3638414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Font typeface="Arial" panose="020B0604020202020204" pitchFamily="34" charset="0"/>
              <a:buChar char="•"/>
            </a:pPr>
            <a:r>
              <a:rPr lang="en-US" b="1">
                <a:solidFill>
                  <a:schemeClr val="tx2">
                    <a:lumMod val="90000"/>
                    <a:lumOff val="10000"/>
                  </a:schemeClr>
                </a:solidFill>
              </a:rPr>
              <a:t>Protect participants:</a:t>
            </a:r>
            <a:r>
              <a:rPr lang="en-US">
                <a:solidFill>
                  <a:schemeClr val="tx2">
                    <a:lumMod val="90000"/>
                    <a:lumOff val="10000"/>
                  </a:schemeClr>
                </a:solidFill>
              </a:rPr>
              <a:t> ensure informed consent, privacy, and </a:t>
            </a:r>
            <a:r>
              <a:rPr lang="en-US" err="1">
                <a:solidFill>
                  <a:schemeClr val="tx2">
                    <a:lumMod val="90000"/>
                    <a:lumOff val="10000"/>
                  </a:schemeClr>
                </a:solidFill>
              </a:rPr>
              <a:t>minimisation</a:t>
            </a:r>
            <a:r>
              <a:rPr lang="en-US">
                <a:solidFill>
                  <a:schemeClr val="tx2">
                    <a:lumMod val="90000"/>
                    <a:lumOff val="10000"/>
                  </a:schemeClr>
                </a:solidFill>
              </a:rPr>
              <a:t> of risks</a:t>
            </a:r>
          </a:p>
          <a:p>
            <a:pPr>
              <a:buFont typeface="Arial" panose="020B0604020202020204" pitchFamily="34" charset="0"/>
              <a:buChar char="•"/>
            </a:pPr>
            <a:r>
              <a:rPr lang="en-US" b="1">
                <a:solidFill>
                  <a:schemeClr val="tx2">
                    <a:lumMod val="90000"/>
                    <a:lumOff val="10000"/>
                  </a:schemeClr>
                </a:solidFill>
              </a:rPr>
              <a:t>Ensure scientific integrity:</a:t>
            </a:r>
            <a:r>
              <a:rPr lang="en-US">
                <a:solidFill>
                  <a:schemeClr val="tx2">
                    <a:lumMod val="90000"/>
                    <a:lumOff val="10000"/>
                  </a:schemeClr>
                </a:solidFill>
              </a:rPr>
              <a:t> verify that the study has a sound and ethical methodology</a:t>
            </a:r>
          </a:p>
          <a:p>
            <a:pPr>
              <a:buFont typeface="Arial" panose="020B0604020202020204" pitchFamily="34" charset="0"/>
              <a:buChar char="•"/>
            </a:pPr>
            <a:r>
              <a:rPr lang="en-US" b="1">
                <a:solidFill>
                  <a:schemeClr val="tx2">
                    <a:lumMod val="90000"/>
                    <a:lumOff val="10000"/>
                  </a:schemeClr>
                </a:solidFill>
              </a:rPr>
              <a:t>Promote fairness:</a:t>
            </a:r>
            <a:r>
              <a:rPr lang="en-US">
                <a:solidFill>
                  <a:schemeClr val="tx2">
                    <a:lumMod val="90000"/>
                    <a:lumOff val="10000"/>
                  </a:schemeClr>
                </a:solidFill>
              </a:rPr>
              <a:t> prevent exploitation, discrimination, or coercion</a:t>
            </a:r>
          </a:p>
          <a:p>
            <a:pPr>
              <a:buFont typeface="Arial" panose="020B0604020202020204" pitchFamily="34" charset="0"/>
              <a:buChar char="•"/>
            </a:pPr>
            <a:r>
              <a:rPr lang="en-US" b="1">
                <a:solidFill>
                  <a:schemeClr val="tx2">
                    <a:lumMod val="90000"/>
                    <a:lumOff val="10000"/>
                  </a:schemeClr>
                </a:solidFill>
              </a:rPr>
              <a:t>Legal compliance:</a:t>
            </a:r>
            <a:r>
              <a:rPr lang="en-US">
                <a:solidFill>
                  <a:schemeClr val="tx2">
                    <a:lumMod val="90000"/>
                    <a:lumOff val="10000"/>
                  </a:schemeClr>
                </a:solidFill>
              </a:rPr>
              <a:t> check adherence to national and international rules (e.g., GDPR, Declaration of Helsinki</a:t>
            </a:r>
          </a:p>
          <a:p>
            <a:endParaRPr lang="en-GB"/>
          </a:p>
        </p:txBody>
      </p:sp>
      <p:sp>
        <p:nvSpPr>
          <p:cNvPr id="4" name="Segnaposto numero diapositiva 3"/>
          <p:cNvSpPr>
            <a:spLocks noGrp="1"/>
          </p:cNvSpPr>
          <p:nvPr>
            <p:ph type="sldNum" sz="quarter" idx="5"/>
          </p:nvPr>
        </p:nvSpPr>
        <p:spPr/>
        <p:txBody>
          <a:bodyPr/>
          <a:lstStyle/>
          <a:p>
            <a:fld id="{6143220D-AE7A-444C-82A7-D16C85E31C5F}" type="slidenum">
              <a:rPr lang="en-GB" smtClean="0"/>
              <a:t>15</a:t>
            </a:fld>
            <a:endParaRPr lang="en-GB"/>
          </a:p>
        </p:txBody>
      </p:sp>
    </p:spTree>
    <p:extLst>
      <p:ext uri="{BB962C8B-B14F-4D97-AF65-F5344CB8AC3E}">
        <p14:creationId xmlns:p14="http://schemas.microsoft.com/office/powerpoint/2010/main" val="1026845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a:hlinkClick r:id="rId3"/>
              </a:rPr>
              <a:t>https://vectormine.com/item/health-information-technology-for-patient-medical-history-tiny-person-concept/</a:t>
            </a:r>
            <a:endParaRPr lang="it-IT"/>
          </a:p>
        </p:txBody>
      </p:sp>
      <p:sp>
        <p:nvSpPr>
          <p:cNvPr id="4" name="Segnaposto numero diapositiva 3"/>
          <p:cNvSpPr>
            <a:spLocks noGrp="1"/>
          </p:cNvSpPr>
          <p:nvPr>
            <p:ph type="sldNum" sz="quarter" idx="5"/>
          </p:nvPr>
        </p:nvSpPr>
        <p:spPr/>
        <p:txBody>
          <a:bodyPr/>
          <a:lstStyle/>
          <a:p>
            <a:fld id="{6143220D-AE7A-444C-82A7-D16C85E31C5F}" type="slidenum">
              <a:rPr lang="en-GB" smtClean="0"/>
              <a:t>16</a:t>
            </a:fld>
            <a:endParaRPr lang="en-GB"/>
          </a:p>
        </p:txBody>
      </p:sp>
    </p:spTree>
    <p:extLst>
      <p:ext uri="{BB962C8B-B14F-4D97-AF65-F5344CB8AC3E}">
        <p14:creationId xmlns:p14="http://schemas.microsoft.com/office/powerpoint/2010/main" val="3477211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801-6656-631F-F957-7F28BC1C745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9884538-3FEF-4489-7781-166044BBAA6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84C081A-F044-2787-4532-478EF52B58B8}"/>
              </a:ext>
            </a:extLst>
          </p:cNvPr>
          <p:cNvSpPr>
            <a:spLocks noGrp="1"/>
          </p:cNvSpPr>
          <p:nvPr>
            <p:ph type="body" idx="1"/>
          </p:nvPr>
        </p:nvSpPr>
        <p:spPr/>
        <p:txBody>
          <a:bodyPr/>
          <a:lstStyle/>
          <a:p>
            <a:pPr algn="l">
              <a:lnSpc>
                <a:spcPct val="150000"/>
              </a:lnSpc>
            </a:pPr>
            <a:r>
              <a:rPr lang="en-GB" sz="1200" i="0" noProof="0">
                <a:solidFill>
                  <a:srgbClr val="002060"/>
                </a:solidFill>
              </a:rPr>
              <a:t>Health data are a </a:t>
            </a:r>
            <a:r>
              <a:rPr lang="en-GB" sz="1200" b="1" i="0" noProof="0">
                <a:solidFill>
                  <a:srgbClr val="002060"/>
                </a:solidFill>
              </a:rPr>
              <a:t>real value for scientific research</a:t>
            </a:r>
          </a:p>
          <a:p>
            <a:pPr algn="l">
              <a:lnSpc>
                <a:spcPct val="150000"/>
              </a:lnSpc>
            </a:pPr>
            <a:r>
              <a:rPr lang="en-GB" sz="1200" i="0" noProof="0">
                <a:solidFill>
                  <a:srgbClr val="002060"/>
                </a:solidFill>
              </a:rPr>
              <a:t>and nowadays there is an urgent need to reconcile the benefits of data sharing with privacy rights and constraints and ethical and legal requirements.</a:t>
            </a:r>
          </a:p>
          <a:p>
            <a:pPr algn="l">
              <a:lnSpc>
                <a:spcPct val="150000"/>
              </a:lnSpc>
            </a:pPr>
            <a:r>
              <a:rPr lang="en-GB" sz="1200" i="0" noProof="0">
                <a:solidFill>
                  <a:srgbClr val="002060"/>
                </a:solidFill>
              </a:rPr>
              <a:t>Health data constitutes a </a:t>
            </a:r>
            <a:r>
              <a:rPr lang="en-GB" sz="1200" b="1" i="0" noProof="0">
                <a:solidFill>
                  <a:srgbClr val="002060"/>
                </a:solidFill>
              </a:rPr>
              <a:t>significant resource </a:t>
            </a:r>
            <a:r>
              <a:rPr lang="en-GB" sz="1200" i="0" noProof="0">
                <a:solidFill>
                  <a:srgbClr val="002060"/>
                </a:solidFill>
              </a:rPr>
              <a:t>and makes economic and ethical sense to use this data as much as possible to improve population health and the effectiveness and the efficiency of health care systems</a:t>
            </a:r>
          </a:p>
          <a:p>
            <a:endParaRPr lang="it-IT"/>
          </a:p>
        </p:txBody>
      </p:sp>
      <p:sp>
        <p:nvSpPr>
          <p:cNvPr id="4" name="Segnaposto numero diapositiva 3">
            <a:extLst>
              <a:ext uri="{FF2B5EF4-FFF2-40B4-BE49-F238E27FC236}">
                <a16:creationId xmlns:a16="http://schemas.microsoft.com/office/drawing/2014/main" id="{BC8D4C0B-50A3-E87F-77BF-29501F71778B}"/>
              </a:ext>
            </a:extLst>
          </p:cNvPr>
          <p:cNvSpPr>
            <a:spLocks noGrp="1"/>
          </p:cNvSpPr>
          <p:nvPr>
            <p:ph type="sldNum" sz="quarter" idx="5"/>
          </p:nvPr>
        </p:nvSpPr>
        <p:spPr/>
        <p:txBody>
          <a:bodyPr/>
          <a:lstStyle/>
          <a:p>
            <a:fld id="{6143220D-AE7A-444C-82A7-D16C85E31C5F}" type="slidenum">
              <a:rPr lang="en-GB" smtClean="0"/>
              <a:t>17</a:t>
            </a:fld>
            <a:endParaRPr lang="en-GB"/>
          </a:p>
        </p:txBody>
      </p:sp>
    </p:spTree>
    <p:extLst>
      <p:ext uri="{BB962C8B-B14F-4D97-AF65-F5344CB8AC3E}">
        <p14:creationId xmlns:p14="http://schemas.microsoft.com/office/powerpoint/2010/main" val="770123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96D3A-8D39-68CA-01CB-8181684AF970}"/>
              </a:ext>
            </a:extLst>
          </p:cNvPr>
          <p:cNvSpPr>
            <a:spLocks noGrp="1"/>
          </p:cNvSpPr>
          <p:nvPr>
            <p:ph type="ctrTitle"/>
          </p:nvPr>
        </p:nvSpPr>
        <p:spPr>
          <a:xfrm>
            <a:off x="1524000" y="1122363"/>
            <a:ext cx="9144000" cy="2387600"/>
          </a:xfrm>
        </p:spPr>
        <p:txBody>
          <a:bodyPr anchor="b"/>
          <a:lstStyle>
            <a:lvl1pPr algn="ctr">
              <a:defRPr sz="6000" b="1">
                <a:solidFill>
                  <a:srgbClr val="001A8C"/>
                </a:solidFill>
              </a:defRPr>
            </a:lvl1pPr>
          </a:lstStyle>
          <a:p>
            <a:r>
              <a:rPr lang="en-US"/>
              <a:t>Click to edit Master title style</a:t>
            </a:r>
          </a:p>
        </p:txBody>
      </p:sp>
      <p:sp>
        <p:nvSpPr>
          <p:cNvPr id="3" name="Subtitle 2">
            <a:extLst>
              <a:ext uri="{FF2B5EF4-FFF2-40B4-BE49-F238E27FC236}">
                <a16:creationId xmlns:a16="http://schemas.microsoft.com/office/drawing/2014/main" id="{1BC61043-55CA-62A3-A25C-BFCCAB5E5B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4E8E1A-F2B7-DDF7-8B95-42CACE93FD92}"/>
              </a:ext>
            </a:extLst>
          </p:cNvPr>
          <p:cNvSpPr>
            <a:spLocks noGrp="1"/>
          </p:cNvSpPr>
          <p:nvPr>
            <p:ph type="dt" sz="half" idx="10"/>
          </p:nvPr>
        </p:nvSpPr>
        <p:spPr/>
        <p:txBody>
          <a:bodyPr/>
          <a:lstStyle/>
          <a:p>
            <a:fld id="{B94426E3-A19F-4D12-8A54-541FEB76B207}" type="datetimeFigureOut">
              <a:rPr lang="en-US" smtClean="0"/>
              <a:t>5/14/2025</a:t>
            </a:fld>
            <a:endParaRPr lang="en-US"/>
          </a:p>
        </p:txBody>
      </p:sp>
      <p:sp>
        <p:nvSpPr>
          <p:cNvPr id="5" name="Footer Placeholder 4">
            <a:extLst>
              <a:ext uri="{FF2B5EF4-FFF2-40B4-BE49-F238E27FC236}">
                <a16:creationId xmlns:a16="http://schemas.microsoft.com/office/drawing/2014/main" id="{5B003321-82F8-B1D5-0CA6-6555E6A70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584C5-CECA-340D-7AF2-95BED44FCD02}"/>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1028" name="Picture 4">
            <a:extLst>
              <a:ext uri="{FF2B5EF4-FFF2-40B4-BE49-F238E27FC236}">
                <a16:creationId xmlns:a16="http://schemas.microsoft.com/office/drawing/2014/main" id="{0A3412D2-338A-F57B-F216-2BA0359806F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a:off x="-1" y="1007858"/>
            <a:ext cx="2038525" cy="58501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0594240-1232-4E24-BB27-8FF9FCAAD9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6074434"/>
            <a:ext cx="2316454" cy="783566"/>
          </a:xfrm>
          <a:prstGeom prst="rect">
            <a:avLst/>
          </a:prstGeom>
        </p:spPr>
      </p:pic>
      <p:pic>
        <p:nvPicPr>
          <p:cNvPr id="11" name="Picture 10">
            <a:extLst>
              <a:ext uri="{FF2B5EF4-FFF2-40B4-BE49-F238E27FC236}">
                <a16:creationId xmlns:a16="http://schemas.microsoft.com/office/drawing/2014/main" id="{0326BF70-374B-4C4B-AE99-2437EB2FA09E}"/>
              </a:ext>
            </a:extLst>
          </p:cNvPr>
          <p:cNvPicPr>
            <a:picLocks noChangeAspect="1"/>
          </p:cNvPicPr>
          <p:nvPr userDrawn="1"/>
        </p:nvPicPr>
        <p:blipFill>
          <a:blip r:embed="rId4"/>
          <a:stretch>
            <a:fillRect/>
          </a:stretch>
        </p:blipFill>
        <p:spPr>
          <a:xfrm>
            <a:off x="9145944" y="6176948"/>
            <a:ext cx="3046056" cy="681052"/>
          </a:xfrm>
          <a:prstGeom prst="rect">
            <a:avLst/>
          </a:prstGeom>
        </p:spPr>
      </p:pic>
    </p:spTree>
    <p:extLst>
      <p:ext uri="{BB962C8B-B14F-4D97-AF65-F5344CB8AC3E}">
        <p14:creationId xmlns:p14="http://schemas.microsoft.com/office/powerpoint/2010/main" val="1240334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 corpo">
    <p:spTree>
      <p:nvGrpSpPr>
        <p:cNvPr id="1" name=""/>
        <p:cNvGrpSpPr/>
        <p:nvPr/>
      </p:nvGrpSpPr>
      <p:grpSpPr>
        <a:xfrm>
          <a:off x="0" y="0"/>
          <a:ext cx="0" cy="0"/>
          <a:chOff x="0" y="0"/>
          <a:chExt cx="0" cy="0"/>
        </a:xfrm>
      </p:grpSpPr>
      <p:sp>
        <p:nvSpPr>
          <p:cNvPr id="2" name="Titolo 1"/>
          <p:cNvSpPr>
            <a:spLocks noGrp="1"/>
          </p:cNvSpPr>
          <p:nvPr>
            <p:ph type="title"/>
          </p:nvPr>
        </p:nvSpPr>
        <p:spPr>
          <a:xfrm>
            <a:off x="3503713" y="115888"/>
            <a:ext cx="8078688" cy="1066800"/>
          </a:xfrm>
        </p:spPr>
        <p:txBody>
          <a:bodyPr>
            <a:normAutofit/>
          </a:bodyPr>
          <a:lstStyle>
            <a:lvl1pPr>
              <a:defRPr>
                <a:solidFill>
                  <a:srgbClr val="A71561"/>
                </a:solidFill>
              </a:defRPr>
            </a:lvl1pPr>
          </a:lstStyle>
          <a:p>
            <a:r>
              <a:rPr lang="it-IT"/>
              <a:t>Fare clic per modificare lo stile del titolo</a:t>
            </a:r>
          </a:p>
        </p:txBody>
      </p:sp>
      <p:sp>
        <p:nvSpPr>
          <p:cNvPr id="3" name="Segnaposto testo 2"/>
          <p:cNvSpPr>
            <a:spLocks noGrp="1"/>
          </p:cNvSpPr>
          <p:nvPr>
            <p:ph idx="1"/>
          </p:nvPr>
        </p:nvSpPr>
        <p:spPr bwMode="auto">
          <a:xfrm>
            <a:off x="609600" y="1412776"/>
            <a:ext cx="10972800" cy="5256584"/>
          </a:xfrm>
          <a:prstGeom prst="rect">
            <a:avLst/>
          </a:prstGeom>
          <a:noFill/>
          <a:ln>
            <a:noFill/>
          </a:ln>
        </p:spPr>
        <p:txBody>
          <a:bodyPr>
            <a:normAutofit/>
          </a:bodyPr>
          <a:lstStyle>
            <a:lvl2pPr marL="742950" indent="-285750">
              <a:buFont typeface="Courier New" panose="02070309020205020404" pitchFamily="49" charset="0"/>
              <a:buChar char="o"/>
              <a:defRPr/>
            </a:lvl2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5" name="Immagine 4"/>
          <p:cNvPicPr>
            <a:picLocks noChangeAspect="1"/>
          </p:cNvPicPr>
          <p:nvPr userDrawn="1"/>
        </p:nvPicPr>
        <p:blipFill>
          <a:blip r:embed="rId2"/>
          <a:stretch>
            <a:fillRect/>
          </a:stretch>
        </p:blipFill>
        <p:spPr>
          <a:xfrm>
            <a:off x="6888" y="1897380"/>
            <a:ext cx="345440" cy="4960620"/>
          </a:xfrm>
          <a:prstGeom prst="rect">
            <a:avLst/>
          </a:prstGeom>
        </p:spPr>
      </p:pic>
      <p:pic>
        <p:nvPicPr>
          <p:cNvPr id="6" name="Immagine 5"/>
          <p:cNvPicPr>
            <a:picLocks noChangeAspect="1"/>
          </p:cNvPicPr>
          <p:nvPr userDrawn="1"/>
        </p:nvPicPr>
        <p:blipFill>
          <a:blip r:embed="rId3"/>
          <a:stretch>
            <a:fillRect/>
          </a:stretch>
        </p:blipFill>
        <p:spPr>
          <a:xfrm>
            <a:off x="11913536" y="-14297"/>
            <a:ext cx="284480" cy="4945380"/>
          </a:xfrm>
          <a:prstGeom prst="rect">
            <a:avLst/>
          </a:prstGeom>
        </p:spPr>
      </p:pic>
      <p:pic>
        <p:nvPicPr>
          <p:cNvPr id="7" name="Immagine 6"/>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126593" y="116632"/>
            <a:ext cx="1936959" cy="573074"/>
          </a:xfrm>
          <a:prstGeom prst="rect">
            <a:avLst/>
          </a:prstGeom>
        </p:spPr>
      </p:pic>
    </p:spTree>
    <p:extLst>
      <p:ext uri="{BB962C8B-B14F-4D97-AF65-F5344CB8AC3E}">
        <p14:creationId xmlns:p14="http://schemas.microsoft.com/office/powerpoint/2010/main" val="581151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807A-4725-7B1C-6A7D-5B6EF5A3CC66}"/>
              </a:ext>
            </a:extLst>
          </p:cNvPr>
          <p:cNvSpPr>
            <a:spLocks noGrp="1"/>
          </p:cNvSpPr>
          <p:nvPr>
            <p:ph type="title"/>
          </p:nvPr>
        </p:nvSpPr>
        <p:spPr/>
        <p:txBody>
          <a:bodyPr/>
          <a:lstStyle>
            <a:lvl1pPr>
              <a:defRPr b="1">
                <a:solidFill>
                  <a:srgbClr val="001A8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9C0E93F-0B1F-9E1D-B287-B7CB16D7D3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17691-EB03-F50F-5AC6-963226041ECA}"/>
              </a:ext>
            </a:extLst>
          </p:cNvPr>
          <p:cNvSpPr>
            <a:spLocks noGrp="1"/>
          </p:cNvSpPr>
          <p:nvPr>
            <p:ph type="dt" sz="half" idx="10"/>
          </p:nvPr>
        </p:nvSpPr>
        <p:spPr/>
        <p:txBody>
          <a:bodyPr/>
          <a:lstStyle/>
          <a:p>
            <a:fld id="{B94426E3-A19F-4D12-8A54-541FEB76B207}" type="datetimeFigureOut">
              <a:rPr lang="en-US" smtClean="0"/>
              <a:t>5/14/2025</a:t>
            </a:fld>
            <a:endParaRPr lang="en-US"/>
          </a:p>
        </p:txBody>
      </p:sp>
      <p:sp>
        <p:nvSpPr>
          <p:cNvPr id="5" name="Footer Placeholder 4">
            <a:extLst>
              <a:ext uri="{FF2B5EF4-FFF2-40B4-BE49-F238E27FC236}">
                <a16:creationId xmlns:a16="http://schemas.microsoft.com/office/drawing/2014/main" id="{DA22C511-4B7E-3809-B3CE-0D8A56CB5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7F8F5-2D91-52A3-696D-DF728466F918}"/>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7" name="Picture 4">
            <a:extLst>
              <a:ext uri="{FF2B5EF4-FFF2-40B4-BE49-F238E27FC236}">
                <a16:creationId xmlns:a16="http://schemas.microsoft.com/office/drawing/2014/main" id="{C79DFEAD-65BD-5692-1DC5-6BF57214758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a:off x="1" y="3967992"/>
            <a:ext cx="1010230" cy="2899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E9B06AFD-7F36-23AD-D70E-67DDB7656F9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rot="5400000">
            <a:off x="10146789" y="-988197"/>
            <a:ext cx="1057013" cy="30334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86DD86A-C851-4D4E-A45B-A909601FE7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6074434"/>
            <a:ext cx="2316454" cy="783566"/>
          </a:xfrm>
          <a:prstGeom prst="rect">
            <a:avLst/>
          </a:prstGeom>
        </p:spPr>
      </p:pic>
      <p:pic>
        <p:nvPicPr>
          <p:cNvPr id="13" name="Picture 12">
            <a:extLst>
              <a:ext uri="{FF2B5EF4-FFF2-40B4-BE49-F238E27FC236}">
                <a16:creationId xmlns:a16="http://schemas.microsoft.com/office/drawing/2014/main" id="{F6FA2E6C-C77B-47DE-9A67-D20629EC9D1F}"/>
              </a:ext>
            </a:extLst>
          </p:cNvPr>
          <p:cNvPicPr>
            <a:picLocks noChangeAspect="1"/>
          </p:cNvPicPr>
          <p:nvPr userDrawn="1"/>
        </p:nvPicPr>
        <p:blipFill>
          <a:blip r:embed="rId4"/>
          <a:stretch>
            <a:fillRect/>
          </a:stretch>
        </p:blipFill>
        <p:spPr>
          <a:xfrm>
            <a:off x="9145944" y="6176948"/>
            <a:ext cx="3046056" cy="681052"/>
          </a:xfrm>
          <a:prstGeom prst="rect">
            <a:avLst/>
          </a:prstGeom>
        </p:spPr>
      </p:pic>
    </p:spTree>
    <p:extLst>
      <p:ext uri="{BB962C8B-B14F-4D97-AF65-F5344CB8AC3E}">
        <p14:creationId xmlns:p14="http://schemas.microsoft.com/office/powerpoint/2010/main" val="3842424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10B1D-830F-3BF4-5ECE-774069CD1871}"/>
              </a:ext>
            </a:extLst>
          </p:cNvPr>
          <p:cNvSpPr>
            <a:spLocks noGrp="1"/>
          </p:cNvSpPr>
          <p:nvPr>
            <p:ph type="title"/>
          </p:nvPr>
        </p:nvSpPr>
        <p:spPr>
          <a:xfrm>
            <a:off x="831850" y="1709738"/>
            <a:ext cx="10515600" cy="2852737"/>
          </a:xfrm>
        </p:spPr>
        <p:txBody>
          <a:bodyPr anchor="b"/>
          <a:lstStyle>
            <a:lvl1pPr>
              <a:defRPr sz="6000" b="1">
                <a:solidFill>
                  <a:srgbClr val="001A8C"/>
                </a:solidFill>
              </a:defRPr>
            </a:lvl1pPr>
          </a:lstStyle>
          <a:p>
            <a:r>
              <a:rPr lang="en-US"/>
              <a:t>Click to edit Master title style</a:t>
            </a:r>
          </a:p>
        </p:txBody>
      </p:sp>
      <p:sp>
        <p:nvSpPr>
          <p:cNvPr id="3" name="Text Placeholder 2">
            <a:extLst>
              <a:ext uri="{FF2B5EF4-FFF2-40B4-BE49-F238E27FC236}">
                <a16:creationId xmlns:a16="http://schemas.microsoft.com/office/drawing/2014/main" id="{9D2C1C36-8DC7-40AA-407D-0D17485932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4E0B62-82F0-C1C3-7737-69052A73CEC0}"/>
              </a:ext>
            </a:extLst>
          </p:cNvPr>
          <p:cNvSpPr>
            <a:spLocks noGrp="1"/>
          </p:cNvSpPr>
          <p:nvPr>
            <p:ph type="dt" sz="half" idx="10"/>
          </p:nvPr>
        </p:nvSpPr>
        <p:spPr/>
        <p:txBody>
          <a:bodyPr/>
          <a:lstStyle/>
          <a:p>
            <a:fld id="{B94426E3-A19F-4D12-8A54-541FEB76B207}" type="datetimeFigureOut">
              <a:rPr lang="en-US" smtClean="0"/>
              <a:t>5/14/2025</a:t>
            </a:fld>
            <a:endParaRPr lang="en-US"/>
          </a:p>
        </p:txBody>
      </p:sp>
      <p:sp>
        <p:nvSpPr>
          <p:cNvPr id="5" name="Footer Placeholder 4">
            <a:extLst>
              <a:ext uri="{FF2B5EF4-FFF2-40B4-BE49-F238E27FC236}">
                <a16:creationId xmlns:a16="http://schemas.microsoft.com/office/drawing/2014/main" id="{74E8E14F-2C8E-6634-01AB-37C4552C9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F6592-C1FF-C717-4153-A78ED3A52416}"/>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7" name="Picture 4">
            <a:extLst>
              <a:ext uri="{FF2B5EF4-FFF2-40B4-BE49-F238E27FC236}">
                <a16:creationId xmlns:a16="http://schemas.microsoft.com/office/drawing/2014/main" id="{61C5F2F2-D440-DB60-8ADD-80E188EC2C2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flipH="1" flipV="1">
            <a:off x="11054176" y="1728131"/>
            <a:ext cx="1137824" cy="32653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F383ADFA-4197-DF93-EBF0-924D86EFDCC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rot="16200000">
            <a:off x="902468" y="5008879"/>
            <a:ext cx="955669" cy="27425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9B6CCA9-9EFF-4E98-BD8C-4A03C70CC0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1773" y="6062759"/>
            <a:ext cx="2316454" cy="783566"/>
          </a:xfrm>
          <a:prstGeom prst="rect">
            <a:avLst/>
          </a:prstGeom>
        </p:spPr>
      </p:pic>
      <p:pic>
        <p:nvPicPr>
          <p:cNvPr id="12" name="Picture 11">
            <a:extLst>
              <a:ext uri="{FF2B5EF4-FFF2-40B4-BE49-F238E27FC236}">
                <a16:creationId xmlns:a16="http://schemas.microsoft.com/office/drawing/2014/main" id="{5921F8E9-BD11-4109-A26F-B9F3419AF5DD}"/>
              </a:ext>
            </a:extLst>
          </p:cNvPr>
          <p:cNvPicPr>
            <a:picLocks noChangeAspect="1"/>
          </p:cNvPicPr>
          <p:nvPr userDrawn="1"/>
        </p:nvPicPr>
        <p:blipFill>
          <a:blip r:embed="rId4"/>
          <a:stretch>
            <a:fillRect/>
          </a:stretch>
        </p:blipFill>
        <p:spPr>
          <a:xfrm>
            <a:off x="9145944" y="6176948"/>
            <a:ext cx="3046056" cy="681052"/>
          </a:xfrm>
          <a:prstGeom prst="rect">
            <a:avLst/>
          </a:prstGeom>
        </p:spPr>
      </p:pic>
    </p:spTree>
    <p:extLst>
      <p:ext uri="{BB962C8B-B14F-4D97-AF65-F5344CB8AC3E}">
        <p14:creationId xmlns:p14="http://schemas.microsoft.com/office/powerpoint/2010/main" val="555585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845DC-6AA5-0FE1-A276-B09AA78524CD}"/>
              </a:ext>
            </a:extLst>
          </p:cNvPr>
          <p:cNvSpPr>
            <a:spLocks noGrp="1"/>
          </p:cNvSpPr>
          <p:nvPr>
            <p:ph type="title"/>
          </p:nvPr>
        </p:nvSpPr>
        <p:spPr/>
        <p:txBody>
          <a:bodyPr/>
          <a:lstStyle>
            <a:lvl1pPr>
              <a:defRPr b="1">
                <a:solidFill>
                  <a:srgbClr val="001A8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0E7BB69-9095-FB43-F8BA-09B646AB6A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03EBF3-E6B9-772A-CBF0-FB35120D8D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9092F-F50E-8692-5849-2D78C843C67F}"/>
              </a:ext>
            </a:extLst>
          </p:cNvPr>
          <p:cNvSpPr>
            <a:spLocks noGrp="1"/>
          </p:cNvSpPr>
          <p:nvPr>
            <p:ph type="dt" sz="half" idx="10"/>
          </p:nvPr>
        </p:nvSpPr>
        <p:spPr/>
        <p:txBody>
          <a:bodyPr/>
          <a:lstStyle/>
          <a:p>
            <a:fld id="{B94426E3-A19F-4D12-8A54-541FEB76B207}" type="datetimeFigureOut">
              <a:rPr lang="en-US" smtClean="0"/>
              <a:t>5/14/2025</a:t>
            </a:fld>
            <a:endParaRPr lang="en-US"/>
          </a:p>
        </p:txBody>
      </p:sp>
      <p:sp>
        <p:nvSpPr>
          <p:cNvPr id="6" name="Footer Placeholder 5">
            <a:extLst>
              <a:ext uri="{FF2B5EF4-FFF2-40B4-BE49-F238E27FC236}">
                <a16:creationId xmlns:a16="http://schemas.microsoft.com/office/drawing/2014/main" id="{A918AE9F-F373-0F34-68C7-030CA4CEC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576503-67C6-39B4-09C4-1C66778B4254}"/>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8" name="Picture 4">
            <a:extLst>
              <a:ext uri="{FF2B5EF4-FFF2-40B4-BE49-F238E27FC236}">
                <a16:creationId xmlns:a16="http://schemas.microsoft.com/office/drawing/2014/main" id="{77E33A8D-32D9-FD63-AE90-402B0776008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rot="16200000">
            <a:off x="890160" y="5015689"/>
            <a:ext cx="952150" cy="27324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0013DAC-CD38-46DF-9CEF-8D4623121E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1773" y="6062759"/>
            <a:ext cx="2316454" cy="783566"/>
          </a:xfrm>
          <a:prstGeom prst="rect">
            <a:avLst/>
          </a:prstGeom>
        </p:spPr>
      </p:pic>
      <p:pic>
        <p:nvPicPr>
          <p:cNvPr id="12" name="Picture 11">
            <a:extLst>
              <a:ext uri="{FF2B5EF4-FFF2-40B4-BE49-F238E27FC236}">
                <a16:creationId xmlns:a16="http://schemas.microsoft.com/office/drawing/2014/main" id="{443865E4-EAE3-4F86-9259-8E8F13236FD6}"/>
              </a:ext>
            </a:extLst>
          </p:cNvPr>
          <p:cNvPicPr>
            <a:picLocks noChangeAspect="1"/>
          </p:cNvPicPr>
          <p:nvPr userDrawn="1"/>
        </p:nvPicPr>
        <p:blipFill>
          <a:blip r:embed="rId4"/>
          <a:stretch>
            <a:fillRect/>
          </a:stretch>
        </p:blipFill>
        <p:spPr>
          <a:xfrm>
            <a:off x="9145944" y="6176948"/>
            <a:ext cx="3046056" cy="681052"/>
          </a:xfrm>
          <a:prstGeom prst="rect">
            <a:avLst/>
          </a:prstGeom>
        </p:spPr>
      </p:pic>
    </p:spTree>
    <p:extLst>
      <p:ext uri="{BB962C8B-B14F-4D97-AF65-F5344CB8AC3E}">
        <p14:creationId xmlns:p14="http://schemas.microsoft.com/office/powerpoint/2010/main" val="3634208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209C1-B2EA-D4CC-E766-245BC44D2E6B}"/>
              </a:ext>
            </a:extLst>
          </p:cNvPr>
          <p:cNvSpPr>
            <a:spLocks noGrp="1"/>
          </p:cNvSpPr>
          <p:nvPr>
            <p:ph type="title"/>
          </p:nvPr>
        </p:nvSpPr>
        <p:spPr>
          <a:xfrm>
            <a:off x="839788" y="365125"/>
            <a:ext cx="10515600" cy="1325563"/>
          </a:xfrm>
        </p:spPr>
        <p:txBody>
          <a:bodyPr/>
          <a:lstStyle>
            <a:lvl1pPr>
              <a:defRPr b="1">
                <a:solidFill>
                  <a:srgbClr val="001A8C"/>
                </a:solidFill>
              </a:defRPr>
            </a:lvl1pPr>
          </a:lstStyle>
          <a:p>
            <a:r>
              <a:rPr lang="en-US"/>
              <a:t>Click to edit Master title style</a:t>
            </a:r>
          </a:p>
        </p:txBody>
      </p:sp>
      <p:sp>
        <p:nvSpPr>
          <p:cNvPr id="3" name="Text Placeholder 2">
            <a:extLst>
              <a:ext uri="{FF2B5EF4-FFF2-40B4-BE49-F238E27FC236}">
                <a16:creationId xmlns:a16="http://schemas.microsoft.com/office/drawing/2014/main" id="{3BFA4E5E-2538-8FF7-DA52-38E13F9717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F7E270-56AC-963D-7D9E-E871E8D960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639E5C-83D8-6867-4FA4-F2117F685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AC815A-8D29-23BF-471F-CBF5944F51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D0F40A-8DBA-C7C9-F187-1DEC710F43D0}"/>
              </a:ext>
            </a:extLst>
          </p:cNvPr>
          <p:cNvSpPr>
            <a:spLocks noGrp="1"/>
          </p:cNvSpPr>
          <p:nvPr>
            <p:ph type="dt" sz="half" idx="10"/>
          </p:nvPr>
        </p:nvSpPr>
        <p:spPr/>
        <p:txBody>
          <a:bodyPr/>
          <a:lstStyle/>
          <a:p>
            <a:fld id="{B94426E3-A19F-4D12-8A54-541FEB76B207}" type="datetimeFigureOut">
              <a:rPr lang="en-US" smtClean="0"/>
              <a:t>5/14/2025</a:t>
            </a:fld>
            <a:endParaRPr lang="en-US"/>
          </a:p>
        </p:txBody>
      </p:sp>
      <p:sp>
        <p:nvSpPr>
          <p:cNvPr id="8" name="Footer Placeholder 7">
            <a:extLst>
              <a:ext uri="{FF2B5EF4-FFF2-40B4-BE49-F238E27FC236}">
                <a16:creationId xmlns:a16="http://schemas.microsoft.com/office/drawing/2014/main" id="{F0B60AB1-6C88-C111-F143-D8A7102F90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491F07-5014-3B78-D96C-2DF22AB86DB6}"/>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10" name="Picture 4">
            <a:extLst>
              <a:ext uri="{FF2B5EF4-FFF2-40B4-BE49-F238E27FC236}">
                <a16:creationId xmlns:a16="http://schemas.microsoft.com/office/drawing/2014/main" id="{2A01656E-6859-7A16-402F-EE8E347091C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flipH="1">
            <a:off x="11046278" y="3716322"/>
            <a:ext cx="1145721" cy="32879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B6DF3E9-1BFC-46CC-B5CF-56D15C7C62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851" y="6021595"/>
            <a:ext cx="2316454" cy="783566"/>
          </a:xfrm>
          <a:prstGeom prst="rect">
            <a:avLst/>
          </a:prstGeom>
        </p:spPr>
      </p:pic>
      <p:pic>
        <p:nvPicPr>
          <p:cNvPr id="15" name="Picture 14">
            <a:extLst>
              <a:ext uri="{FF2B5EF4-FFF2-40B4-BE49-F238E27FC236}">
                <a16:creationId xmlns:a16="http://schemas.microsoft.com/office/drawing/2014/main" id="{6258159E-035F-4036-9B2F-EFE9FBE0FF54}"/>
              </a:ext>
            </a:extLst>
          </p:cNvPr>
          <p:cNvPicPr>
            <a:picLocks noChangeAspect="1"/>
          </p:cNvPicPr>
          <p:nvPr userDrawn="1"/>
        </p:nvPicPr>
        <p:blipFill>
          <a:blip r:embed="rId4"/>
          <a:stretch>
            <a:fillRect/>
          </a:stretch>
        </p:blipFill>
        <p:spPr>
          <a:xfrm>
            <a:off x="14338" y="6176948"/>
            <a:ext cx="3046056" cy="681052"/>
          </a:xfrm>
          <a:prstGeom prst="rect">
            <a:avLst/>
          </a:prstGeom>
        </p:spPr>
      </p:pic>
    </p:spTree>
    <p:extLst>
      <p:ext uri="{BB962C8B-B14F-4D97-AF65-F5344CB8AC3E}">
        <p14:creationId xmlns:p14="http://schemas.microsoft.com/office/powerpoint/2010/main" val="1578947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9D0F40A-8DBA-C7C9-F187-1DEC710F43D0}"/>
              </a:ext>
            </a:extLst>
          </p:cNvPr>
          <p:cNvSpPr>
            <a:spLocks noGrp="1"/>
          </p:cNvSpPr>
          <p:nvPr>
            <p:ph type="dt" sz="half" idx="10"/>
          </p:nvPr>
        </p:nvSpPr>
        <p:spPr/>
        <p:txBody>
          <a:bodyPr/>
          <a:lstStyle/>
          <a:p>
            <a:fld id="{B94426E3-A19F-4D12-8A54-541FEB76B207}" type="datetimeFigureOut">
              <a:rPr lang="en-US" smtClean="0"/>
              <a:t>5/14/2025</a:t>
            </a:fld>
            <a:endParaRPr lang="en-US"/>
          </a:p>
        </p:txBody>
      </p:sp>
      <p:sp>
        <p:nvSpPr>
          <p:cNvPr id="8" name="Footer Placeholder 7">
            <a:extLst>
              <a:ext uri="{FF2B5EF4-FFF2-40B4-BE49-F238E27FC236}">
                <a16:creationId xmlns:a16="http://schemas.microsoft.com/office/drawing/2014/main" id="{F0B60AB1-6C88-C111-F143-D8A7102F90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491F07-5014-3B78-D96C-2DF22AB86DB6}"/>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10" name="Picture 4">
            <a:extLst>
              <a:ext uri="{FF2B5EF4-FFF2-40B4-BE49-F238E27FC236}">
                <a16:creationId xmlns:a16="http://schemas.microsoft.com/office/drawing/2014/main" id="{2A01656E-6859-7A16-402F-EE8E347091C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flipH="1">
            <a:off x="11046278" y="3716322"/>
            <a:ext cx="1145721" cy="32879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B6DF3E9-1BFC-46CC-B5CF-56D15C7C62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851" y="6021595"/>
            <a:ext cx="2316454" cy="783566"/>
          </a:xfrm>
          <a:prstGeom prst="rect">
            <a:avLst/>
          </a:prstGeom>
        </p:spPr>
      </p:pic>
      <p:pic>
        <p:nvPicPr>
          <p:cNvPr id="15" name="Picture 14">
            <a:extLst>
              <a:ext uri="{FF2B5EF4-FFF2-40B4-BE49-F238E27FC236}">
                <a16:creationId xmlns:a16="http://schemas.microsoft.com/office/drawing/2014/main" id="{6258159E-035F-4036-9B2F-EFE9FBE0FF54}"/>
              </a:ext>
            </a:extLst>
          </p:cNvPr>
          <p:cNvPicPr>
            <a:picLocks noChangeAspect="1"/>
          </p:cNvPicPr>
          <p:nvPr userDrawn="1"/>
        </p:nvPicPr>
        <p:blipFill>
          <a:blip r:embed="rId4"/>
          <a:stretch>
            <a:fillRect/>
          </a:stretch>
        </p:blipFill>
        <p:spPr>
          <a:xfrm>
            <a:off x="14338" y="6176948"/>
            <a:ext cx="3046056" cy="681052"/>
          </a:xfrm>
          <a:prstGeom prst="rect">
            <a:avLst/>
          </a:prstGeom>
        </p:spPr>
      </p:pic>
      <p:sp>
        <p:nvSpPr>
          <p:cNvPr id="11" name="Title 1">
            <a:extLst>
              <a:ext uri="{FF2B5EF4-FFF2-40B4-BE49-F238E27FC236}">
                <a16:creationId xmlns:a16="http://schemas.microsoft.com/office/drawing/2014/main" id="{71B7EBFA-060E-69B6-07B2-0AF483998C92}"/>
              </a:ext>
            </a:extLst>
          </p:cNvPr>
          <p:cNvSpPr>
            <a:spLocks noGrp="1"/>
          </p:cNvSpPr>
          <p:nvPr>
            <p:ph type="title"/>
          </p:nvPr>
        </p:nvSpPr>
        <p:spPr>
          <a:xfrm>
            <a:off x="838200" y="365125"/>
            <a:ext cx="10515600" cy="1325563"/>
          </a:xfrm>
        </p:spPr>
        <p:txBody>
          <a:bodyPr/>
          <a:lstStyle>
            <a:lvl1pPr>
              <a:defRPr b="1">
                <a:solidFill>
                  <a:srgbClr val="001A8C"/>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B4B17942-C845-058B-9F1D-EA5EA97DB560}"/>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7366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74F88-6DC5-51A5-AE63-2010EF9B9A05}"/>
              </a:ext>
            </a:extLst>
          </p:cNvPr>
          <p:cNvSpPr>
            <a:spLocks noGrp="1"/>
          </p:cNvSpPr>
          <p:nvPr>
            <p:ph type="title"/>
          </p:nvPr>
        </p:nvSpPr>
        <p:spPr/>
        <p:txBody>
          <a:bodyPr/>
          <a:lstStyle>
            <a:lvl1pPr>
              <a:defRPr b="1">
                <a:solidFill>
                  <a:srgbClr val="001A8C"/>
                </a:solidFill>
              </a:defRPr>
            </a:lvl1pPr>
          </a:lstStyle>
          <a:p>
            <a:r>
              <a:rPr lang="en-US"/>
              <a:t>Click to edit Master title style</a:t>
            </a:r>
          </a:p>
        </p:txBody>
      </p:sp>
      <p:sp>
        <p:nvSpPr>
          <p:cNvPr id="3" name="Date Placeholder 2">
            <a:extLst>
              <a:ext uri="{FF2B5EF4-FFF2-40B4-BE49-F238E27FC236}">
                <a16:creationId xmlns:a16="http://schemas.microsoft.com/office/drawing/2014/main" id="{46FB50D6-95D9-F10E-C615-61044CC03DE5}"/>
              </a:ext>
            </a:extLst>
          </p:cNvPr>
          <p:cNvSpPr>
            <a:spLocks noGrp="1"/>
          </p:cNvSpPr>
          <p:nvPr>
            <p:ph type="dt" sz="half" idx="10"/>
          </p:nvPr>
        </p:nvSpPr>
        <p:spPr/>
        <p:txBody>
          <a:bodyPr/>
          <a:lstStyle/>
          <a:p>
            <a:fld id="{B94426E3-A19F-4D12-8A54-541FEB76B207}" type="datetimeFigureOut">
              <a:rPr lang="en-US" smtClean="0"/>
              <a:t>5/14/2025</a:t>
            </a:fld>
            <a:endParaRPr lang="en-US"/>
          </a:p>
        </p:txBody>
      </p:sp>
      <p:sp>
        <p:nvSpPr>
          <p:cNvPr id="4" name="Footer Placeholder 3">
            <a:extLst>
              <a:ext uri="{FF2B5EF4-FFF2-40B4-BE49-F238E27FC236}">
                <a16:creationId xmlns:a16="http://schemas.microsoft.com/office/drawing/2014/main" id="{F9FACEAA-EBCD-1C41-2729-AB5E4BDA37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DE04FD-DA31-0773-3B30-E36C456172DD}"/>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6" name="Picture 4">
            <a:extLst>
              <a:ext uri="{FF2B5EF4-FFF2-40B4-BE49-F238E27FC236}">
                <a16:creationId xmlns:a16="http://schemas.microsoft.com/office/drawing/2014/main" id="{DE853FC6-BFCB-5449-A377-656534BE1F6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rot="16200000">
            <a:off x="1123219" y="4533343"/>
            <a:ext cx="1201437" cy="3447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D68A6C2-43FC-CC8E-7474-87E79B32A9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rot="5400000">
            <a:off x="10195872" y="-925453"/>
            <a:ext cx="989901" cy="28408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D6E8866-BE7B-4E26-BEF2-BE13CDCFC0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37667" y="6074433"/>
            <a:ext cx="2316454" cy="783566"/>
          </a:xfrm>
          <a:prstGeom prst="rect">
            <a:avLst/>
          </a:prstGeom>
        </p:spPr>
      </p:pic>
      <p:pic>
        <p:nvPicPr>
          <p:cNvPr id="12" name="Picture 11">
            <a:extLst>
              <a:ext uri="{FF2B5EF4-FFF2-40B4-BE49-F238E27FC236}">
                <a16:creationId xmlns:a16="http://schemas.microsoft.com/office/drawing/2014/main" id="{046858AE-560B-4DDF-B006-CE0D8E5595C2}"/>
              </a:ext>
            </a:extLst>
          </p:cNvPr>
          <p:cNvPicPr>
            <a:picLocks noChangeAspect="1"/>
          </p:cNvPicPr>
          <p:nvPr userDrawn="1"/>
        </p:nvPicPr>
        <p:blipFill>
          <a:blip r:embed="rId4"/>
          <a:stretch>
            <a:fillRect/>
          </a:stretch>
        </p:blipFill>
        <p:spPr>
          <a:xfrm>
            <a:off x="9145944" y="6176948"/>
            <a:ext cx="3046056" cy="681052"/>
          </a:xfrm>
          <a:prstGeom prst="rect">
            <a:avLst/>
          </a:prstGeom>
        </p:spPr>
      </p:pic>
    </p:spTree>
    <p:extLst>
      <p:ext uri="{BB962C8B-B14F-4D97-AF65-F5344CB8AC3E}">
        <p14:creationId xmlns:p14="http://schemas.microsoft.com/office/powerpoint/2010/main" val="2869345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09EB0-91A6-7B4A-7B64-E3B4A663C919}"/>
              </a:ext>
            </a:extLst>
          </p:cNvPr>
          <p:cNvSpPr>
            <a:spLocks noGrp="1"/>
          </p:cNvSpPr>
          <p:nvPr>
            <p:ph type="dt" sz="half" idx="10"/>
          </p:nvPr>
        </p:nvSpPr>
        <p:spPr/>
        <p:txBody>
          <a:bodyPr/>
          <a:lstStyle/>
          <a:p>
            <a:fld id="{B94426E3-A19F-4D12-8A54-541FEB76B207}" type="datetimeFigureOut">
              <a:rPr lang="en-US" smtClean="0"/>
              <a:t>5/14/2025</a:t>
            </a:fld>
            <a:endParaRPr lang="en-US"/>
          </a:p>
        </p:txBody>
      </p:sp>
      <p:sp>
        <p:nvSpPr>
          <p:cNvPr id="3" name="Footer Placeholder 2">
            <a:extLst>
              <a:ext uri="{FF2B5EF4-FFF2-40B4-BE49-F238E27FC236}">
                <a16:creationId xmlns:a16="http://schemas.microsoft.com/office/drawing/2014/main" id="{65A03C62-136E-49D9-289A-6C6A94AFFA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BB9E7B-0140-198D-44FF-B012FAD321CF}"/>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5" name="Picture 4">
            <a:extLst>
              <a:ext uri="{FF2B5EF4-FFF2-40B4-BE49-F238E27FC236}">
                <a16:creationId xmlns:a16="http://schemas.microsoft.com/office/drawing/2014/main" id="{9883582E-608F-1315-A5C6-73E0F908F38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a:off x="0" y="3842158"/>
            <a:ext cx="1054079" cy="30249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90E8548A-F63B-606B-5954-3C4D36A54F0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flipH="1" flipV="1">
            <a:off x="11067686" y="1543574"/>
            <a:ext cx="1124314" cy="32265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659A1C1-298B-408A-8218-A82E8B73B0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964567"/>
            <a:ext cx="2316454" cy="783566"/>
          </a:xfrm>
          <a:prstGeom prst="rect">
            <a:avLst/>
          </a:prstGeom>
        </p:spPr>
      </p:pic>
      <p:pic>
        <p:nvPicPr>
          <p:cNvPr id="10" name="Picture 9">
            <a:extLst>
              <a:ext uri="{FF2B5EF4-FFF2-40B4-BE49-F238E27FC236}">
                <a16:creationId xmlns:a16="http://schemas.microsoft.com/office/drawing/2014/main" id="{D30660E0-D2B3-447A-A263-D90B8A25F03F}"/>
              </a:ext>
            </a:extLst>
          </p:cNvPr>
          <p:cNvPicPr>
            <a:picLocks noChangeAspect="1"/>
          </p:cNvPicPr>
          <p:nvPr userDrawn="1"/>
        </p:nvPicPr>
        <p:blipFill>
          <a:blip r:embed="rId4"/>
          <a:stretch>
            <a:fillRect/>
          </a:stretch>
        </p:blipFill>
        <p:spPr>
          <a:xfrm>
            <a:off x="9145944" y="6176948"/>
            <a:ext cx="3046056" cy="681052"/>
          </a:xfrm>
          <a:prstGeom prst="rect">
            <a:avLst/>
          </a:prstGeom>
        </p:spPr>
      </p:pic>
    </p:spTree>
    <p:extLst>
      <p:ext uri="{BB962C8B-B14F-4D97-AF65-F5344CB8AC3E}">
        <p14:creationId xmlns:p14="http://schemas.microsoft.com/office/powerpoint/2010/main" val="3714274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9B419-5E36-3749-F6AE-591BA95878A2}"/>
              </a:ext>
            </a:extLst>
          </p:cNvPr>
          <p:cNvSpPr>
            <a:spLocks noGrp="1"/>
          </p:cNvSpPr>
          <p:nvPr>
            <p:ph type="title"/>
          </p:nvPr>
        </p:nvSpPr>
        <p:spPr>
          <a:xfrm>
            <a:off x="839788" y="457200"/>
            <a:ext cx="3932237" cy="1600200"/>
          </a:xfrm>
        </p:spPr>
        <p:txBody>
          <a:bodyPr anchor="b"/>
          <a:lstStyle>
            <a:lvl1pPr>
              <a:defRPr sz="3200" b="1">
                <a:solidFill>
                  <a:srgbClr val="001A8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B2F1A42-0F7B-63D8-C625-9F4FFE0F01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DACED2-0E46-C077-711F-199277E2B1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23A13-E55C-4C0B-1C2D-43C92256C93E}"/>
              </a:ext>
            </a:extLst>
          </p:cNvPr>
          <p:cNvSpPr>
            <a:spLocks noGrp="1"/>
          </p:cNvSpPr>
          <p:nvPr>
            <p:ph type="dt" sz="half" idx="10"/>
          </p:nvPr>
        </p:nvSpPr>
        <p:spPr/>
        <p:txBody>
          <a:bodyPr/>
          <a:lstStyle/>
          <a:p>
            <a:fld id="{B94426E3-A19F-4D12-8A54-541FEB76B207}" type="datetimeFigureOut">
              <a:rPr lang="en-US" smtClean="0"/>
              <a:t>5/14/2025</a:t>
            </a:fld>
            <a:endParaRPr lang="en-US"/>
          </a:p>
        </p:txBody>
      </p:sp>
      <p:sp>
        <p:nvSpPr>
          <p:cNvPr id="6" name="Footer Placeholder 5">
            <a:extLst>
              <a:ext uri="{FF2B5EF4-FFF2-40B4-BE49-F238E27FC236}">
                <a16:creationId xmlns:a16="http://schemas.microsoft.com/office/drawing/2014/main" id="{2C251751-008A-2E07-D5C1-F81FDE4C4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CDA12B-7D90-9E07-7B29-36FC04867EB4}"/>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8" name="Picture 4">
            <a:extLst>
              <a:ext uri="{FF2B5EF4-FFF2-40B4-BE49-F238E27FC236}">
                <a16:creationId xmlns:a16="http://schemas.microsoft.com/office/drawing/2014/main" id="{87096A3F-6F21-E8FF-9265-0EF1BDBD8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rot="5400000" flipH="1">
            <a:off x="9933241" y="4518147"/>
            <a:ext cx="1209291" cy="34704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8A3E655-4DAE-4184-8390-1C4E6D889E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6267" y="6074434"/>
            <a:ext cx="2316454" cy="783566"/>
          </a:xfrm>
          <a:prstGeom prst="rect">
            <a:avLst/>
          </a:prstGeom>
        </p:spPr>
      </p:pic>
      <p:pic>
        <p:nvPicPr>
          <p:cNvPr id="11" name="Picture 10">
            <a:extLst>
              <a:ext uri="{FF2B5EF4-FFF2-40B4-BE49-F238E27FC236}">
                <a16:creationId xmlns:a16="http://schemas.microsoft.com/office/drawing/2014/main" id="{326BBB5C-0C2F-4C08-AC08-3F97893F7628}"/>
              </a:ext>
            </a:extLst>
          </p:cNvPr>
          <p:cNvPicPr>
            <a:picLocks noChangeAspect="1"/>
          </p:cNvPicPr>
          <p:nvPr userDrawn="1"/>
        </p:nvPicPr>
        <p:blipFill>
          <a:blip r:embed="rId4"/>
          <a:stretch>
            <a:fillRect/>
          </a:stretch>
        </p:blipFill>
        <p:spPr>
          <a:xfrm>
            <a:off x="14338" y="6176948"/>
            <a:ext cx="3046056" cy="681052"/>
          </a:xfrm>
          <a:prstGeom prst="rect">
            <a:avLst/>
          </a:prstGeom>
        </p:spPr>
      </p:pic>
    </p:spTree>
    <p:extLst>
      <p:ext uri="{BB962C8B-B14F-4D97-AF65-F5344CB8AC3E}">
        <p14:creationId xmlns:p14="http://schemas.microsoft.com/office/powerpoint/2010/main" val="3616311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FB85C-022C-CBAC-81A3-FEC740E697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DF5107-257E-B036-0A70-47A1986514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59C87-C13A-861A-53D6-3604694EBF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94426E3-A19F-4D12-8A54-541FEB76B207}" type="datetimeFigureOut">
              <a:rPr lang="en-US" smtClean="0"/>
              <a:t>5/14/2025</a:t>
            </a:fld>
            <a:endParaRPr lang="en-US"/>
          </a:p>
        </p:txBody>
      </p:sp>
      <p:sp>
        <p:nvSpPr>
          <p:cNvPr id="5" name="Footer Placeholder 4">
            <a:extLst>
              <a:ext uri="{FF2B5EF4-FFF2-40B4-BE49-F238E27FC236}">
                <a16:creationId xmlns:a16="http://schemas.microsoft.com/office/drawing/2014/main" id="{2CDC8696-5477-1CBA-B58E-F04B0C8C54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FAD2F22-3949-10A1-B739-8C9C97D2C8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E70A3A-BDAB-45A7-A244-31C4672B9FEB}" type="slidenum">
              <a:rPr lang="en-US" smtClean="0"/>
              <a:t>‹#›</a:t>
            </a:fld>
            <a:endParaRPr lang="en-US"/>
          </a:p>
        </p:txBody>
      </p:sp>
    </p:spTree>
    <p:extLst>
      <p:ext uri="{BB962C8B-B14F-4D97-AF65-F5344CB8AC3E}">
        <p14:creationId xmlns:p14="http://schemas.microsoft.com/office/powerpoint/2010/main" val="2828315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8" r:id="rId6"/>
    <p:sldLayoutId id="2147483654" r:id="rId7"/>
    <p:sldLayoutId id="2147483655" r:id="rId8"/>
    <p:sldLayoutId id="2147483656"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emf"/><Relationship Id="rId12" Type="http://schemas.openxmlformats.org/officeDocument/2006/relationships/image" Target="../media/image28.png"/><Relationship Id="rId2" Type="http://schemas.openxmlformats.org/officeDocument/2006/relationships/image" Target="../media/image18.emf"/><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emf"/><Relationship Id="rId10" Type="http://schemas.openxmlformats.org/officeDocument/2006/relationships/image" Target="../media/image26.emf"/><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0.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en/doctor-bless-you-icon-button-2411135/" TargetMode="External"/><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https://openclipart.org/detail/99271/fwd__bubble_hand_drawn-by-rejon-177666" TargetMode="Externa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4.jpe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ojrd.biomedcentral.com/articles/10.1186/s13023-019-1123-4" TargetMode="External"/><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hyperlink" Target="https://op.europa.eu/en/publication-detail/-/publication/6f758166-2198-11ec-bd8e-01aa75ed71a1/language-e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Layout" Target="../diagrams/layout5.xml"/><Relationship Id="rId7" Type="http://schemas.openxmlformats.org/officeDocument/2006/relationships/image" Target="../media/image49.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6.xml"/><Relationship Id="rId7" Type="http://schemas.openxmlformats.org/officeDocument/2006/relationships/image" Target="../media/image50.pn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51.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52.jpeg"/><Relationship Id="rId4" Type="http://schemas.openxmlformats.org/officeDocument/2006/relationships/diagramLayout" Target="../diagrams/layout7.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8.xml"/><Relationship Id="rId7" Type="http://schemas.openxmlformats.org/officeDocument/2006/relationships/image" Target="../media/image50.png"/><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53.jpe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55.png"/><Relationship Id="rId4" Type="http://schemas.openxmlformats.org/officeDocument/2006/relationships/diagramLayout" Target="../diagrams/layout9.xml"/><Relationship Id="rId9"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17.emf"/></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5.wmf"/><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76.jpeg"/><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77.jpeg"/><Relationship Id="rId7" Type="http://schemas.openxmlformats.org/officeDocument/2006/relationships/diagramColors" Target="../diagrams/colors12.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47.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hyperlink" Target="https://pixabay.com/en/doctor-bless-you-icon-button-2411135/" TargetMode="External"/><Relationship Id="rId3" Type="http://schemas.openxmlformats.org/officeDocument/2006/relationships/image" Target="../media/image81.jpeg"/><Relationship Id="rId7"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hyperlink" Target="https://creativecommons.org/licenses/by-nc/3.0/" TargetMode="External"/><Relationship Id="rId4" Type="http://schemas.openxmlformats.org/officeDocument/2006/relationships/hyperlink" Target="http://www.salvisjuribus.it/valutazione-dimpatto-sulla-protezione-dei-dati-personali-secondo-le-linee-guida-wp29/" TargetMode="Externa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image" Target="../media/image82.jpeg"/><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6.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microsoft.com/office/2007/relationships/hdphoto" Target="../media/hdphoto5.wdp"/></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85.jpeg"/><Relationship Id="rId2" Type="http://schemas.openxmlformats.org/officeDocument/2006/relationships/diagramData" Target="../diagrams/data18.xml"/><Relationship Id="rId1" Type="http://schemas.openxmlformats.org/officeDocument/2006/relationships/slideLayout" Target="../slideLayouts/slideLayout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hyperlink" Target="https://creativecommons.org/licenses/by-nc-nd/3.0/" TargetMode="External"/><Relationship Id="rId4" Type="http://schemas.openxmlformats.org/officeDocument/2006/relationships/hyperlink" Target="https://felinecafe.wordpress.com/2015/08/15/going-crackers/"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emf"/><Relationship Id="rId12" Type="http://schemas.openxmlformats.org/officeDocument/2006/relationships/image" Target="../media/image28.png"/><Relationship Id="rId17" Type="http://schemas.openxmlformats.org/officeDocument/2006/relationships/image" Target="../media/image98.emf"/><Relationship Id="rId2" Type="http://schemas.openxmlformats.org/officeDocument/2006/relationships/image" Target="../media/image18.emf"/><Relationship Id="rId16" Type="http://schemas.openxmlformats.org/officeDocument/2006/relationships/image" Target="../media/image97.emf"/><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emf"/><Relationship Id="rId15" Type="http://schemas.openxmlformats.org/officeDocument/2006/relationships/image" Target="../media/image96.emf"/><Relationship Id="rId10" Type="http://schemas.openxmlformats.org/officeDocument/2006/relationships/image" Target="../media/image26.emf"/><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17.emf"/></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6.xml"/><Relationship Id="rId5" Type="http://schemas.openxmlformats.org/officeDocument/2006/relationships/image" Target="../media/image106.svg"/><Relationship Id="rId4" Type="http://schemas.openxmlformats.org/officeDocument/2006/relationships/image" Target="../media/image105.png"/></Relationships>
</file>

<file path=ppt/slides/_rels/slide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1.png"/><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6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3.xml.rels><?xml version="1.0" encoding="UTF-8" standalone="yes"?>
<Relationships xmlns="http://schemas.openxmlformats.org/package/2006/relationships"><Relationship Id="rId8" Type="http://schemas.openxmlformats.org/officeDocument/2006/relationships/hyperlink" Target="https://www.ema.europa.eu/en/partners-networks/networks/enpr-ema/enpr-ema-priority-activities" TargetMode="External"/><Relationship Id="rId3" Type="http://schemas.openxmlformats.org/officeDocument/2006/relationships/image" Target="../media/image114.png"/><Relationship Id="rId7" Type="http://schemas.openxmlformats.org/officeDocument/2006/relationships/image" Target="../media/image112.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17.emf"/><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83.jpeg"/></Relationships>
</file>

<file path=ppt/slides/_rels/slide7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jpeg"/><Relationship Id="rId1" Type="http://schemas.openxmlformats.org/officeDocument/2006/relationships/slideLayout" Target="../slideLayouts/slideLayout6.xml"/><Relationship Id="rId6" Type="http://schemas.openxmlformats.org/officeDocument/2006/relationships/image" Target="../media/image123.jpeg"/><Relationship Id="rId5" Type="http://schemas.openxmlformats.org/officeDocument/2006/relationships/image" Target="../media/image122.wmf"/><Relationship Id="rId4" Type="http://schemas.openxmlformats.org/officeDocument/2006/relationships/image" Target="../media/image121.png"/><Relationship Id="rId9" Type="http://schemas.openxmlformats.org/officeDocument/2006/relationships/image" Target="../media/image12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hyperlink" Target="mailto:vg@benzifoundation.org" TargetMode="External"/><Relationship Id="rId2" Type="http://schemas.openxmlformats.org/officeDocument/2006/relationships/image" Target="../media/image127.jpeg"/><Relationship Id="rId1" Type="http://schemas.openxmlformats.org/officeDocument/2006/relationships/slideLayout" Target="../slideLayouts/slideLayout9.xml"/><Relationship Id="rId4" Type="http://schemas.openxmlformats.org/officeDocument/2006/relationships/image" Target="../media/image128.jpeg"/></Relationships>
</file>

<file path=ppt/slides/_rels/slide7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https://puzzel.org/en/crossword/build?p=-OPf8Nd21eW8IOO3piRi&amp;menu=conten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3FACC7-4F72-4A2E-B0A6-F1BDB9DC88B3}"/>
              </a:ext>
            </a:extLst>
          </p:cNvPr>
          <p:cNvSpPr>
            <a:spLocks noGrp="1"/>
          </p:cNvSpPr>
          <p:nvPr>
            <p:ph type="ctrTitle"/>
          </p:nvPr>
        </p:nvSpPr>
        <p:spPr>
          <a:xfrm>
            <a:off x="1722783" y="1214437"/>
            <a:ext cx="9888192" cy="2641945"/>
          </a:xfrm>
        </p:spPr>
        <p:txBody>
          <a:bodyPr>
            <a:noAutofit/>
          </a:bodyPr>
          <a:lstStyle/>
          <a:p>
            <a:pPr algn="r">
              <a:lnSpc>
                <a:spcPct val="100000"/>
              </a:lnSpc>
            </a:pPr>
            <a:r>
              <a:rPr lang="en-US" sz="4400" b="1">
                <a:solidFill>
                  <a:srgbClr val="002060"/>
                </a:solidFill>
              </a:rPr>
              <a:t>Ethical considerations and responsible data sharing in the context of FAIR (Ethics, GDPR, consent) </a:t>
            </a:r>
            <a:endParaRPr lang="en-GB" sz="4400" b="1">
              <a:solidFill>
                <a:srgbClr val="002060"/>
              </a:solidFill>
            </a:endParaRPr>
          </a:p>
        </p:txBody>
      </p:sp>
      <p:sp>
        <p:nvSpPr>
          <p:cNvPr id="5" name="Subtitle 2">
            <a:extLst>
              <a:ext uri="{FF2B5EF4-FFF2-40B4-BE49-F238E27FC236}">
                <a16:creationId xmlns:a16="http://schemas.microsoft.com/office/drawing/2014/main" id="{7B215890-C91F-45E1-87C0-E08A8D194E34}"/>
              </a:ext>
            </a:extLst>
          </p:cNvPr>
          <p:cNvSpPr>
            <a:spLocks noGrp="1"/>
          </p:cNvSpPr>
          <p:nvPr>
            <p:ph type="subTitle" idx="1"/>
          </p:nvPr>
        </p:nvSpPr>
        <p:spPr>
          <a:xfrm>
            <a:off x="1267326" y="4051214"/>
            <a:ext cx="10343649" cy="1655762"/>
          </a:xfrm>
        </p:spPr>
        <p:txBody>
          <a:bodyPr>
            <a:normAutofit/>
          </a:bodyPr>
          <a:lstStyle/>
          <a:p>
            <a:pPr algn="r">
              <a:lnSpc>
                <a:spcPct val="100000"/>
              </a:lnSpc>
            </a:pPr>
            <a:r>
              <a:rPr lang="en-GB" sz="4400" b="1">
                <a:solidFill>
                  <a:srgbClr val="D80707"/>
                </a:solidFill>
              </a:rPr>
              <a:t>Viviana Giannuzzi</a:t>
            </a:r>
          </a:p>
          <a:p>
            <a:pPr algn="r">
              <a:lnSpc>
                <a:spcPct val="100000"/>
              </a:lnSpc>
            </a:pPr>
            <a:r>
              <a:rPr lang="en-GB" sz="2800" i="1">
                <a:solidFill>
                  <a:srgbClr val="D80707"/>
                </a:solidFill>
              </a:rPr>
              <a:t>Fondazione per la Ricerca </a:t>
            </a:r>
            <a:r>
              <a:rPr lang="en-GB" sz="2800" i="1" err="1">
                <a:solidFill>
                  <a:srgbClr val="D80707"/>
                </a:solidFill>
              </a:rPr>
              <a:t>Farmacologica</a:t>
            </a:r>
            <a:r>
              <a:rPr lang="en-GB" sz="2800" i="1">
                <a:solidFill>
                  <a:srgbClr val="D80707"/>
                </a:solidFill>
              </a:rPr>
              <a:t> Gianni Benzi </a:t>
            </a:r>
            <a:r>
              <a:rPr lang="en-GB" sz="2800" i="1" err="1">
                <a:solidFill>
                  <a:srgbClr val="D80707"/>
                </a:solidFill>
              </a:rPr>
              <a:t>onlus</a:t>
            </a:r>
            <a:endParaRPr lang="en-GB" sz="2800" i="1">
              <a:solidFill>
                <a:srgbClr val="D80707"/>
              </a:solidFill>
            </a:endParaRPr>
          </a:p>
        </p:txBody>
      </p:sp>
      <p:sp>
        <p:nvSpPr>
          <p:cNvPr id="2" name="CasellaDiTesto 1">
            <a:extLst>
              <a:ext uri="{FF2B5EF4-FFF2-40B4-BE49-F238E27FC236}">
                <a16:creationId xmlns:a16="http://schemas.microsoft.com/office/drawing/2014/main" id="{DE9E9FAA-7B6C-7ECF-0514-EF5261E64380}"/>
              </a:ext>
            </a:extLst>
          </p:cNvPr>
          <p:cNvSpPr txBox="1"/>
          <p:nvPr/>
        </p:nvSpPr>
        <p:spPr>
          <a:xfrm>
            <a:off x="7936992" y="128016"/>
            <a:ext cx="4032504" cy="1015663"/>
          </a:xfrm>
          <a:prstGeom prst="rect">
            <a:avLst/>
          </a:prstGeom>
          <a:noFill/>
        </p:spPr>
        <p:txBody>
          <a:bodyPr wrap="square" rtlCol="0">
            <a:spAutoFit/>
          </a:bodyPr>
          <a:lstStyle/>
          <a:p>
            <a:pPr algn="r"/>
            <a:r>
              <a:rPr lang="en-US" sz="1400" err="1">
                <a:solidFill>
                  <a:srgbClr val="002060"/>
                </a:solidFill>
                <a:latin typeface="+mj-lt"/>
                <a:ea typeface="+mj-ea"/>
                <a:cs typeface="+mj-cs"/>
              </a:rPr>
              <a:t>HemaFAIR</a:t>
            </a:r>
            <a:r>
              <a:rPr lang="en-US" sz="1400">
                <a:solidFill>
                  <a:srgbClr val="002060"/>
                </a:solidFill>
                <a:latin typeface="+mj-lt"/>
                <a:ea typeface="+mj-ea"/>
                <a:cs typeface="+mj-cs"/>
              </a:rPr>
              <a:t>/HELIOS training school on FAIR principles</a:t>
            </a:r>
          </a:p>
          <a:p>
            <a:pPr algn="r"/>
            <a:r>
              <a:rPr lang="en-US" sz="1400">
                <a:solidFill>
                  <a:srgbClr val="002060"/>
                </a:solidFill>
                <a:latin typeface="+mj-lt"/>
                <a:ea typeface="+mj-ea"/>
                <a:cs typeface="+mj-cs"/>
              </a:rPr>
              <a:t>	12-14 May 2025</a:t>
            </a:r>
          </a:p>
          <a:p>
            <a:pPr algn="r"/>
            <a:r>
              <a:rPr lang="en-US" sz="1400">
                <a:solidFill>
                  <a:srgbClr val="002060"/>
                </a:solidFill>
                <a:latin typeface="+mj-lt"/>
                <a:ea typeface="+mj-ea"/>
                <a:cs typeface="+mj-cs"/>
              </a:rPr>
              <a:t>  </a:t>
            </a:r>
            <a:r>
              <a:rPr lang="en-US" sz="1400" err="1">
                <a:solidFill>
                  <a:srgbClr val="002060"/>
                </a:solidFill>
                <a:latin typeface="+mj-lt"/>
                <a:ea typeface="+mj-ea"/>
                <a:cs typeface="+mj-cs"/>
              </a:rPr>
              <a:t>Larnaca</a:t>
            </a:r>
            <a:r>
              <a:rPr lang="en-US" sz="1400">
                <a:solidFill>
                  <a:srgbClr val="002060"/>
                </a:solidFill>
                <a:latin typeface="+mj-lt"/>
                <a:ea typeface="+mj-ea"/>
                <a:cs typeface="+mj-cs"/>
              </a:rPr>
              <a:t>, Cyprus</a:t>
            </a:r>
          </a:p>
          <a:p>
            <a:pPr algn="r"/>
            <a:endParaRPr lang="en-GB"/>
          </a:p>
        </p:txBody>
      </p:sp>
    </p:spTree>
    <p:extLst>
      <p:ext uri="{BB962C8B-B14F-4D97-AF65-F5344CB8AC3E}">
        <p14:creationId xmlns:p14="http://schemas.microsoft.com/office/powerpoint/2010/main" val="744914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0A94A9-A5DB-5358-CBF4-CF464847F4EF}"/>
              </a:ext>
            </a:extLst>
          </p:cNvPr>
          <p:cNvSpPr>
            <a:spLocks noGrp="1"/>
          </p:cNvSpPr>
          <p:nvPr>
            <p:ph type="title"/>
          </p:nvPr>
        </p:nvSpPr>
        <p:spPr/>
        <p:txBody>
          <a:bodyPr/>
          <a:lstStyle/>
          <a:p>
            <a:pPr algn="ctr"/>
            <a:r>
              <a:rPr lang="en-GB"/>
              <a:t>HELSINKI DECLARATION</a:t>
            </a:r>
          </a:p>
        </p:txBody>
      </p:sp>
      <p:sp>
        <p:nvSpPr>
          <p:cNvPr id="3" name="Segnaposto contenuto 2">
            <a:extLst>
              <a:ext uri="{FF2B5EF4-FFF2-40B4-BE49-F238E27FC236}">
                <a16:creationId xmlns:a16="http://schemas.microsoft.com/office/drawing/2014/main" id="{7EA69479-F33F-6A4C-3A3D-AC1D3C24D9FA}"/>
              </a:ext>
            </a:extLst>
          </p:cNvPr>
          <p:cNvSpPr>
            <a:spLocks noGrp="1"/>
          </p:cNvSpPr>
          <p:nvPr>
            <p:ph idx="1"/>
          </p:nvPr>
        </p:nvSpPr>
        <p:spPr>
          <a:xfrm>
            <a:off x="4404360" y="1407612"/>
            <a:ext cx="6685350" cy="4967696"/>
          </a:xfrm>
        </p:spPr>
        <p:txBody>
          <a:bodyPr>
            <a:normAutofit fontScale="77500" lnSpcReduction="20000"/>
          </a:bodyPr>
          <a:lstStyle/>
          <a:p>
            <a:pPr>
              <a:lnSpc>
                <a:spcPct val="120000"/>
              </a:lnSpc>
            </a:pPr>
            <a:r>
              <a:rPr lang="en-GB">
                <a:solidFill>
                  <a:srgbClr val="002060"/>
                </a:solidFill>
              </a:rPr>
              <a:t>Risks, Burdens, and Benefits</a:t>
            </a:r>
          </a:p>
          <a:p>
            <a:pPr>
              <a:lnSpc>
                <a:spcPct val="120000"/>
              </a:lnSpc>
            </a:pPr>
            <a:r>
              <a:rPr lang="en-GB">
                <a:solidFill>
                  <a:srgbClr val="002060"/>
                </a:solidFill>
              </a:rPr>
              <a:t>Individual, Group, and Community Vulnerability</a:t>
            </a:r>
          </a:p>
          <a:p>
            <a:pPr>
              <a:lnSpc>
                <a:spcPct val="120000"/>
              </a:lnSpc>
            </a:pPr>
            <a:r>
              <a:rPr lang="en-GB">
                <a:solidFill>
                  <a:srgbClr val="002060"/>
                </a:solidFill>
              </a:rPr>
              <a:t>Scientific Requirements and Research Protocols</a:t>
            </a:r>
          </a:p>
          <a:p>
            <a:pPr>
              <a:lnSpc>
                <a:spcPct val="120000"/>
              </a:lnSpc>
            </a:pPr>
            <a:r>
              <a:rPr lang="en-GB">
                <a:solidFill>
                  <a:srgbClr val="002060"/>
                </a:solidFill>
              </a:rPr>
              <a:t>Research Ethics Committees</a:t>
            </a:r>
          </a:p>
          <a:p>
            <a:pPr>
              <a:lnSpc>
                <a:spcPct val="120000"/>
              </a:lnSpc>
            </a:pPr>
            <a:r>
              <a:rPr lang="en-GB">
                <a:solidFill>
                  <a:srgbClr val="002060"/>
                </a:solidFill>
              </a:rPr>
              <a:t>Privacy and Confidentiality</a:t>
            </a:r>
          </a:p>
          <a:p>
            <a:pPr>
              <a:lnSpc>
                <a:spcPct val="120000"/>
              </a:lnSpc>
            </a:pPr>
            <a:r>
              <a:rPr lang="en-GB">
                <a:solidFill>
                  <a:srgbClr val="002060"/>
                </a:solidFill>
              </a:rPr>
              <a:t>Free and Informed Consent</a:t>
            </a:r>
          </a:p>
          <a:p>
            <a:pPr>
              <a:lnSpc>
                <a:spcPct val="120000"/>
              </a:lnSpc>
            </a:pPr>
            <a:r>
              <a:rPr lang="en-GB">
                <a:solidFill>
                  <a:srgbClr val="002060"/>
                </a:solidFill>
              </a:rPr>
              <a:t>Use of Placebo</a:t>
            </a:r>
          </a:p>
          <a:p>
            <a:pPr>
              <a:lnSpc>
                <a:spcPct val="120000"/>
              </a:lnSpc>
            </a:pPr>
            <a:r>
              <a:rPr lang="en-GB">
                <a:solidFill>
                  <a:srgbClr val="002060"/>
                </a:solidFill>
              </a:rPr>
              <a:t>Post- Provisions</a:t>
            </a:r>
          </a:p>
          <a:p>
            <a:pPr>
              <a:lnSpc>
                <a:spcPct val="120000"/>
              </a:lnSpc>
            </a:pPr>
            <a:r>
              <a:rPr lang="en-GB">
                <a:solidFill>
                  <a:srgbClr val="002060"/>
                </a:solidFill>
              </a:rPr>
              <a:t>Research Registration, Publication, and Dissemination of Results</a:t>
            </a:r>
          </a:p>
          <a:p>
            <a:pPr>
              <a:lnSpc>
                <a:spcPct val="120000"/>
              </a:lnSpc>
            </a:pPr>
            <a:r>
              <a:rPr lang="en-GB">
                <a:solidFill>
                  <a:srgbClr val="002060"/>
                </a:solidFill>
              </a:rPr>
              <a:t>Unproven Interventions in Clinical Practice</a:t>
            </a:r>
          </a:p>
        </p:txBody>
      </p:sp>
      <p:pic>
        <p:nvPicPr>
          <p:cNvPr id="7" name="Immagine 6">
            <a:extLst>
              <a:ext uri="{FF2B5EF4-FFF2-40B4-BE49-F238E27FC236}">
                <a16:creationId xmlns:a16="http://schemas.microsoft.com/office/drawing/2014/main" id="{8F176E4C-71DB-54E8-C896-A79D4BE209ED}"/>
              </a:ext>
            </a:extLst>
          </p:cNvPr>
          <p:cNvPicPr>
            <a:picLocks noChangeAspect="1"/>
          </p:cNvPicPr>
          <p:nvPr/>
        </p:nvPicPr>
        <p:blipFill>
          <a:blip r:embed="rId3"/>
          <a:stretch>
            <a:fillRect/>
          </a:stretch>
        </p:blipFill>
        <p:spPr>
          <a:xfrm>
            <a:off x="337161" y="1690688"/>
            <a:ext cx="3895595" cy="1577019"/>
          </a:xfrm>
          <a:prstGeom prst="rect">
            <a:avLst/>
          </a:prstGeom>
          <a:ln w="19050">
            <a:solidFill>
              <a:srgbClr val="0000FF"/>
            </a:solidFill>
          </a:ln>
        </p:spPr>
      </p:pic>
      <p:sp>
        <p:nvSpPr>
          <p:cNvPr id="8" name="CasellaDiTesto 7">
            <a:extLst>
              <a:ext uri="{FF2B5EF4-FFF2-40B4-BE49-F238E27FC236}">
                <a16:creationId xmlns:a16="http://schemas.microsoft.com/office/drawing/2014/main" id="{D78ACA8C-4A5C-06A6-9570-5D8A63A81A37}"/>
              </a:ext>
            </a:extLst>
          </p:cNvPr>
          <p:cNvSpPr txBox="1"/>
          <p:nvPr/>
        </p:nvSpPr>
        <p:spPr>
          <a:xfrm>
            <a:off x="449147" y="3777662"/>
            <a:ext cx="3131507" cy="1631216"/>
          </a:xfrm>
          <a:prstGeom prst="rect">
            <a:avLst/>
          </a:prstGeom>
          <a:noFill/>
        </p:spPr>
        <p:txBody>
          <a:bodyPr wrap="square" rtlCol="0">
            <a:spAutoFit/>
          </a:bodyPr>
          <a:lstStyle/>
          <a:p>
            <a:r>
              <a:rPr lang="en-GB" sz="2000" i="1">
                <a:solidFill>
                  <a:srgbClr val="002060"/>
                </a:solidFill>
              </a:rPr>
              <a:t>Ethical principles for medical research involving humans, including research using identifiable human material or data</a:t>
            </a:r>
          </a:p>
        </p:txBody>
      </p:sp>
    </p:spTree>
    <p:extLst>
      <p:ext uri="{BB962C8B-B14F-4D97-AF65-F5344CB8AC3E}">
        <p14:creationId xmlns:p14="http://schemas.microsoft.com/office/powerpoint/2010/main" val="3618450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C629AC-9232-5387-CFC1-94A104D14A8C}"/>
              </a:ext>
            </a:extLst>
          </p:cNvPr>
          <p:cNvSpPr>
            <a:spLocks noGrp="1"/>
          </p:cNvSpPr>
          <p:nvPr>
            <p:ph type="title"/>
          </p:nvPr>
        </p:nvSpPr>
        <p:spPr>
          <a:xfrm>
            <a:off x="839788" y="98425"/>
            <a:ext cx="10515600" cy="1325563"/>
          </a:xfrm>
        </p:spPr>
        <p:txBody>
          <a:bodyPr/>
          <a:lstStyle/>
          <a:p>
            <a:pPr algn="ctr"/>
            <a:r>
              <a:rPr lang="en-GB"/>
              <a:t>RULES TO COMPLY WITH IN THE EU</a:t>
            </a:r>
          </a:p>
        </p:txBody>
      </p:sp>
      <p:pic>
        <p:nvPicPr>
          <p:cNvPr id="7" name="Immagine 6">
            <a:extLst>
              <a:ext uri="{FF2B5EF4-FFF2-40B4-BE49-F238E27FC236}">
                <a16:creationId xmlns:a16="http://schemas.microsoft.com/office/drawing/2014/main" id="{3917980D-A0CE-3541-9E98-8E1FCD1F8CE9}"/>
              </a:ext>
            </a:extLst>
          </p:cNvPr>
          <p:cNvPicPr>
            <a:picLocks noChangeAspect="1"/>
          </p:cNvPicPr>
          <p:nvPr/>
        </p:nvPicPr>
        <p:blipFill>
          <a:blip r:embed="rId2"/>
          <a:stretch>
            <a:fillRect/>
          </a:stretch>
        </p:blipFill>
        <p:spPr>
          <a:xfrm>
            <a:off x="318254" y="1174753"/>
            <a:ext cx="2245380" cy="3197704"/>
          </a:xfrm>
          <a:prstGeom prst="rect">
            <a:avLst/>
          </a:prstGeom>
          <a:ln w="19050">
            <a:solidFill>
              <a:srgbClr val="0000FF"/>
            </a:solidFill>
          </a:ln>
        </p:spPr>
      </p:pic>
      <p:pic>
        <p:nvPicPr>
          <p:cNvPr id="8" name="Immagine 7">
            <a:extLst>
              <a:ext uri="{FF2B5EF4-FFF2-40B4-BE49-F238E27FC236}">
                <a16:creationId xmlns:a16="http://schemas.microsoft.com/office/drawing/2014/main" id="{22F03C32-619D-770C-6A38-91943AAF8E14}"/>
              </a:ext>
            </a:extLst>
          </p:cNvPr>
          <p:cNvPicPr>
            <a:picLocks noChangeAspect="1"/>
          </p:cNvPicPr>
          <p:nvPr/>
        </p:nvPicPr>
        <p:blipFill>
          <a:blip r:embed="rId3"/>
          <a:stretch>
            <a:fillRect/>
          </a:stretch>
        </p:blipFill>
        <p:spPr>
          <a:xfrm>
            <a:off x="1060876" y="2838264"/>
            <a:ext cx="3626275" cy="1147046"/>
          </a:xfrm>
          <a:prstGeom prst="rect">
            <a:avLst/>
          </a:prstGeom>
          <a:ln w="19050">
            <a:solidFill>
              <a:schemeClr val="tx1"/>
            </a:solidFill>
          </a:ln>
        </p:spPr>
      </p:pic>
      <p:pic>
        <p:nvPicPr>
          <p:cNvPr id="9" name="Immagine 8">
            <a:extLst>
              <a:ext uri="{FF2B5EF4-FFF2-40B4-BE49-F238E27FC236}">
                <a16:creationId xmlns:a16="http://schemas.microsoft.com/office/drawing/2014/main" id="{057BD8E2-DA4B-9A60-5323-4016D71F6CF9}"/>
              </a:ext>
            </a:extLst>
          </p:cNvPr>
          <p:cNvPicPr>
            <a:picLocks noChangeAspect="1"/>
          </p:cNvPicPr>
          <p:nvPr/>
        </p:nvPicPr>
        <p:blipFill>
          <a:blip r:embed="rId4"/>
          <a:stretch>
            <a:fillRect/>
          </a:stretch>
        </p:blipFill>
        <p:spPr>
          <a:xfrm>
            <a:off x="7045276" y="3396101"/>
            <a:ext cx="3706430" cy="1747306"/>
          </a:xfrm>
          <a:prstGeom prst="rect">
            <a:avLst/>
          </a:prstGeom>
          <a:ln w="19050">
            <a:solidFill>
              <a:srgbClr val="0000FF"/>
            </a:solidFill>
          </a:ln>
        </p:spPr>
      </p:pic>
      <p:pic>
        <p:nvPicPr>
          <p:cNvPr id="10" name="Immagine 9">
            <a:extLst>
              <a:ext uri="{FF2B5EF4-FFF2-40B4-BE49-F238E27FC236}">
                <a16:creationId xmlns:a16="http://schemas.microsoft.com/office/drawing/2014/main" id="{D33449E9-B6CA-785B-CAFF-74BA10D6C86B}"/>
              </a:ext>
            </a:extLst>
          </p:cNvPr>
          <p:cNvPicPr>
            <a:picLocks noChangeAspect="1"/>
          </p:cNvPicPr>
          <p:nvPr/>
        </p:nvPicPr>
        <p:blipFill>
          <a:blip r:embed="rId5"/>
          <a:stretch>
            <a:fillRect/>
          </a:stretch>
        </p:blipFill>
        <p:spPr>
          <a:xfrm>
            <a:off x="6321428" y="2346554"/>
            <a:ext cx="3185299" cy="1822875"/>
          </a:xfrm>
          <a:prstGeom prst="rect">
            <a:avLst/>
          </a:prstGeom>
          <a:ln w="19050">
            <a:solidFill>
              <a:srgbClr val="0000FF"/>
            </a:solidFill>
          </a:ln>
        </p:spPr>
      </p:pic>
      <p:pic>
        <p:nvPicPr>
          <p:cNvPr id="11" name="Picture 2">
            <a:extLst>
              <a:ext uri="{FF2B5EF4-FFF2-40B4-BE49-F238E27FC236}">
                <a16:creationId xmlns:a16="http://schemas.microsoft.com/office/drawing/2014/main" id="{BA2ABBBF-81F6-55CF-3DA4-FE02A033D8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7452" r="11925"/>
          <a:stretch>
            <a:fillRect/>
          </a:stretch>
        </p:blipFill>
        <p:spPr bwMode="auto">
          <a:xfrm>
            <a:off x="2951676" y="3792123"/>
            <a:ext cx="3493536" cy="1572091"/>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grpSp>
        <p:nvGrpSpPr>
          <p:cNvPr id="12" name="Gruppo 11">
            <a:extLst>
              <a:ext uri="{FF2B5EF4-FFF2-40B4-BE49-F238E27FC236}">
                <a16:creationId xmlns:a16="http://schemas.microsoft.com/office/drawing/2014/main" id="{DA4C962F-2691-DFE8-8992-D8BE4A2159F5}"/>
              </a:ext>
            </a:extLst>
          </p:cNvPr>
          <p:cNvGrpSpPr/>
          <p:nvPr/>
        </p:nvGrpSpPr>
        <p:grpSpPr>
          <a:xfrm>
            <a:off x="4381260" y="2888059"/>
            <a:ext cx="3104251" cy="901371"/>
            <a:chOff x="5360673" y="2396459"/>
            <a:chExt cx="3104251" cy="901371"/>
          </a:xfrm>
        </p:grpSpPr>
        <p:pic>
          <p:nvPicPr>
            <p:cNvPr id="13" name="Immagine 12">
              <a:extLst>
                <a:ext uri="{FF2B5EF4-FFF2-40B4-BE49-F238E27FC236}">
                  <a16:creationId xmlns:a16="http://schemas.microsoft.com/office/drawing/2014/main" id="{476BDC99-8F5C-16F9-2058-058A9B18569C}"/>
                </a:ext>
              </a:extLst>
            </p:cNvPr>
            <p:cNvPicPr>
              <a:picLocks noChangeAspect="1"/>
            </p:cNvPicPr>
            <p:nvPr/>
          </p:nvPicPr>
          <p:blipFill rotWithShape="1">
            <a:blip r:embed="rId7"/>
            <a:srcRect t="66555"/>
            <a:stretch/>
          </p:blipFill>
          <p:spPr>
            <a:xfrm>
              <a:off x="5360673" y="2396459"/>
              <a:ext cx="3104251" cy="901371"/>
            </a:xfrm>
            <a:prstGeom prst="rect">
              <a:avLst/>
            </a:prstGeom>
            <a:ln w="19050">
              <a:solidFill>
                <a:srgbClr val="0000FF"/>
              </a:solidFill>
            </a:ln>
          </p:spPr>
        </p:pic>
        <p:pic>
          <p:nvPicPr>
            <p:cNvPr id="14" name="Immagine 13">
              <a:extLst>
                <a:ext uri="{FF2B5EF4-FFF2-40B4-BE49-F238E27FC236}">
                  <a16:creationId xmlns:a16="http://schemas.microsoft.com/office/drawing/2014/main" id="{D80D00FB-E07A-E19C-27CD-57586DFBC980}"/>
                </a:ext>
              </a:extLst>
            </p:cNvPr>
            <p:cNvPicPr>
              <a:picLocks noChangeAspect="1"/>
            </p:cNvPicPr>
            <p:nvPr/>
          </p:nvPicPr>
          <p:blipFill>
            <a:blip r:embed="rId8"/>
            <a:stretch>
              <a:fillRect/>
            </a:stretch>
          </p:blipFill>
          <p:spPr>
            <a:xfrm>
              <a:off x="7326369" y="2412538"/>
              <a:ext cx="1129505" cy="636604"/>
            </a:xfrm>
            <a:prstGeom prst="rect">
              <a:avLst/>
            </a:prstGeom>
            <a:ln w="19050">
              <a:solidFill>
                <a:schemeClr val="tx1"/>
              </a:solidFill>
            </a:ln>
          </p:spPr>
        </p:pic>
      </p:grpSp>
      <p:pic>
        <p:nvPicPr>
          <p:cNvPr id="15" name="Immagine 14">
            <a:extLst>
              <a:ext uri="{FF2B5EF4-FFF2-40B4-BE49-F238E27FC236}">
                <a16:creationId xmlns:a16="http://schemas.microsoft.com/office/drawing/2014/main" id="{EB84F497-F13B-0DBC-F349-E32F0801A31A}"/>
              </a:ext>
            </a:extLst>
          </p:cNvPr>
          <p:cNvPicPr>
            <a:picLocks noChangeAspect="1"/>
          </p:cNvPicPr>
          <p:nvPr/>
        </p:nvPicPr>
        <p:blipFill>
          <a:blip r:embed="rId9"/>
          <a:stretch>
            <a:fillRect/>
          </a:stretch>
        </p:blipFill>
        <p:spPr>
          <a:xfrm>
            <a:off x="3446369" y="5233172"/>
            <a:ext cx="3817845" cy="1402982"/>
          </a:xfrm>
          <a:prstGeom prst="rect">
            <a:avLst/>
          </a:prstGeom>
          <a:noFill/>
          <a:ln w="19050">
            <a:solidFill>
              <a:srgbClr val="0000FF"/>
            </a:solidFill>
            <a:miter lim="800000"/>
            <a:headEnd/>
            <a:tailEnd/>
          </a:ln>
        </p:spPr>
      </p:pic>
      <p:pic>
        <p:nvPicPr>
          <p:cNvPr id="16" name="Immagine 15">
            <a:extLst>
              <a:ext uri="{FF2B5EF4-FFF2-40B4-BE49-F238E27FC236}">
                <a16:creationId xmlns:a16="http://schemas.microsoft.com/office/drawing/2014/main" id="{BD2D18E2-727C-C678-E057-B66C126D9891}"/>
              </a:ext>
            </a:extLst>
          </p:cNvPr>
          <p:cNvPicPr>
            <a:picLocks noChangeAspect="1"/>
          </p:cNvPicPr>
          <p:nvPr/>
        </p:nvPicPr>
        <p:blipFill>
          <a:blip r:embed="rId10"/>
          <a:stretch>
            <a:fillRect/>
          </a:stretch>
        </p:blipFill>
        <p:spPr>
          <a:xfrm>
            <a:off x="9426101" y="2331541"/>
            <a:ext cx="2638619" cy="1456680"/>
          </a:xfrm>
          <a:prstGeom prst="rect">
            <a:avLst/>
          </a:prstGeom>
          <a:noFill/>
          <a:ln w="19050">
            <a:solidFill>
              <a:srgbClr val="0000FF"/>
            </a:solidFill>
            <a:miter lim="800000"/>
            <a:headEnd/>
            <a:tailEnd/>
          </a:ln>
        </p:spPr>
      </p:pic>
      <p:pic>
        <p:nvPicPr>
          <p:cNvPr id="17" name="Immagine 16">
            <a:extLst>
              <a:ext uri="{FF2B5EF4-FFF2-40B4-BE49-F238E27FC236}">
                <a16:creationId xmlns:a16="http://schemas.microsoft.com/office/drawing/2014/main" id="{6591F9DC-B84F-03EE-4FCA-D8578F0D03C5}"/>
              </a:ext>
            </a:extLst>
          </p:cNvPr>
          <p:cNvPicPr>
            <a:picLocks noChangeAspect="1"/>
          </p:cNvPicPr>
          <p:nvPr/>
        </p:nvPicPr>
        <p:blipFill rotWithShape="1">
          <a:blip r:embed="rId11"/>
          <a:srcRect t="34093"/>
          <a:stretch/>
        </p:blipFill>
        <p:spPr>
          <a:xfrm>
            <a:off x="7668892" y="1152753"/>
            <a:ext cx="4355335" cy="1047392"/>
          </a:xfrm>
          <a:prstGeom prst="rect">
            <a:avLst/>
          </a:prstGeom>
          <a:noFill/>
          <a:ln w="19050">
            <a:solidFill>
              <a:srgbClr val="0000FF"/>
            </a:solidFill>
            <a:miter lim="800000"/>
            <a:headEnd/>
            <a:tailEnd/>
          </a:ln>
        </p:spPr>
      </p:pic>
      <p:pic>
        <p:nvPicPr>
          <p:cNvPr id="18" name="Immagine 17">
            <a:extLst>
              <a:ext uri="{FF2B5EF4-FFF2-40B4-BE49-F238E27FC236}">
                <a16:creationId xmlns:a16="http://schemas.microsoft.com/office/drawing/2014/main" id="{A5C11985-E473-61D2-F956-387AEC212371}"/>
              </a:ext>
            </a:extLst>
          </p:cNvPr>
          <p:cNvPicPr>
            <a:picLocks noChangeAspect="1"/>
          </p:cNvPicPr>
          <p:nvPr/>
        </p:nvPicPr>
        <p:blipFill>
          <a:blip r:embed="rId12"/>
          <a:stretch>
            <a:fillRect/>
          </a:stretch>
        </p:blipFill>
        <p:spPr>
          <a:xfrm>
            <a:off x="7218021" y="5221071"/>
            <a:ext cx="4756925" cy="995480"/>
          </a:xfrm>
          <a:prstGeom prst="rect">
            <a:avLst/>
          </a:prstGeom>
          <a:noFill/>
          <a:ln w="19050">
            <a:solidFill>
              <a:srgbClr val="0000FF"/>
            </a:solidFill>
            <a:miter lim="800000"/>
            <a:headEnd/>
            <a:tailEnd/>
          </a:ln>
        </p:spPr>
      </p:pic>
      <p:pic>
        <p:nvPicPr>
          <p:cNvPr id="19" name="Immagine 18">
            <a:extLst>
              <a:ext uri="{FF2B5EF4-FFF2-40B4-BE49-F238E27FC236}">
                <a16:creationId xmlns:a16="http://schemas.microsoft.com/office/drawing/2014/main" id="{6E9255B4-5D49-9E0B-FB8B-AE532B811A5A}"/>
              </a:ext>
            </a:extLst>
          </p:cNvPr>
          <p:cNvPicPr>
            <a:picLocks noChangeAspect="1"/>
          </p:cNvPicPr>
          <p:nvPr/>
        </p:nvPicPr>
        <p:blipFill>
          <a:blip r:embed="rId13"/>
          <a:stretch>
            <a:fillRect/>
          </a:stretch>
        </p:blipFill>
        <p:spPr>
          <a:xfrm>
            <a:off x="90324" y="4372457"/>
            <a:ext cx="2903074" cy="1542477"/>
          </a:xfrm>
          <a:prstGeom prst="rect">
            <a:avLst/>
          </a:prstGeom>
          <a:noFill/>
          <a:ln w="19050">
            <a:solidFill>
              <a:srgbClr val="0000FF"/>
            </a:solidFill>
            <a:miter lim="800000"/>
            <a:headEnd/>
            <a:tailEnd/>
          </a:ln>
        </p:spPr>
      </p:pic>
      <p:pic>
        <p:nvPicPr>
          <p:cNvPr id="3" name="Immagine 2">
            <a:extLst>
              <a:ext uri="{FF2B5EF4-FFF2-40B4-BE49-F238E27FC236}">
                <a16:creationId xmlns:a16="http://schemas.microsoft.com/office/drawing/2014/main" id="{57DBBE11-DDA7-FBF3-3ED1-1DC83EF686A7}"/>
              </a:ext>
            </a:extLst>
          </p:cNvPr>
          <p:cNvPicPr>
            <a:picLocks noChangeAspect="1"/>
          </p:cNvPicPr>
          <p:nvPr/>
        </p:nvPicPr>
        <p:blipFill>
          <a:blip r:embed="rId14"/>
          <a:stretch>
            <a:fillRect/>
          </a:stretch>
        </p:blipFill>
        <p:spPr>
          <a:xfrm>
            <a:off x="2528318" y="1277029"/>
            <a:ext cx="3895595" cy="1577019"/>
          </a:xfrm>
          <a:prstGeom prst="rect">
            <a:avLst/>
          </a:prstGeom>
          <a:ln w="19050">
            <a:solidFill>
              <a:srgbClr val="0000FF"/>
            </a:solidFill>
          </a:ln>
        </p:spPr>
      </p:pic>
    </p:spTree>
    <p:extLst>
      <p:ext uri="{BB962C8B-B14F-4D97-AF65-F5344CB8AC3E}">
        <p14:creationId xmlns:p14="http://schemas.microsoft.com/office/powerpoint/2010/main" val="142630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a 4">
            <a:extLst>
              <a:ext uri="{FF2B5EF4-FFF2-40B4-BE49-F238E27FC236}">
                <a16:creationId xmlns:a16="http://schemas.microsoft.com/office/drawing/2014/main" id="{09766392-E1D7-C69F-881C-FDC89AEC1E1D}"/>
              </a:ext>
            </a:extLst>
          </p:cNvPr>
          <p:cNvGraphicFramePr/>
          <p:nvPr>
            <p:extLst>
              <p:ext uri="{D42A27DB-BD31-4B8C-83A1-F6EECF244321}">
                <p14:modId xmlns:p14="http://schemas.microsoft.com/office/powerpoint/2010/main" val="477472495"/>
              </p:ext>
            </p:extLst>
          </p:nvPr>
        </p:nvGraphicFramePr>
        <p:xfrm>
          <a:off x="4176000" y="1152000"/>
          <a:ext cx="7722255" cy="4900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4" descr="Ethics in Nursing | Fast CE For Less, Inc.">
            <a:extLst>
              <a:ext uri="{FF2B5EF4-FFF2-40B4-BE49-F238E27FC236}">
                <a16:creationId xmlns:a16="http://schemas.microsoft.com/office/drawing/2014/main" id="{24D759E2-7954-C7FC-72C0-7FA3BB27A29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677" r="4580"/>
          <a:stretch/>
        </p:blipFill>
        <p:spPr bwMode="auto">
          <a:xfrm>
            <a:off x="0" y="2690017"/>
            <a:ext cx="3952860" cy="23924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itolo 3">
            <a:extLst>
              <a:ext uri="{FF2B5EF4-FFF2-40B4-BE49-F238E27FC236}">
                <a16:creationId xmlns:a16="http://schemas.microsoft.com/office/drawing/2014/main" id="{01A12B0A-EE1F-339C-45A3-2105E80FC2DD}"/>
              </a:ext>
            </a:extLst>
          </p:cNvPr>
          <p:cNvSpPr>
            <a:spLocks noGrp="1"/>
          </p:cNvSpPr>
          <p:nvPr>
            <p:ph type="title"/>
          </p:nvPr>
        </p:nvSpPr>
        <p:spPr>
          <a:xfrm>
            <a:off x="838200" y="200741"/>
            <a:ext cx="11085758" cy="1325563"/>
          </a:xfrm>
        </p:spPr>
        <p:txBody>
          <a:bodyPr>
            <a:normAutofit/>
          </a:bodyPr>
          <a:lstStyle/>
          <a:p>
            <a:r>
              <a:rPr lang="en-GB" sz="4000"/>
              <a:t>MAIN ETHICS ISSUES IN SCIENTIFIC RESEARCH</a:t>
            </a:r>
          </a:p>
        </p:txBody>
      </p:sp>
      <p:sp>
        <p:nvSpPr>
          <p:cNvPr id="2" name="CasellaDiTesto 1">
            <a:extLst>
              <a:ext uri="{FF2B5EF4-FFF2-40B4-BE49-F238E27FC236}">
                <a16:creationId xmlns:a16="http://schemas.microsoft.com/office/drawing/2014/main" id="{2B36032D-6941-5580-4D1C-0B44EF10609B}"/>
              </a:ext>
            </a:extLst>
          </p:cNvPr>
          <p:cNvSpPr txBox="1"/>
          <p:nvPr/>
        </p:nvSpPr>
        <p:spPr>
          <a:xfrm>
            <a:off x="2136000" y="6375934"/>
            <a:ext cx="7920000" cy="353943"/>
          </a:xfrm>
          <a:prstGeom prst="rect">
            <a:avLst/>
          </a:prstGeom>
          <a:noFill/>
        </p:spPr>
        <p:txBody>
          <a:bodyPr wrap="square">
            <a:spAutoFit/>
          </a:bodyPr>
          <a:lstStyle/>
          <a:p>
            <a:pPr algn="ctr" fontAlgn="auto">
              <a:spcBef>
                <a:spcPts val="0"/>
              </a:spcBef>
              <a:spcAft>
                <a:spcPts val="0"/>
              </a:spcAft>
            </a:pPr>
            <a:r>
              <a:rPr lang="en-US" sz="1700" i="1">
                <a:solidFill>
                  <a:prstClr val="black"/>
                </a:solidFill>
                <a:latin typeface="+mj-lt"/>
                <a:cs typeface="+mn-cs"/>
              </a:rPr>
              <a:t>European Commission, July 2021</a:t>
            </a:r>
            <a:endParaRPr lang="it-IT" sz="1700" i="1">
              <a:solidFill>
                <a:prstClr val="black"/>
              </a:solidFill>
              <a:latin typeface="+mj-lt"/>
              <a:cs typeface="+mn-cs"/>
            </a:endParaRPr>
          </a:p>
        </p:txBody>
      </p:sp>
    </p:spTree>
    <p:extLst>
      <p:ext uri="{BB962C8B-B14F-4D97-AF65-F5344CB8AC3E}">
        <p14:creationId xmlns:p14="http://schemas.microsoft.com/office/powerpoint/2010/main" val="1676433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E78B7-8302-D4F1-4B5A-F042C227AE7F}"/>
            </a:ext>
          </a:extLst>
        </p:cNvPr>
        <p:cNvGrpSpPr/>
        <p:nvPr/>
      </p:nvGrpSpPr>
      <p:grpSpPr>
        <a:xfrm>
          <a:off x="0" y="0"/>
          <a:ext cx="0" cy="0"/>
          <a:chOff x="0" y="0"/>
          <a:chExt cx="0" cy="0"/>
        </a:xfrm>
      </p:grpSpPr>
      <p:graphicFrame>
        <p:nvGraphicFramePr>
          <p:cNvPr id="5" name="Diagramma 4">
            <a:extLst>
              <a:ext uri="{FF2B5EF4-FFF2-40B4-BE49-F238E27FC236}">
                <a16:creationId xmlns:a16="http://schemas.microsoft.com/office/drawing/2014/main" id="{44497290-A49B-7C32-26C5-7BD209070333}"/>
              </a:ext>
            </a:extLst>
          </p:cNvPr>
          <p:cNvGraphicFramePr/>
          <p:nvPr>
            <p:extLst>
              <p:ext uri="{D42A27DB-BD31-4B8C-83A1-F6EECF244321}">
                <p14:modId xmlns:p14="http://schemas.microsoft.com/office/powerpoint/2010/main" val="3226106456"/>
              </p:ext>
            </p:extLst>
          </p:nvPr>
        </p:nvGraphicFramePr>
        <p:xfrm>
          <a:off x="4176000" y="1152000"/>
          <a:ext cx="7722255" cy="4900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4" descr="Ethics in Nursing | Fast CE For Less, Inc.">
            <a:extLst>
              <a:ext uri="{FF2B5EF4-FFF2-40B4-BE49-F238E27FC236}">
                <a16:creationId xmlns:a16="http://schemas.microsoft.com/office/drawing/2014/main" id="{A0BAE4D7-3EA6-282E-25F3-ED74C57608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77" r="4580"/>
          <a:stretch/>
        </p:blipFill>
        <p:spPr bwMode="auto">
          <a:xfrm>
            <a:off x="0" y="2690017"/>
            <a:ext cx="3952860" cy="23924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itolo 3">
            <a:extLst>
              <a:ext uri="{FF2B5EF4-FFF2-40B4-BE49-F238E27FC236}">
                <a16:creationId xmlns:a16="http://schemas.microsoft.com/office/drawing/2014/main" id="{01722088-30CC-020F-72B2-5C4A5B09D34C}"/>
              </a:ext>
            </a:extLst>
          </p:cNvPr>
          <p:cNvSpPr>
            <a:spLocks noGrp="1"/>
          </p:cNvSpPr>
          <p:nvPr>
            <p:ph type="title"/>
          </p:nvPr>
        </p:nvSpPr>
        <p:spPr>
          <a:xfrm>
            <a:off x="838200" y="200741"/>
            <a:ext cx="11085758" cy="1325563"/>
          </a:xfrm>
        </p:spPr>
        <p:txBody>
          <a:bodyPr>
            <a:normAutofit/>
          </a:bodyPr>
          <a:lstStyle/>
          <a:p>
            <a:r>
              <a:rPr lang="en-GB" sz="4000"/>
              <a:t>MAIN ETHICS ISSUES IN SCIENTIFIC RESEARCH</a:t>
            </a:r>
          </a:p>
        </p:txBody>
      </p:sp>
      <p:sp>
        <p:nvSpPr>
          <p:cNvPr id="3" name="CasellaDiTesto 2">
            <a:extLst>
              <a:ext uri="{FF2B5EF4-FFF2-40B4-BE49-F238E27FC236}">
                <a16:creationId xmlns:a16="http://schemas.microsoft.com/office/drawing/2014/main" id="{FA4F37EB-B8BA-7BEB-E8B4-56CD7AFB4F2D}"/>
              </a:ext>
            </a:extLst>
          </p:cNvPr>
          <p:cNvSpPr txBox="1"/>
          <p:nvPr/>
        </p:nvSpPr>
        <p:spPr>
          <a:xfrm>
            <a:off x="2136000" y="6375934"/>
            <a:ext cx="7920000" cy="353943"/>
          </a:xfrm>
          <a:prstGeom prst="rect">
            <a:avLst/>
          </a:prstGeom>
          <a:noFill/>
        </p:spPr>
        <p:txBody>
          <a:bodyPr wrap="square">
            <a:spAutoFit/>
          </a:bodyPr>
          <a:lstStyle/>
          <a:p>
            <a:pPr algn="ctr" fontAlgn="auto">
              <a:spcBef>
                <a:spcPts val="0"/>
              </a:spcBef>
              <a:spcAft>
                <a:spcPts val="0"/>
              </a:spcAft>
            </a:pPr>
            <a:r>
              <a:rPr lang="en-US" sz="1700" i="1">
                <a:solidFill>
                  <a:prstClr val="black"/>
                </a:solidFill>
                <a:latin typeface="+mj-lt"/>
                <a:cs typeface="+mn-cs"/>
              </a:rPr>
              <a:t>European Commission, July 2021</a:t>
            </a:r>
            <a:endParaRPr lang="it-IT" sz="1700" i="1">
              <a:solidFill>
                <a:prstClr val="black"/>
              </a:solidFill>
              <a:latin typeface="+mj-lt"/>
              <a:cs typeface="+mn-cs"/>
            </a:endParaRPr>
          </a:p>
        </p:txBody>
      </p:sp>
    </p:spTree>
    <p:extLst>
      <p:ext uri="{BB962C8B-B14F-4D97-AF65-F5344CB8AC3E}">
        <p14:creationId xmlns:p14="http://schemas.microsoft.com/office/powerpoint/2010/main" val="1746880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F798C07A-C3CC-CD3F-E484-E202A88AE720}"/>
              </a:ext>
            </a:extLst>
          </p:cNvPr>
          <p:cNvGrpSpPr/>
          <p:nvPr/>
        </p:nvGrpSpPr>
        <p:grpSpPr>
          <a:xfrm>
            <a:off x="3701256" y="1383587"/>
            <a:ext cx="4789488" cy="2373618"/>
            <a:chOff x="2744325" y="1383587"/>
            <a:chExt cx="4789488" cy="2373618"/>
          </a:xfrm>
        </p:grpSpPr>
        <p:sp>
          <p:nvSpPr>
            <p:cNvPr id="4" name="Rettangolo 3">
              <a:extLst>
                <a:ext uri="{FF2B5EF4-FFF2-40B4-BE49-F238E27FC236}">
                  <a16:creationId xmlns:a16="http://schemas.microsoft.com/office/drawing/2014/main" id="{C696E009-C1FD-C45E-CA3B-07DFDEBA5030}"/>
                </a:ext>
              </a:extLst>
            </p:cNvPr>
            <p:cNvSpPr/>
            <p:nvPr/>
          </p:nvSpPr>
          <p:spPr>
            <a:xfrm>
              <a:off x="2744325" y="1596618"/>
              <a:ext cx="4789488" cy="2160587"/>
            </a:xfrm>
            <a:prstGeom prst="rect">
              <a:avLst/>
            </a:prstGeom>
            <a:gradFill>
              <a:gsLst>
                <a:gs pos="0">
                  <a:srgbClr val="5E9EFF"/>
                </a:gs>
                <a:gs pos="39999">
                  <a:srgbClr val="85C2FF"/>
                </a:gs>
                <a:gs pos="70000">
                  <a:srgbClr val="C4D6EB"/>
                </a:gs>
                <a:gs pos="100000">
                  <a:srgbClr val="FFEBFA"/>
                </a:gs>
              </a:gsLst>
              <a:lin ang="5400000" scaled="0"/>
            </a:gradFill>
            <a:ln w="25400" cap="flat" cmpd="sng" algn="ctr">
              <a:noFill/>
              <a:prstDash val="solid"/>
            </a:ln>
            <a:effectLst>
              <a:outerShdw blurRad="50800" dist="38100" dir="2700000" algn="tl" rotWithShape="0">
                <a:prstClr val="black">
                  <a:alpha val="40000"/>
                </a:prstClr>
              </a:outerShdw>
            </a:effectLst>
          </p:spPr>
          <p:txBody>
            <a:bodyPr lIns="92364" tIns="46182" rIns="92364" bIns="46182" anchor="ctr"/>
            <a:lstStyle/>
            <a:p>
              <a:pPr algn="ctr" eaLnBrk="1" fontAlgn="auto" hangingPunct="1">
                <a:spcBef>
                  <a:spcPts val="0"/>
                </a:spcBef>
                <a:spcAft>
                  <a:spcPts val="0"/>
                </a:spcAft>
                <a:defRPr/>
              </a:pPr>
              <a:endParaRPr lang="it-IT" sz="2400" kern="0">
                <a:solidFill>
                  <a:sysClr val="window" lastClr="FFFFFF"/>
                </a:solidFill>
                <a:latin typeface="+mn-lt"/>
              </a:endParaRPr>
            </a:p>
          </p:txBody>
        </p:sp>
        <p:sp>
          <p:nvSpPr>
            <p:cNvPr id="5" name="Rectangle 18">
              <a:extLst>
                <a:ext uri="{FF2B5EF4-FFF2-40B4-BE49-F238E27FC236}">
                  <a16:creationId xmlns:a16="http://schemas.microsoft.com/office/drawing/2014/main" id="{B37370A5-56A6-85C8-1E98-C3CC4FA09304}"/>
                </a:ext>
              </a:extLst>
            </p:cNvPr>
            <p:cNvSpPr/>
            <p:nvPr/>
          </p:nvSpPr>
          <p:spPr>
            <a:xfrm>
              <a:off x="3109937" y="1383587"/>
              <a:ext cx="4154872" cy="461655"/>
            </a:xfrm>
            <a:prstGeom prst="rect">
              <a:avLst/>
            </a:prstGeom>
            <a:solidFill>
              <a:srgbClr val="9BBB59">
                <a:lumMod val="20000"/>
                <a:lumOff val="80000"/>
              </a:srgbClr>
            </a:solidFill>
            <a:ln w="38100" cap="flat" cmpd="sng" algn="ctr">
              <a:solidFill>
                <a:srgbClr val="4BACC6"/>
              </a:solidFill>
              <a:prstDash val="solid"/>
            </a:ln>
            <a:effectLst/>
          </p:spPr>
          <p:txBody>
            <a:bodyPr wrap="square" lIns="91430" tIns="45715" rIns="91430" bIns="45715">
              <a:spAutoFit/>
            </a:bodyPr>
            <a:lstStyle/>
            <a:p>
              <a:pPr algn="ctr" eaLnBrk="1" fontAlgn="auto" hangingPunct="1">
                <a:spcBef>
                  <a:spcPts val="0"/>
                </a:spcBef>
                <a:spcAft>
                  <a:spcPts val="0"/>
                </a:spcAft>
                <a:defRPr/>
              </a:pPr>
              <a:r>
                <a:rPr lang="fr-FR" sz="2400" b="1" kern="0">
                  <a:solidFill>
                    <a:srgbClr val="002060"/>
                  </a:solidFill>
                  <a:latin typeface="+mn-lt"/>
                  <a:cs typeface="Calibri" pitchFamily="34" charset="0"/>
                </a:rPr>
                <a:t>CLINICAL STUDIES</a:t>
              </a:r>
              <a:r>
                <a:rPr lang="fr-FR" sz="2400" b="1" kern="0">
                  <a:solidFill>
                    <a:srgbClr val="002060"/>
                  </a:solidFill>
                  <a:latin typeface="+mn-lt"/>
                  <a:cs typeface="Arial" pitchFamily="34" charset="0"/>
                </a:rPr>
                <a:t> </a:t>
              </a:r>
            </a:p>
          </p:txBody>
        </p:sp>
        <p:sp>
          <p:nvSpPr>
            <p:cNvPr id="6" name="Rectangle 8">
              <a:extLst>
                <a:ext uri="{FF2B5EF4-FFF2-40B4-BE49-F238E27FC236}">
                  <a16:creationId xmlns:a16="http://schemas.microsoft.com/office/drawing/2014/main" id="{3AEE141C-0949-B6D2-9AEC-EF4BCCA2B975}"/>
                </a:ext>
              </a:extLst>
            </p:cNvPr>
            <p:cNvSpPr/>
            <p:nvPr/>
          </p:nvSpPr>
          <p:spPr>
            <a:xfrm>
              <a:off x="2917364" y="2580867"/>
              <a:ext cx="4471987" cy="461962"/>
            </a:xfrm>
            <a:prstGeom prst="rect">
              <a:avLst/>
            </a:prstGeom>
            <a:solidFill>
              <a:sysClr val="window" lastClr="FFFFFF"/>
            </a:solidFill>
            <a:ln w="38100">
              <a:solidFill>
                <a:srgbClr val="4BACC6">
                  <a:lumMod val="60000"/>
                  <a:lumOff val="40000"/>
                </a:srgbClr>
              </a:solidFill>
            </a:ln>
          </p:spPr>
          <p:txBody>
            <a:bodyPr lIns="91430" tIns="45715" rIns="91430" bIns="45715">
              <a:spAutoFit/>
            </a:bodyPr>
            <a:lstStyle/>
            <a:p>
              <a:pPr algn="r" eaLnBrk="1" fontAlgn="auto" hangingPunct="1">
                <a:spcBef>
                  <a:spcPts val="0"/>
                </a:spcBef>
                <a:spcAft>
                  <a:spcPts val="0"/>
                </a:spcAft>
                <a:defRPr/>
              </a:pPr>
              <a:r>
                <a:rPr lang="en-US" sz="2400" b="1" kern="0">
                  <a:solidFill>
                    <a:srgbClr val="4BACC6">
                      <a:lumMod val="75000"/>
                    </a:srgbClr>
                  </a:solidFill>
                  <a:latin typeface="+mn-lt"/>
                  <a:cs typeface="Calibri" pitchFamily="34" charset="0"/>
                </a:rPr>
                <a:t>Low-intervention clinical  </a:t>
              </a:r>
              <a:r>
                <a:rPr lang="en-US" sz="2400" b="1" kern="0">
                  <a:solidFill>
                    <a:srgbClr val="4BACC6">
                      <a:lumMod val="75000"/>
                    </a:srgbClr>
                  </a:solidFill>
                  <a:latin typeface="+mn-lt"/>
                  <a:cs typeface="Arial" pitchFamily="34" charset="0"/>
                </a:rPr>
                <a:t> </a:t>
              </a:r>
            </a:p>
          </p:txBody>
        </p:sp>
        <p:sp>
          <p:nvSpPr>
            <p:cNvPr id="7" name="Rectangle 19">
              <a:extLst>
                <a:ext uri="{FF2B5EF4-FFF2-40B4-BE49-F238E27FC236}">
                  <a16:creationId xmlns:a16="http://schemas.microsoft.com/office/drawing/2014/main" id="{2D5EB752-B932-5D29-2E09-64CB55DB8CC2}"/>
                </a:ext>
              </a:extLst>
            </p:cNvPr>
            <p:cNvSpPr/>
            <p:nvPr/>
          </p:nvSpPr>
          <p:spPr>
            <a:xfrm>
              <a:off x="5454188" y="1996667"/>
              <a:ext cx="1935162" cy="461962"/>
            </a:xfrm>
            <a:prstGeom prst="rect">
              <a:avLst/>
            </a:prstGeom>
            <a:solidFill>
              <a:sysClr val="window" lastClr="FFFFFF"/>
            </a:solidFill>
            <a:ln w="38100" cap="flat" cmpd="sng" algn="ctr">
              <a:solidFill>
                <a:srgbClr val="4BACC6">
                  <a:lumMod val="75000"/>
                </a:srgbClr>
              </a:solidFill>
              <a:prstDash val="solid"/>
            </a:ln>
            <a:effectLst/>
          </p:spPr>
          <p:txBody>
            <a:bodyPr lIns="91430" tIns="45715" rIns="91430" bIns="45715">
              <a:spAutoFit/>
            </a:bodyPr>
            <a:lstStyle/>
            <a:p>
              <a:pPr algn="r" eaLnBrk="1" fontAlgn="auto" hangingPunct="1">
                <a:spcBef>
                  <a:spcPts val="0"/>
                </a:spcBef>
                <a:spcAft>
                  <a:spcPts val="0"/>
                </a:spcAft>
                <a:defRPr/>
              </a:pPr>
              <a:r>
                <a:rPr lang="fr-FR" sz="2400" b="1" kern="0" err="1">
                  <a:solidFill>
                    <a:srgbClr val="4BACC6">
                      <a:lumMod val="75000"/>
                    </a:srgbClr>
                  </a:solidFill>
                  <a:latin typeface="+mn-lt"/>
                  <a:cs typeface="Calibri" pitchFamily="34" charset="0"/>
                </a:rPr>
                <a:t>Clinical</a:t>
              </a:r>
              <a:r>
                <a:rPr lang="fr-FR" sz="2400" b="1" kern="0">
                  <a:solidFill>
                    <a:srgbClr val="4BACC6">
                      <a:lumMod val="75000"/>
                    </a:srgbClr>
                  </a:solidFill>
                  <a:latin typeface="+mn-lt"/>
                  <a:cs typeface="Calibri" pitchFamily="34" charset="0"/>
                </a:rPr>
                <a:t> </a:t>
              </a:r>
              <a:r>
                <a:rPr lang="fr-FR" sz="2400" b="1" kern="0">
                  <a:solidFill>
                    <a:srgbClr val="4BACC6">
                      <a:lumMod val="75000"/>
                    </a:srgbClr>
                  </a:solidFill>
                  <a:latin typeface="+mn-lt"/>
                  <a:cs typeface="Arial" pitchFamily="34" charset="0"/>
                </a:rPr>
                <a:t> </a:t>
              </a:r>
            </a:p>
          </p:txBody>
        </p:sp>
        <p:sp>
          <p:nvSpPr>
            <p:cNvPr id="8" name="Rectangle 19">
              <a:extLst>
                <a:ext uri="{FF2B5EF4-FFF2-40B4-BE49-F238E27FC236}">
                  <a16:creationId xmlns:a16="http://schemas.microsoft.com/office/drawing/2014/main" id="{B588679F-3919-B8BD-C9C9-287DCCEBA1C3}"/>
                </a:ext>
              </a:extLst>
            </p:cNvPr>
            <p:cNvSpPr/>
            <p:nvPr/>
          </p:nvSpPr>
          <p:spPr>
            <a:xfrm>
              <a:off x="3611100" y="3182530"/>
              <a:ext cx="3778250" cy="461963"/>
            </a:xfrm>
            <a:prstGeom prst="rect">
              <a:avLst/>
            </a:prstGeom>
            <a:solidFill>
              <a:sysClr val="window" lastClr="FFFFFF"/>
            </a:solidFill>
            <a:ln w="38100">
              <a:solidFill>
                <a:srgbClr val="4BACC6">
                  <a:lumMod val="40000"/>
                  <a:lumOff val="60000"/>
                </a:srgbClr>
              </a:solidFill>
            </a:ln>
          </p:spPr>
          <p:txBody>
            <a:bodyPr lIns="91430" tIns="45715" rIns="91430" bIns="45715">
              <a:spAutoFit/>
            </a:bodyPr>
            <a:lstStyle/>
            <a:p>
              <a:pPr algn="r" eaLnBrk="1" fontAlgn="auto" hangingPunct="1">
                <a:spcBef>
                  <a:spcPts val="0"/>
                </a:spcBef>
                <a:spcAft>
                  <a:spcPts val="0"/>
                </a:spcAft>
                <a:defRPr/>
              </a:pPr>
              <a:r>
                <a:rPr lang="en-US" sz="2400" b="1" kern="0">
                  <a:solidFill>
                    <a:srgbClr val="4BACC6">
                      <a:lumMod val="75000"/>
                    </a:srgbClr>
                  </a:solidFill>
                  <a:latin typeface="+mn-lt"/>
                  <a:cs typeface="Calibri" pitchFamily="34" charset="0"/>
                </a:rPr>
                <a:t>Non-interventional study</a:t>
              </a:r>
              <a:endParaRPr lang="en-US" sz="2400" b="1" kern="0">
                <a:solidFill>
                  <a:srgbClr val="4BACC6">
                    <a:lumMod val="75000"/>
                  </a:srgbClr>
                </a:solidFill>
                <a:latin typeface="+mn-lt"/>
                <a:cs typeface="Arial" pitchFamily="34" charset="0"/>
              </a:endParaRPr>
            </a:p>
          </p:txBody>
        </p:sp>
      </p:grpSp>
      <p:pic>
        <p:nvPicPr>
          <p:cNvPr id="9" name="Immagine 8" descr="Immagine che contiene orologio, disegnando&#10;&#10;Descrizione generata automaticamente">
            <a:extLst>
              <a:ext uri="{FF2B5EF4-FFF2-40B4-BE49-F238E27FC236}">
                <a16:creationId xmlns:a16="http://schemas.microsoft.com/office/drawing/2014/main" id="{70742A66-11F2-9B74-1975-75E24F10D47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189000" y="1249062"/>
            <a:ext cx="1608864" cy="1606350"/>
          </a:xfrm>
          <a:prstGeom prst="rect">
            <a:avLst/>
          </a:prstGeom>
        </p:spPr>
      </p:pic>
      <p:sp>
        <p:nvSpPr>
          <p:cNvPr id="10" name="Freccia in giù 9">
            <a:extLst>
              <a:ext uri="{FF2B5EF4-FFF2-40B4-BE49-F238E27FC236}">
                <a16:creationId xmlns:a16="http://schemas.microsoft.com/office/drawing/2014/main" id="{0F2799C9-0D7F-2DBF-B1C0-4758587966C8}"/>
              </a:ext>
            </a:extLst>
          </p:cNvPr>
          <p:cNvSpPr/>
          <p:nvPr/>
        </p:nvSpPr>
        <p:spPr>
          <a:xfrm rot="1867246">
            <a:off x="3139526" y="3767322"/>
            <a:ext cx="360000" cy="729940"/>
          </a:xfrm>
          <a:prstGeom prst="downArrow">
            <a:avLst/>
          </a:prstGeom>
          <a:solidFill>
            <a:srgbClr val="4472C4"/>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1" name="Freccia in giù 10">
            <a:extLst>
              <a:ext uri="{FF2B5EF4-FFF2-40B4-BE49-F238E27FC236}">
                <a16:creationId xmlns:a16="http://schemas.microsoft.com/office/drawing/2014/main" id="{A4277FF8-BFC2-27AA-14B5-F03FEDAB6777}"/>
              </a:ext>
            </a:extLst>
          </p:cNvPr>
          <p:cNvSpPr/>
          <p:nvPr/>
        </p:nvSpPr>
        <p:spPr>
          <a:xfrm rot="497803">
            <a:off x="4740311" y="4055975"/>
            <a:ext cx="360000" cy="1091213"/>
          </a:xfrm>
          <a:prstGeom prst="downArrow">
            <a:avLst/>
          </a:prstGeom>
          <a:solidFill>
            <a:srgbClr val="4472C4"/>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2" name="Rettangolo con angoli arrotondati 11">
            <a:extLst>
              <a:ext uri="{FF2B5EF4-FFF2-40B4-BE49-F238E27FC236}">
                <a16:creationId xmlns:a16="http://schemas.microsoft.com/office/drawing/2014/main" id="{6CB84C5E-F0CA-58A0-DED3-528241079167}"/>
              </a:ext>
            </a:extLst>
          </p:cNvPr>
          <p:cNvSpPr/>
          <p:nvPr/>
        </p:nvSpPr>
        <p:spPr>
          <a:xfrm>
            <a:off x="3902650" y="5151819"/>
            <a:ext cx="1734226" cy="1181246"/>
          </a:xfrm>
          <a:prstGeom prst="roundRect">
            <a:avLst/>
          </a:prstGeom>
          <a:solidFill>
            <a:srgbClr val="44546A">
              <a:lumMod val="20000"/>
              <a:lumOff val="80000"/>
            </a:srgbClr>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33334D"/>
                </a:solidFill>
                <a:effectLst/>
                <a:uLnTx/>
                <a:uFillTx/>
                <a:latin typeface="+mj-lt"/>
                <a:ea typeface="+mn-ea"/>
                <a:cs typeface="+mn-cs"/>
                <a:sym typeface="Wingdings" panose="05000000000000000000" pitchFamily="2" charset="2"/>
              </a:rPr>
              <a:t>Use and storage of cells/tissues</a:t>
            </a:r>
          </a:p>
        </p:txBody>
      </p:sp>
      <p:sp>
        <p:nvSpPr>
          <p:cNvPr id="13" name="Rettangolo con angoli arrotondati 12">
            <a:extLst>
              <a:ext uri="{FF2B5EF4-FFF2-40B4-BE49-F238E27FC236}">
                <a16:creationId xmlns:a16="http://schemas.microsoft.com/office/drawing/2014/main" id="{23E3242B-5D90-64CE-52B8-F0AB3260A040}"/>
              </a:ext>
            </a:extLst>
          </p:cNvPr>
          <p:cNvSpPr/>
          <p:nvPr/>
        </p:nvSpPr>
        <p:spPr>
          <a:xfrm>
            <a:off x="8785110" y="4644363"/>
            <a:ext cx="1981200" cy="1196355"/>
          </a:xfrm>
          <a:prstGeom prst="roundRect">
            <a:avLst/>
          </a:prstGeom>
          <a:solidFill>
            <a:srgbClr val="44546A">
              <a:lumMod val="20000"/>
              <a:lumOff val="80000"/>
            </a:srgbClr>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33334D"/>
                </a:solidFill>
                <a:effectLst/>
                <a:uLnTx/>
                <a:uFillTx/>
                <a:latin typeface="+mj-lt"/>
                <a:ea typeface="+mn-ea"/>
                <a:cs typeface="+mn-cs"/>
                <a:sym typeface="Wingdings" panose="05000000000000000000" pitchFamily="2" charset="2"/>
              </a:rPr>
              <a:t>Management of research and health data</a:t>
            </a:r>
          </a:p>
        </p:txBody>
      </p:sp>
      <p:sp>
        <p:nvSpPr>
          <p:cNvPr id="14" name="Freccia in giù 13">
            <a:extLst>
              <a:ext uri="{FF2B5EF4-FFF2-40B4-BE49-F238E27FC236}">
                <a16:creationId xmlns:a16="http://schemas.microsoft.com/office/drawing/2014/main" id="{6F76444C-14FC-AF2C-699C-86CE6F932924}"/>
              </a:ext>
            </a:extLst>
          </p:cNvPr>
          <p:cNvSpPr/>
          <p:nvPr/>
        </p:nvSpPr>
        <p:spPr>
          <a:xfrm rot="21087627">
            <a:off x="6625662" y="3935156"/>
            <a:ext cx="360000" cy="1127332"/>
          </a:xfrm>
          <a:prstGeom prst="downArrow">
            <a:avLst/>
          </a:prstGeom>
          <a:solidFill>
            <a:srgbClr val="4472C4"/>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5" name="Rettangolo con angoli arrotondati 14">
            <a:extLst>
              <a:ext uri="{FF2B5EF4-FFF2-40B4-BE49-F238E27FC236}">
                <a16:creationId xmlns:a16="http://schemas.microsoft.com/office/drawing/2014/main" id="{06B6AF2E-27F5-C178-4285-06BE796459D9}"/>
              </a:ext>
            </a:extLst>
          </p:cNvPr>
          <p:cNvSpPr/>
          <p:nvPr/>
        </p:nvSpPr>
        <p:spPr>
          <a:xfrm>
            <a:off x="1945492" y="4537768"/>
            <a:ext cx="1599784" cy="993007"/>
          </a:xfrm>
          <a:prstGeom prst="roundRect">
            <a:avLst/>
          </a:prstGeom>
          <a:solidFill>
            <a:srgbClr val="44546A">
              <a:lumMod val="20000"/>
              <a:lumOff val="80000"/>
            </a:srgbClr>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33334D"/>
                </a:solidFill>
                <a:effectLst/>
                <a:uLnTx/>
                <a:uFillTx/>
                <a:latin typeface="+mj-lt"/>
                <a:ea typeface="+mn-ea"/>
                <a:cs typeface="+mn-cs"/>
                <a:sym typeface="Wingdings" panose="05000000000000000000" pitchFamily="2" charset="2"/>
              </a:rPr>
              <a:t>Informed consent and recruitment</a:t>
            </a:r>
          </a:p>
        </p:txBody>
      </p:sp>
      <p:sp>
        <p:nvSpPr>
          <p:cNvPr id="16" name="Freccia in giù 15">
            <a:extLst>
              <a:ext uri="{FF2B5EF4-FFF2-40B4-BE49-F238E27FC236}">
                <a16:creationId xmlns:a16="http://schemas.microsoft.com/office/drawing/2014/main" id="{3E4E6B88-2F63-BA12-FEDB-F2B9B60757D0}"/>
              </a:ext>
            </a:extLst>
          </p:cNvPr>
          <p:cNvSpPr/>
          <p:nvPr/>
        </p:nvSpPr>
        <p:spPr>
          <a:xfrm rot="17641272">
            <a:off x="8921912" y="3134244"/>
            <a:ext cx="360000" cy="1020497"/>
          </a:xfrm>
          <a:prstGeom prst="downArrow">
            <a:avLst/>
          </a:prstGeom>
          <a:solidFill>
            <a:srgbClr val="4472C4"/>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7" name="Rettangolo con angoli arrotondati 16">
            <a:extLst>
              <a:ext uri="{FF2B5EF4-FFF2-40B4-BE49-F238E27FC236}">
                <a16:creationId xmlns:a16="http://schemas.microsoft.com/office/drawing/2014/main" id="{E688552C-3395-16C4-F311-19FFD1244D56}"/>
              </a:ext>
            </a:extLst>
          </p:cNvPr>
          <p:cNvSpPr/>
          <p:nvPr/>
        </p:nvSpPr>
        <p:spPr>
          <a:xfrm>
            <a:off x="6343880" y="5099627"/>
            <a:ext cx="1734226" cy="1062162"/>
          </a:xfrm>
          <a:prstGeom prst="roundRect">
            <a:avLst/>
          </a:prstGeom>
          <a:solidFill>
            <a:srgbClr val="44546A">
              <a:lumMod val="20000"/>
              <a:lumOff val="80000"/>
            </a:srgbClr>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33334D"/>
                </a:solidFill>
                <a:effectLst/>
                <a:uLnTx/>
                <a:uFillTx/>
                <a:latin typeface="+mj-lt"/>
                <a:ea typeface="+mn-ea"/>
                <a:cs typeface="+mn-cs"/>
                <a:sym typeface="Wingdings" panose="05000000000000000000" pitchFamily="2" charset="2"/>
              </a:rPr>
              <a:t>Study-related procedures</a:t>
            </a:r>
          </a:p>
        </p:txBody>
      </p:sp>
      <p:sp>
        <p:nvSpPr>
          <p:cNvPr id="18" name="Rettangolo con angoli arrotondati 17">
            <a:extLst>
              <a:ext uri="{FF2B5EF4-FFF2-40B4-BE49-F238E27FC236}">
                <a16:creationId xmlns:a16="http://schemas.microsoft.com/office/drawing/2014/main" id="{9469CF5E-40B6-9A71-188E-26D7AB3B402D}"/>
              </a:ext>
            </a:extLst>
          </p:cNvPr>
          <p:cNvSpPr/>
          <p:nvPr/>
        </p:nvSpPr>
        <p:spPr>
          <a:xfrm>
            <a:off x="9713080" y="3429000"/>
            <a:ext cx="1565002" cy="749012"/>
          </a:xfrm>
          <a:prstGeom prst="roundRect">
            <a:avLst/>
          </a:prstGeom>
          <a:solidFill>
            <a:srgbClr val="44546A">
              <a:lumMod val="20000"/>
              <a:lumOff val="80000"/>
            </a:srgbClr>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a:solidFill>
                  <a:srgbClr val="33334D"/>
                </a:solidFill>
                <a:latin typeface="+mj-lt"/>
                <a:sym typeface="Wingdings" panose="05000000000000000000" pitchFamily="2" charset="2"/>
              </a:rPr>
              <a:t>Risk/benefit</a:t>
            </a:r>
            <a:r>
              <a:rPr kumimoji="0" lang="en-US" sz="2000" b="0" i="0" u="none" strike="noStrike" kern="0" cap="none" spc="0" normalizeH="0" baseline="0" noProof="0">
                <a:ln>
                  <a:noFill/>
                </a:ln>
                <a:solidFill>
                  <a:srgbClr val="33334D"/>
                </a:solidFill>
                <a:effectLst/>
                <a:uLnTx/>
                <a:uFillTx/>
                <a:latin typeface="+mj-lt"/>
                <a:ea typeface="+mn-ea"/>
                <a:cs typeface="+mn-cs"/>
                <a:sym typeface="Wingdings" panose="05000000000000000000" pitchFamily="2" charset="2"/>
              </a:rPr>
              <a:t> </a:t>
            </a:r>
          </a:p>
        </p:txBody>
      </p:sp>
      <p:sp>
        <p:nvSpPr>
          <p:cNvPr id="19" name="Freccia in giù 18">
            <a:extLst>
              <a:ext uri="{FF2B5EF4-FFF2-40B4-BE49-F238E27FC236}">
                <a16:creationId xmlns:a16="http://schemas.microsoft.com/office/drawing/2014/main" id="{22F22181-3153-93D8-F128-B930B013E1EC}"/>
              </a:ext>
            </a:extLst>
          </p:cNvPr>
          <p:cNvSpPr/>
          <p:nvPr/>
        </p:nvSpPr>
        <p:spPr>
          <a:xfrm rot="19237349">
            <a:off x="8039903" y="3684822"/>
            <a:ext cx="360000" cy="1426474"/>
          </a:xfrm>
          <a:prstGeom prst="downArrow">
            <a:avLst/>
          </a:prstGeom>
          <a:solidFill>
            <a:srgbClr val="4472C4"/>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20" name="Titolo 1">
            <a:extLst>
              <a:ext uri="{FF2B5EF4-FFF2-40B4-BE49-F238E27FC236}">
                <a16:creationId xmlns:a16="http://schemas.microsoft.com/office/drawing/2014/main" id="{E69E4474-8DE4-3290-EBDA-99689576BEAE}"/>
              </a:ext>
            </a:extLst>
          </p:cNvPr>
          <p:cNvSpPr>
            <a:spLocks noGrp="1"/>
          </p:cNvSpPr>
          <p:nvPr>
            <p:ph type="title"/>
          </p:nvPr>
        </p:nvSpPr>
        <p:spPr>
          <a:xfrm>
            <a:off x="839788" y="110573"/>
            <a:ext cx="10515600" cy="1325563"/>
          </a:xfrm>
        </p:spPr>
        <p:txBody>
          <a:bodyPr/>
          <a:lstStyle/>
          <a:p>
            <a:pPr algn="ctr"/>
            <a:r>
              <a:rPr lang="it-IT" b="1"/>
              <a:t>HUMAN RESEARCH</a:t>
            </a:r>
          </a:p>
        </p:txBody>
      </p:sp>
    </p:spTree>
    <p:extLst>
      <p:ext uri="{BB962C8B-B14F-4D97-AF65-F5344CB8AC3E}">
        <p14:creationId xmlns:p14="http://schemas.microsoft.com/office/powerpoint/2010/main" val="25500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D27E81-96A5-BA61-F0D7-4ADAFDD52990}"/>
              </a:ext>
            </a:extLst>
          </p:cNvPr>
          <p:cNvSpPr>
            <a:spLocks noGrp="1"/>
          </p:cNvSpPr>
          <p:nvPr>
            <p:ph type="title"/>
          </p:nvPr>
        </p:nvSpPr>
        <p:spPr>
          <a:xfrm>
            <a:off x="839788" y="110573"/>
            <a:ext cx="10515600" cy="1325563"/>
          </a:xfrm>
        </p:spPr>
        <p:txBody>
          <a:bodyPr/>
          <a:lstStyle/>
          <a:p>
            <a:pPr algn="ctr"/>
            <a:r>
              <a:rPr lang="it-IT" b="1"/>
              <a:t>HUMAN RESEARCH</a:t>
            </a:r>
          </a:p>
        </p:txBody>
      </p:sp>
      <p:sp>
        <p:nvSpPr>
          <p:cNvPr id="3" name="Segnaposto testo 2">
            <a:extLst>
              <a:ext uri="{FF2B5EF4-FFF2-40B4-BE49-F238E27FC236}">
                <a16:creationId xmlns:a16="http://schemas.microsoft.com/office/drawing/2014/main" id="{55D0690E-C528-F90D-AB15-A6A0D0148AE1}"/>
              </a:ext>
            </a:extLst>
          </p:cNvPr>
          <p:cNvSpPr>
            <a:spLocks noGrp="1"/>
          </p:cNvSpPr>
          <p:nvPr>
            <p:ph type="body" idx="1"/>
          </p:nvPr>
        </p:nvSpPr>
        <p:spPr>
          <a:xfrm>
            <a:off x="3484964" y="1449301"/>
            <a:ext cx="8364136" cy="1325563"/>
          </a:xfrm>
        </p:spPr>
        <p:txBody>
          <a:bodyPr anchor="ctr">
            <a:noAutofit/>
          </a:bodyPr>
          <a:lstStyle/>
          <a:p>
            <a:pPr>
              <a:lnSpc>
                <a:spcPct val="120000"/>
              </a:lnSpc>
              <a:spcBef>
                <a:spcPts val="0"/>
              </a:spcBef>
              <a:buNone/>
            </a:pPr>
            <a:r>
              <a:rPr lang="en-US" sz="2500">
                <a:solidFill>
                  <a:srgbClr val="002060"/>
                </a:solidFill>
              </a:rPr>
              <a:t>ETHICS COMMITTEE APPROVAL </a:t>
            </a:r>
            <a:r>
              <a:rPr lang="en-US" sz="2500" b="0">
                <a:solidFill>
                  <a:srgbClr val="002060"/>
                </a:solidFill>
              </a:rPr>
              <a:t>ensures that a research study respects the rights, dignity, and safety of participants</a:t>
            </a:r>
          </a:p>
        </p:txBody>
      </p:sp>
      <p:sp>
        <p:nvSpPr>
          <p:cNvPr id="6" name="Segnaposto contenuto 5">
            <a:extLst>
              <a:ext uri="{FF2B5EF4-FFF2-40B4-BE49-F238E27FC236}">
                <a16:creationId xmlns:a16="http://schemas.microsoft.com/office/drawing/2014/main" id="{81C4FDE8-6624-627D-BAB1-41DE3B501563}"/>
              </a:ext>
            </a:extLst>
          </p:cNvPr>
          <p:cNvSpPr>
            <a:spLocks noGrp="1"/>
          </p:cNvSpPr>
          <p:nvPr>
            <p:ph sz="quarter" idx="4"/>
          </p:nvPr>
        </p:nvSpPr>
        <p:spPr>
          <a:xfrm>
            <a:off x="4352791" y="2715961"/>
            <a:ext cx="7496309" cy="1575337"/>
          </a:xfrm>
        </p:spPr>
        <p:txBody>
          <a:bodyPr>
            <a:noAutofit/>
          </a:bodyPr>
          <a:lstStyle/>
          <a:p>
            <a:pPr marL="357188" indent="-357188">
              <a:buFont typeface="Arial" panose="020B0604020202020204" pitchFamily="34" charset="0"/>
              <a:buChar char="•"/>
            </a:pPr>
            <a:r>
              <a:rPr lang="en-US" sz="2500">
                <a:solidFill>
                  <a:srgbClr val="002060"/>
                </a:solidFill>
              </a:rPr>
              <a:t>To protect participants</a:t>
            </a:r>
          </a:p>
          <a:p>
            <a:pPr marL="357188" indent="-357188"/>
            <a:r>
              <a:rPr lang="en-US" sz="2500">
                <a:solidFill>
                  <a:srgbClr val="002060"/>
                </a:solidFill>
              </a:rPr>
              <a:t>To promote fairness</a:t>
            </a:r>
          </a:p>
          <a:p>
            <a:pPr marL="357188" indent="-357188"/>
            <a:r>
              <a:rPr lang="en-US" sz="2500">
                <a:solidFill>
                  <a:srgbClr val="002060"/>
                </a:solidFill>
              </a:rPr>
              <a:t>To ensure scientific integrity and legal compliance</a:t>
            </a:r>
          </a:p>
        </p:txBody>
      </p:sp>
      <p:sp>
        <p:nvSpPr>
          <p:cNvPr id="9" name="Segnaposto contenuto 8">
            <a:extLst>
              <a:ext uri="{FF2B5EF4-FFF2-40B4-BE49-F238E27FC236}">
                <a16:creationId xmlns:a16="http://schemas.microsoft.com/office/drawing/2014/main" id="{502E61AF-C630-D0C2-1E78-09EF287F53F3}"/>
              </a:ext>
            </a:extLst>
          </p:cNvPr>
          <p:cNvSpPr txBox="1">
            <a:spLocks/>
          </p:cNvSpPr>
          <p:nvPr/>
        </p:nvSpPr>
        <p:spPr>
          <a:xfrm>
            <a:off x="914400" y="4662685"/>
            <a:ext cx="8167688" cy="1325563"/>
          </a:xfrm>
          <a:prstGeom prst="rect">
            <a:avLst/>
          </a:prstGeom>
          <a:ln>
            <a:solidFill>
              <a:srgbClr val="3E86FF"/>
            </a:solid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20000"/>
              </a:lnSpc>
              <a:spcBef>
                <a:spcPts val="0"/>
              </a:spcBef>
            </a:pPr>
            <a:r>
              <a:rPr lang="en-GB" sz="2500">
                <a:solidFill>
                  <a:srgbClr val="002060"/>
                </a:solidFill>
              </a:rPr>
              <a:t>SPECIAL REQUIREMENTS FOR SPECIAL POPULATIONS </a:t>
            </a:r>
            <a:r>
              <a:rPr lang="en-GB" sz="2500" b="0">
                <a:solidFill>
                  <a:srgbClr val="002060"/>
                </a:solidFill>
              </a:rPr>
              <a:t>(vulnerable, children, others unable to provide consent)</a:t>
            </a:r>
          </a:p>
        </p:txBody>
      </p:sp>
      <p:sp>
        <p:nvSpPr>
          <p:cNvPr id="5" name="Freccia in giù 4">
            <a:extLst>
              <a:ext uri="{FF2B5EF4-FFF2-40B4-BE49-F238E27FC236}">
                <a16:creationId xmlns:a16="http://schemas.microsoft.com/office/drawing/2014/main" id="{7D4FA497-91F0-0EE4-12B5-9E5FF673E3F7}"/>
              </a:ext>
            </a:extLst>
          </p:cNvPr>
          <p:cNvSpPr/>
          <p:nvPr/>
        </p:nvSpPr>
        <p:spPr>
          <a:xfrm rot="16200000">
            <a:off x="-140744" y="4969297"/>
            <a:ext cx="1265128" cy="712339"/>
          </a:xfrm>
          <a:prstGeom prst="downArrow">
            <a:avLst/>
          </a:prstGeom>
          <a:solidFill>
            <a:srgbClr val="3E8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magine 7">
            <a:extLst>
              <a:ext uri="{FF2B5EF4-FFF2-40B4-BE49-F238E27FC236}">
                <a16:creationId xmlns:a16="http://schemas.microsoft.com/office/drawing/2014/main" id="{F329C375-2E89-9D83-07CE-91DCE38C3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6988" y="4265898"/>
            <a:ext cx="2190734" cy="1643051"/>
          </a:xfrm>
          <a:prstGeom prst="rect">
            <a:avLst/>
          </a:prstGeom>
        </p:spPr>
      </p:pic>
      <p:pic>
        <p:nvPicPr>
          <p:cNvPr id="11" name="Immagine 10" descr="Immagine che contiene clipart, Cartoni animati, Animazione, cartone animato&#10;&#10;Il contenuto generato dall'IA potrebbe non essere corretto.">
            <a:extLst>
              <a:ext uri="{FF2B5EF4-FFF2-40B4-BE49-F238E27FC236}">
                <a16:creationId xmlns:a16="http://schemas.microsoft.com/office/drawing/2014/main" id="{2416C75B-035E-F4E4-C993-73D96945360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26234" y="1422051"/>
            <a:ext cx="2833523" cy="2086181"/>
          </a:xfrm>
          <a:prstGeom prst="rect">
            <a:avLst/>
          </a:prstGeom>
        </p:spPr>
      </p:pic>
      <p:sp>
        <p:nvSpPr>
          <p:cNvPr id="13" name="Freccia curva 12">
            <a:extLst>
              <a:ext uri="{FF2B5EF4-FFF2-40B4-BE49-F238E27FC236}">
                <a16:creationId xmlns:a16="http://schemas.microsoft.com/office/drawing/2014/main" id="{12A7A8BA-0BF6-C8DE-24D3-ED05075F2E3E}"/>
              </a:ext>
            </a:extLst>
          </p:cNvPr>
          <p:cNvSpPr/>
          <p:nvPr/>
        </p:nvSpPr>
        <p:spPr>
          <a:xfrm flipV="1">
            <a:off x="3650918" y="2790777"/>
            <a:ext cx="629900" cy="765215"/>
          </a:xfrm>
          <a:prstGeom prst="bentArrow">
            <a:avLst/>
          </a:prstGeom>
          <a:solidFill>
            <a:srgbClr val="3E8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505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2"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lthcare Data Vector Art, Icons, and Graphics for Free Download">
            <a:extLst>
              <a:ext uri="{FF2B5EF4-FFF2-40B4-BE49-F238E27FC236}">
                <a16:creationId xmlns:a16="http://schemas.microsoft.com/office/drawing/2014/main" id="{FCC3B39B-116F-86D8-3E9B-5F34D4E7A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74" y="2684425"/>
            <a:ext cx="4479325" cy="3493661"/>
          </a:xfrm>
          <a:prstGeom prst="ellipse">
            <a:avLst/>
          </a:prstGeom>
          <a:noFill/>
          <a:ln w="57150">
            <a:noFill/>
          </a:ln>
          <a:effectLst>
            <a:outerShdw blurRad="50800" dist="38100" algn="l" rotWithShape="0">
              <a:schemeClr val="bg1">
                <a:alpha val="40000"/>
              </a:schemeClr>
            </a:outerShdw>
          </a:effectLst>
          <a:extLst>
            <a:ext uri="{909E8E84-426E-40DD-AFC4-6F175D3DCCD1}">
              <a14:hiddenFill xmlns:a14="http://schemas.microsoft.com/office/drawing/2010/main">
                <a:solidFill>
                  <a:srgbClr val="FFFFFF"/>
                </a:solidFill>
              </a14:hiddenFill>
            </a:ext>
          </a:extLst>
        </p:spPr>
      </p:pic>
      <p:sp>
        <p:nvSpPr>
          <p:cNvPr id="4" name="Titolo 22">
            <a:extLst>
              <a:ext uri="{FF2B5EF4-FFF2-40B4-BE49-F238E27FC236}">
                <a16:creationId xmlns:a16="http://schemas.microsoft.com/office/drawing/2014/main" id="{28AF521C-0920-90A8-03C9-0B228377644C}"/>
              </a:ext>
            </a:extLst>
          </p:cNvPr>
          <p:cNvSpPr>
            <a:spLocks noGrp="1"/>
          </p:cNvSpPr>
          <p:nvPr>
            <p:ph type="title"/>
          </p:nvPr>
        </p:nvSpPr>
        <p:spPr>
          <a:xfrm>
            <a:off x="233574" y="1358862"/>
            <a:ext cx="4593625" cy="1325563"/>
          </a:xfrm>
        </p:spPr>
        <p:txBody>
          <a:bodyPr>
            <a:normAutofit/>
          </a:bodyPr>
          <a:lstStyle/>
          <a:p>
            <a:pPr algn="ctr"/>
            <a:r>
              <a:rPr lang="en-GB" sz="3600" noProof="0">
                <a:solidFill>
                  <a:srgbClr val="002060"/>
                </a:solidFill>
              </a:rPr>
              <a:t>Special category:</a:t>
            </a:r>
            <a:br>
              <a:rPr lang="en-GB" sz="3600" noProof="0">
                <a:solidFill>
                  <a:srgbClr val="002060"/>
                </a:solidFill>
              </a:rPr>
            </a:br>
            <a:r>
              <a:rPr lang="en-GB" sz="3600" noProof="0">
                <a:solidFill>
                  <a:srgbClr val="002060"/>
                </a:solidFill>
              </a:rPr>
              <a:t>health data</a:t>
            </a:r>
            <a:endParaRPr lang="en-GB" sz="3600" noProof="0"/>
          </a:p>
        </p:txBody>
      </p:sp>
      <p:graphicFrame>
        <p:nvGraphicFramePr>
          <p:cNvPr id="8" name="Segnaposto contenuto 5">
            <a:extLst>
              <a:ext uri="{FF2B5EF4-FFF2-40B4-BE49-F238E27FC236}">
                <a16:creationId xmlns:a16="http://schemas.microsoft.com/office/drawing/2014/main" id="{9C53A8F3-7AB5-4E51-4F2F-6ABD9DAAB251}"/>
              </a:ext>
            </a:extLst>
          </p:cNvPr>
          <p:cNvGraphicFramePr>
            <a:graphicFrameLocks/>
          </p:cNvGraphicFramePr>
          <p:nvPr>
            <p:extLst>
              <p:ext uri="{D42A27DB-BD31-4B8C-83A1-F6EECF244321}">
                <p14:modId xmlns:p14="http://schemas.microsoft.com/office/powerpoint/2010/main" val="3438617621"/>
              </p:ext>
            </p:extLst>
          </p:nvPr>
        </p:nvGraphicFramePr>
        <p:xfrm>
          <a:off x="5358358" y="516833"/>
          <a:ext cx="5763452" cy="57793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asellaDiTesto 2">
            <a:extLst>
              <a:ext uri="{FF2B5EF4-FFF2-40B4-BE49-F238E27FC236}">
                <a16:creationId xmlns:a16="http://schemas.microsoft.com/office/drawing/2014/main" id="{FE05AC0B-8540-0C22-0C84-D13101FCDCE4}"/>
              </a:ext>
            </a:extLst>
          </p:cNvPr>
          <p:cNvSpPr txBox="1"/>
          <p:nvPr/>
        </p:nvSpPr>
        <p:spPr>
          <a:xfrm>
            <a:off x="110070" y="5512721"/>
            <a:ext cx="4716000" cy="230832"/>
          </a:xfrm>
          <a:prstGeom prst="rect">
            <a:avLst/>
          </a:prstGeom>
          <a:noFill/>
        </p:spPr>
        <p:txBody>
          <a:bodyPr wrap="square">
            <a:spAutoFit/>
          </a:bodyPr>
          <a:lstStyle/>
          <a:p>
            <a:pPr algn="ctr"/>
            <a:r>
              <a:rPr lang="en-US" sz="900">
                <a:solidFill>
                  <a:schemeClr val="bg1">
                    <a:lumMod val="65000"/>
                  </a:schemeClr>
                </a:solidFill>
              </a:rPr>
              <a:t>Health information technology for patient medical history tiny person concept – VectorMine </a:t>
            </a:r>
            <a:endParaRPr lang="en-GB" sz="900">
              <a:solidFill>
                <a:schemeClr val="bg1">
                  <a:lumMod val="65000"/>
                </a:schemeClr>
              </a:solidFill>
            </a:endParaRPr>
          </a:p>
        </p:txBody>
      </p:sp>
      <p:sp>
        <p:nvSpPr>
          <p:cNvPr id="2" name="Titolo 1">
            <a:extLst>
              <a:ext uri="{FF2B5EF4-FFF2-40B4-BE49-F238E27FC236}">
                <a16:creationId xmlns:a16="http://schemas.microsoft.com/office/drawing/2014/main" id="{5C10BC0E-8C9A-445D-29F6-3CB506095F68}"/>
              </a:ext>
            </a:extLst>
          </p:cNvPr>
          <p:cNvSpPr txBox="1">
            <a:spLocks/>
          </p:cNvSpPr>
          <p:nvPr/>
        </p:nvSpPr>
        <p:spPr>
          <a:xfrm>
            <a:off x="233574" y="1224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1A8C"/>
                </a:solidFill>
                <a:latin typeface="+mj-lt"/>
                <a:ea typeface="+mj-ea"/>
                <a:cs typeface="+mj-cs"/>
              </a:defRPr>
            </a:lvl1pPr>
          </a:lstStyle>
          <a:p>
            <a:r>
              <a:rPr lang="en-GB"/>
              <a:t>PERSONAL DATA</a:t>
            </a:r>
          </a:p>
        </p:txBody>
      </p:sp>
    </p:spTree>
    <p:extLst>
      <p:ext uri="{BB962C8B-B14F-4D97-AF65-F5344CB8AC3E}">
        <p14:creationId xmlns:p14="http://schemas.microsoft.com/office/powerpoint/2010/main" val="1791859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E566C-AB06-D8A7-95CD-2A1C7A88C49E}"/>
            </a:ext>
          </a:extLst>
        </p:cNvPr>
        <p:cNvGrpSpPr/>
        <p:nvPr/>
      </p:nvGrpSpPr>
      <p:grpSpPr>
        <a:xfrm>
          <a:off x="0" y="0"/>
          <a:ext cx="0" cy="0"/>
          <a:chOff x="0" y="0"/>
          <a:chExt cx="0" cy="0"/>
        </a:xfrm>
      </p:grpSpPr>
      <p:sp>
        <p:nvSpPr>
          <p:cNvPr id="4" name="Titolo 22">
            <a:extLst>
              <a:ext uri="{FF2B5EF4-FFF2-40B4-BE49-F238E27FC236}">
                <a16:creationId xmlns:a16="http://schemas.microsoft.com/office/drawing/2014/main" id="{F1D12D96-31B5-7E3A-A1E6-55DE0D33A44D}"/>
              </a:ext>
            </a:extLst>
          </p:cNvPr>
          <p:cNvSpPr>
            <a:spLocks noGrp="1"/>
          </p:cNvSpPr>
          <p:nvPr>
            <p:ph type="title"/>
          </p:nvPr>
        </p:nvSpPr>
        <p:spPr>
          <a:xfrm>
            <a:off x="838200" y="73025"/>
            <a:ext cx="10515600" cy="1325563"/>
          </a:xfrm>
        </p:spPr>
        <p:txBody>
          <a:bodyPr/>
          <a:lstStyle/>
          <a:p>
            <a:pPr algn="ctr"/>
            <a:r>
              <a:rPr lang="en-GB" noProof="0"/>
              <a:t>BENEFITS OF DATA USE FOR RESEARCH</a:t>
            </a:r>
          </a:p>
        </p:txBody>
      </p:sp>
      <p:graphicFrame>
        <p:nvGraphicFramePr>
          <p:cNvPr id="2" name="Content Placeholder 3">
            <a:extLst>
              <a:ext uri="{FF2B5EF4-FFF2-40B4-BE49-F238E27FC236}">
                <a16:creationId xmlns:a16="http://schemas.microsoft.com/office/drawing/2014/main" id="{D9FDD35F-A1B8-52CC-2B96-3E5305AE87E6}"/>
              </a:ext>
            </a:extLst>
          </p:cNvPr>
          <p:cNvGraphicFramePr>
            <a:graphicFrameLocks/>
          </p:cNvGraphicFramePr>
          <p:nvPr>
            <p:extLst>
              <p:ext uri="{D42A27DB-BD31-4B8C-83A1-F6EECF244321}">
                <p14:modId xmlns:p14="http://schemas.microsoft.com/office/powerpoint/2010/main" val="3413605711"/>
              </p:ext>
            </p:extLst>
          </p:nvPr>
        </p:nvGraphicFramePr>
        <p:xfrm>
          <a:off x="195623" y="1560926"/>
          <a:ext cx="10981469" cy="4350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asellaDiTesto 2">
            <a:extLst>
              <a:ext uri="{FF2B5EF4-FFF2-40B4-BE49-F238E27FC236}">
                <a16:creationId xmlns:a16="http://schemas.microsoft.com/office/drawing/2014/main" id="{2C37613D-0822-2681-D641-EF05425407B7}"/>
              </a:ext>
            </a:extLst>
          </p:cNvPr>
          <p:cNvSpPr txBox="1"/>
          <p:nvPr/>
        </p:nvSpPr>
        <p:spPr>
          <a:xfrm>
            <a:off x="10770249" y="6677253"/>
            <a:ext cx="1226128" cy="215444"/>
          </a:xfrm>
          <a:prstGeom prst="rect">
            <a:avLst/>
          </a:prstGeom>
          <a:noFill/>
        </p:spPr>
        <p:txBody>
          <a:bodyPr wrap="square" rtlCol="0">
            <a:spAutoFit/>
          </a:bodyPr>
          <a:lstStyle/>
          <a:p>
            <a:pPr algn="r"/>
            <a:r>
              <a:rPr lang="en-GB" sz="800">
                <a:solidFill>
                  <a:schemeClr val="bg1">
                    <a:lumMod val="50000"/>
                  </a:schemeClr>
                </a:solidFill>
              </a:rPr>
              <a:t>https://it.freepik.com/</a:t>
            </a:r>
          </a:p>
        </p:txBody>
      </p:sp>
      <p:sp>
        <p:nvSpPr>
          <p:cNvPr id="14" name="TextBox 14">
            <a:extLst>
              <a:ext uri="{FF2B5EF4-FFF2-40B4-BE49-F238E27FC236}">
                <a16:creationId xmlns:a16="http://schemas.microsoft.com/office/drawing/2014/main" id="{97672121-F7A2-4DEF-8FAC-A8ABD78BD380}"/>
              </a:ext>
            </a:extLst>
          </p:cNvPr>
          <p:cNvSpPr txBox="1"/>
          <p:nvPr/>
        </p:nvSpPr>
        <p:spPr>
          <a:xfrm>
            <a:off x="2934545" y="6382562"/>
            <a:ext cx="6322911" cy="353943"/>
          </a:xfrm>
          <a:prstGeom prst="rect">
            <a:avLst/>
          </a:prstGeom>
          <a:noFill/>
          <a:ln>
            <a:noFill/>
          </a:ln>
        </p:spPr>
        <p:txBody>
          <a:bodyPr wrap="square" rtlCol="0">
            <a:spAutoFit/>
          </a:bodyPr>
          <a:lstStyle/>
          <a:p>
            <a:pPr algn="ctr"/>
            <a:r>
              <a:rPr lang="en-GB" sz="1700" i="1" noProof="0"/>
              <a:t>OECD DELSA/HEA/HCQ 2011; Landi, A, et al Data </a:t>
            </a:r>
            <a:r>
              <a:rPr lang="en-GB" sz="1700" i="1" noProof="0" err="1"/>
              <a:t>Intell</a:t>
            </a:r>
            <a:r>
              <a:rPr lang="en-GB" sz="1700" i="1" noProof="0"/>
              <a:t> 2020</a:t>
            </a:r>
          </a:p>
        </p:txBody>
      </p:sp>
      <p:sp>
        <p:nvSpPr>
          <p:cNvPr id="12" name="CasellaDiTesto 11">
            <a:extLst>
              <a:ext uri="{FF2B5EF4-FFF2-40B4-BE49-F238E27FC236}">
                <a16:creationId xmlns:a16="http://schemas.microsoft.com/office/drawing/2014/main" id="{D6FD846D-6500-6506-93F0-1BBF5ACCB3DC}"/>
              </a:ext>
            </a:extLst>
          </p:cNvPr>
          <p:cNvSpPr txBox="1"/>
          <p:nvPr/>
        </p:nvSpPr>
        <p:spPr>
          <a:xfrm>
            <a:off x="5977777" y="1143886"/>
            <a:ext cx="6018600" cy="646331"/>
          </a:xfrm>
          <a:prstGeom prst="rect">
            <a:avLst/>
          </a:prstGeom>
          <a:noFill/>
        </p:spPr>
        <p:txBody>
          <a:bodyPr wrap="square" rtlCol="0">
            <a:spAutoFit/>
          </a:bodyPr>
          <a:lstStyle/>
          <a:p>
            <a:pPr algn="r"/>
            <a:r>
              <a:rPr lang="en-GB" i="1" noProof="0">
                <a:solidFill>
                  <a:srgbClr val="002060"/>
                </a:solidFill>
              </a:rPr>
              <a:t>a </a:t>
            </a:r>
            <a:r>
              <a:rPr lang="en-GB" b="1" i="1" noProof="0">
                <a:solidFill>
                  <a:srgbClr val="002060"/>
                </a:solidFill>
              </a:rPr>
              <a:t>significant resource </a:t>
            </a:r>
            <a:r>
              <a:rPr lang="en-GB" i="1" noProof="0">
                <a:solidFill>
                  <a:srgbClr val="002060"/>
                </a:solidFill>
              </a:rPr>
              <a:t>to improve population health, effectiveness and efficiency of healthcare systems</a:t>
            </a:r>
          </a:p>
        </p:txBody>
      </p:sp>
    </p:spTree>
    <p:extLst>
      <p:ext uri="{BB962C8B-B14F-4D97-AF65-F5344CB8AC3E}">
        <p14:creationId xmlns:p14="http://schemas.microsoft.com/office/powerpoint/2010/main" val="3052110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new-mb.com.au/wp-content/uploads/2012/09/Golding_Paralympics_353-300x0-hurdle-cartoon.jpg">
            <a:extLst>
              <a:ext uri="{FF2B5EF4-FFF2-40B4-BE49-F238E27FC236}">
                <a16:creationId xmlns:a16="http://schemas.microsoft.com/office/drawing/2014/main" id="{03FA597E-24CC-03B3-ABE8-442BF88E4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358" y="1389334"/>
            <a:ext cx="4695364" cy="427278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A9E47620-E60B-4A92-69B1-7476D990E31B}"/>
              </a:ext>
            </a:extLst>
          </p:cNvPr>
          <p:cNvSpPr txBox="1"/>
          <p:nvPr/>
        </p:nvSpPr>
        <p:spPr>
          <a:xfrm>
            <a:off x="3356530" y="6204844"/>
            <a:ext cx="547894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700" b="0" i="1" u="none" strike="noStrike" kern="1200" cap="none" spc="0" normalizeH="0" baseline="0" noProof="0" err="1">
                <a:ln>
                  <a:noFill/>
                </a:ln>
                <a:solidFill>
                  <a:srgbClr val="000000"/>
                </a:solidFill>
                <a:effectLst/>
                <a:uLnTx/>
                <a:uFillTx/>
                <a:ea typeface="+mn-ea"/>
                <a:cs typeface="+mn-cs"/>
                <a:hlinkClick r:id="rId3"/>
              </a:rPr>
              <a:t>Courbier</a:t>
            </a:r>
            <a:r>
              <a:rPr kumimoji="0" lang="it-IT" sz="1700" b="0" i="1" u="none" strike="noStrike" kern="1200" cap="none" spc="0" normalizeH="0" baseline="0" noProof="0">
                <a:ln>
                  <a:noFill/>
                </a:ln>
                <a:solidFill>
                  <a:srgbClr val="000000"/>
                </a:solidFill>
                <a:effectLst/>
                <a:uLnTx/>
                <a:uFillTx/>
                <a:ea typeface="+mn-ea"/>
                <a:cs typeface="+mn-cs"/>
                <a:hlinkClick r:id="rId3"/>
              </a:rPr>
              <a:t> S. et al., 2019</a:t>
            </a:r>
            <a:r>
              <a:rPr kumimoji="0" lang="it-IT" sz="1700" b="0" i="1" u="none" strike="noStrike" kern="1200" cap="none" spc="0" normalizeH="0" baseline="0" noProof="0">
                <a:ln>
                  <a:noFill/>
                </a:ln>
                <a:solidFill>
                  <a:srgbClr val="000000"/>
                </a:solidFill>
                <a:effectLst/>
                <a:uLnTx/>
                <a:uFillTx/>
                <a:ea typeface="+mn-ea"/>
                <a:cs typeface="+mn-cs"/>
              </a:rPr>
              <a:t>; </a:t>
            </a:r>
            <a:r>
              <a:rPr kumimoji="0" lang="it-IT" sz="1700" b="0" i="1" u="none" strike="noStrike" kern="1200" cap="none" spc="0" normalizeH="0" baseline="0" noProof="0">
                <a:ln>
                  <a:noFill/>
                </a:ln>
                <a:solidFill>
                  <a:srgbClr val="000000"/>
                </a:solidFill>
                <a:effectLst/>
                <a:uLnTx/>
                <a:uFillTx/>
                <a:ea typeface="+mn-ea"/>
                <a:cs typeface="+mn-cs"/>
                <a:hlinkClick r:id="rId4"/>
              </a:rPr>
              <a:t>EC </a:t>
            </a:r>
            <a:r>
              <a:rPr kumimoji="0" lang="en-GB" sz="1700" b="0" i="1" u="none" strike="noStrike" kern="1200" cap="none" spc="0" normalizeH="0" baseline="0" noProof="0">
                <a:ln>
                  <a:noFill/>
                </a:ln>
                <a:solidFill>
                  <a:srgbClr val="000000"/>
                </a:solidFill>
                <a:effectLst/>
                <a:uLnTx/>
                <a:uFillTx/>
                <a:ea typeface="+mn-ea"/>
                <a:cs typeface="+mn-cs"/>
                <a:hlinkClick r:id="rId4"/>
              </a:rPr>
              <a:t>Study on the use of RWD. Final report and recommendations </a:t>
            </a:r>
            <a:r>
              <a:rPr kumimoji="0" lang="it-IT" sz="1700" b="0" i="1" u="none" strike="noStrike" kern="1200" cap="none" spc="0" normalizeH="0" baseline="0" noProof="0">
                <a:ln>
                  <a:noFill/>
                </a:ln>
                <a:solidFill>
                  <a:srgbClr val="000000"/>
                </a:solidFill>
                <a:effectLst/>
                <a:uLnTx/>
                <a:uFillTx/>
                <a:ea typeface="+mn-ea"/>
                <a:cs typeface="+mn-cs"/>
                <a:hlinkClick r:id="rId4"/>
              </a:rPr>
              <a:t>2021</a:t>
            </a:r>
            <a:endParaRPr kumimoji="0" lang="en-GB" sz="1700" b="0" i="1" u="none" strike="noStrike" kern="1200" cap="none" spc="0" normalizeH="0" baseline="0" noProof="0">
              <a:ln>
                <a:noFill/>
              </a:ln>
              <a:solidFill>
                <a:srgbClr val="000000"/>
              </a:solidFill>
              <a:effectLst/>
              <a:uLnTx/>
              <a:uFillTx/>
              <a:ea typeface="+mn-ea"/>
              <a:cs typeface="+mn-cs"/>
            </a:endParaRPr>
          </a:p>
        </p:txBody>
      </p:sp>
      <p:sp>
        <p:nvSpPr>
          <p:cNvPr id="6" name="Segnaposto testo 2">
            <a:extLst>
              <a:ext uri="{FF2B5EF4-FFF2-40B4-BE49-F238E27FC236}">
                <a16:creationId xmlns:a16="http://schemas.microsoft.com/office/drawing/2014/main" id="{CB94290D-93AD-0503-9B2F-242489F5AC16}"/>
              </a:ext>
            </a:extLst>
          </p:cNvPr>
          <p:cNvSpPr>
            <a:spLocks noGrp="1"/>
          </p:cNvSpPr>
          <p:nvPr>
            <p:ph idx="1"/>
          </p:nvPr>
        </p:nvSpPr>
        <p:spPr>
          <a:xfrm>
            <a:off x="5435722" y="1840635"/>
            <a:ext cx="5314241" cy="3894057"/>
          </a:xfrm>
          <a:noFill/>
        </p:spPr>
        <p:txBody>
          <a:bodyPr anchor="t">
            <a:normAutofit/>
          </a:bodyPr>
          <a:lstStyle/>
          <a:p>
            <a:r>
              <a:rPr lang="en-GB" sz="2800">
                <a:solidFill>
                  <a:srgbClr val="002060"/>
                </a:solidFill>
              </a:rPr>
              <a:t>Data sharing needed </a:t>
            </a:r>
            <a:r>
              <a:rPr lang="en-GB" sz="2800">
                <a:solidFill>
                  <a:srgbClr val="002060"/>
                </a:solidFill>
                <a:sym typeface="Wingdings" panose="05000000000000000000" pitchFamily="2" charset="2"/>
              </a:rPr>
              <a:t> strong collaboration required</a:t>
            </a:r>
          </a:p>
          <a:p>
            <a:r>
              <a:rPr lang="en-US" sz="2800">
                <a:solidFill>
                  <a:srgbClr val="002060"/>
                </a:solidFill>
              </a:rPr>
              <a:t>Allow clinical studies enrolling fewer patients, shorter and less frequent hospital visits</a:t>
            </a:r>
          </a:p>
          <a:p>
            <a:r>
              <a:rPr lang="en-GB" sz="2800">
                <a:solidFill>
                  <a:srgbClr val="002060"/>
                </a:solidFill>
              </a:rPr>
              <a:t>Rare disease patients more predisposed to consent for data access and sharing</a:t>
            </a:r>
          </a:p>
        </p:txBody>
      </p:sp>
      <p:sp>
        <p:nvSpPr>
          <p:cNvPr id="7" name="Titolo 22">
            <a:extLst>
              <a:ext uri="{FF2B5EF4-FFF2-40B4-BE49-F238E27FC236}">
                <a16:creationId xmlns:a16="http://schemas.microsoft.com/office/drawing/2014/main" id="{29966D01-25C0-8E84-3E8B-56E74D6E8E7F}"/>
              </a:ext>
            </a:extLst>
          </p:cNvPr>
          <p:cNvSpPr>
            <a:spLocks noGrp="1"/>
          </p:cNvSpPr>
          <p:nvPr>
            <p:ph type="title"/>
          </p:nvPr>
        </p:nvSpPr>
        <p:spPr>
          <a:xfrm>
            <a:off x="838200" y="73025"/>
            <a:ext cx="10515600" cy="1325563"/>
          </a:xfrm>
        </p:spPr>
        <p:txBody>
          <a:bodyPr/>
          <a:lstStyle/>
          <a:p>
            <a:pPr algn="ctr"/>
            <a:r>
              <a:rPr lang="en-GB" noProof="0"/>
              <a:t>BENEFITS OF DATA USE FOR RESEARCH</a:t>
            </a:r>
          </a:p>
        </p:txBody>
      </p:sp>
    </p:spTree>
    <p:extLst>
      <p:ext uri="{BB962C8B-B14F-4D97-AF65-F5344CB8AC3E}">
        <p14:creationId xmlns:p14="http://schemas.microsoft.com/office/powerpoint/2010/main" val="4176116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8D6E28-C71E-3E5F-7CA2-7809DC4F9AFF}"/>
              </a:ext>
            </a:extLst>
          </p:cNvPr>
          <p:cNvSpPr>
            <a:spLocks noGrp="1"/>
          </p:cNvSpPr>
          <p:nvPr>
            <p:ph type="title"/>
          </p:nvPr>
        </p:nvSpPr>
        <p:spPr>
          <a:xfrm>
            <a:off x="223283" y="365125"/>
            <a:ext cx="11685181" cy="1325563"/>
          </a:xfrm>
        </p:spPr>
        <p:txBody>
          <a:bodyPr>
            <a:normAutofit/>
          </a:bodyPr>
          <a:lstStyle/>
          <a:p>
            <a:pPr algn="ctr"/>
            <a:r>
              <a:rPr lang="en-GB" sz="3600"/>
              <a:t>ETHICS ISSUES RELATED WITH GENETIC DATA</a:t>
            </a:r>
          </a:p>
        </p:txBody>
      </p:sp>
      <p:sp>
        <p:nvSpPr>
          <p:cNvPr id="3" name="Segnaposto contenuto 2">
            <a:extLst>
              <a:ext uri="{FF2B5EF4-FFF2-40B4-BE49-F238E27FC236}">
                <a16:creationId xmlns:a16="http://schemas.microsoft.com/office/drawing/2014/main" id="{CAF6F85C-4313-043F-5CC5-C214F648CF30}"/>
              </a:ext>
            </a:extLst>
          </p:cNvPr>
          <p:cNvSpPr>
            <a:spLocks noGrp="1"/>
          </p:cNvSpPr>
          <p:nvPr>
            <p:ph idx="1"/>
          </p:nvPr>
        </p:nvSpPr>
        <p:spPr>
          <a:xfrm>
            <a:off x="2047310" y="1998921"/>
            <a:ext cx="8612340" cy="4178042"/>
          </a:xfrm>
        </p:spPr>
        <p:txBody>
          <a:bodyPr/>
          <a:lstStyle/>
          <a:p>
            <a:pPr>
              <a:lnSpc>
                <a:spcPct val="100000"/>
              </a:lnSpc>
              <a:spcAft>
                <a:spcPts val="1200"/>
              </a:spcAft>
            </a:pPr>
            <a:r>
              <a:rPr lang="en-GB" b="1">
                <a:solidFill>
                  <a:srgbClr val="002060"/>
                </a:solidFill>
              </a:rPr>
              <a:t>Ad hoc </a:t>
            </a:r>
            <a:r>
              <a:rPr lang="en-GB">
                <a:solidFill>
                  <a:srgbClr val="002060"/>
                </a:solidFill>
              </a:rPr>
              <a:t>clinical study protocol </a:t>
            </a:r>
            <a:r>
              <a:rPr lang="en-GB" b="1">
                <a:solidFill>
                  <a:srgbClr val="002060"/>
                </a:solidFill>
              </a:rPr>
              <a:t>procedures</a:t>
            </a:r>
          </a:p>
          <a:p>
            <a:pPr>
              <a:lnSpc>
                <a:spcPct val="100000"/>
              </a:lnSpc>
              <a:spcAft>
                <a:spcPts val="1200"/>
              </a:spcAft>
            </a:pPr>
            <a:r>
              <a:rPr lang="en-GB" b="1">
                <a:solidFill>
                  <a:srgbClr val="002060"/>
                </a:solidFill>
              </a:rPr>
              <a:t>Specific informed consent requirements</a:t>
            </a:r>
            <a:r>
              <a:rPr lang="en-GB">
                <a:solidFill>
                  <a:srgbClr val="002060"/>
                </a:solidFill>
              </a:rPr>
              <a:t>: 2 separate information and signatures</a:t>
            </a:r>
          </a:p>
          <a:p>
            <a:pPr>
              <a:lnSpc>
                <a:spcPct val="100000"/>
              </a:lnSpc>
              <a:spcAft>
                <a:spcPts val="1200"/>
              </a:spcAft>
            </a:pPr>
            <a:r>
              <a:rPr lang="en-GB" b="1">
                <a:solidFill>
                  <a:srgbClr val="002060"/>
                </a:solidFill>
              </a:rPr>
              <a:t>Incidental findings</a:t>
            </a:r>
            <a:r>
              <a:rPr lang="en-GB">
                <a:solidFill>
                  <a:srgbClr val="002060"/>
                </a:solidFill>
              </a:rPr>
              <a:t>: knowledge of one’s carrier status for recessive genetic diseases </a:t>
            </a:r>
            <a:r>
              <a:rPr lang="en-GB">
                <a:solidFill>
                  <a:srgbClr val="002060"/>
                </a:solidFill>
                <a:sym typeface="Wingdings" panose="05000000000000000000" pitchFamily="2" charset="2"/>
              </a:rPr>
              <a:t></a:t>
            </a:r>
            <a:r>
              <a:rPr lang="en-GB">
                <a:solidFill>
                  <a:srgbClr val="002060"/>
                </a:solidFill>
              </a:rPr>
              <a:t> privacy may be compromised</a:t>
            </a:r>
          </a:p>
        </p:txBody>
      </p:sp>
      <p:pic>
        <p:nvPicPr>
          <p:cNvPr id="4" name="Picture 4" descr="https://encrypted-tbn1.gstatic.com/images?q=tbn:ANd9GcRMntFfvO5LpgDJVWdf2F9S3wqy6yY7DzIiQ--swU779QMep7CG">
            <a:extLst>
              <a:ext uri="{FF2B5EF4-FFF2-40B4-BE49-F238E27FC236}">
                <a16:creationId xmlns:a16="http://schemas.microsoft.com/office/drawing/2014/main" id="{07FC2FF4-1450-942A-E7E1-02AB3CC8A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1455" y="2774223"/>
            <a:ext cx="110807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B1CB141C-1398-CE08-3FAA-BC90792949B3}"/>
              </a:ext>
            </a:extLst>
          </p:cNvPr>
          <p:cNvSpPr txBox="1">
            <a:spLocks/>
          </p:cNvSpPr>
          <p:nvPr/>
        </p:nvSpPr>
        <p:spPr bwMode="auto">
          <a:xfrm>
            <a:off x="1969143" y="6325464"/>
            <a:ext cx="8253715" cy="434251"/>
          </a:xfrm>
          <a:prstGeom prst="rect">
            <a:avLst/>
          </a:prstGeom>
          <a:noFill/>
          <a:ln w="9525">
            <a:noFill/>
            <a:miter lim="800000"/>
            <a:headEnd/>
            <a:tailEnd/>
          </a:ln>
        </p:spPr>
        <p:txBody>
          <a:bodyPr/>
          <a:lstStyle/>
          <a:p>
            <a:pPr marL="342900" indent="-342900" algn="ctr">
              <a:spcBef>
                <a:spcPct val="20000"/>
              </a:spcBef>
              <a:buFont typeface="Wingdings 2" pitchFamily="18" charset="2"/>
              <a:buNone/>
              <a:defRPr/>
            </a:pPr>
            <a:r>
              <a:rPr lang="en-US" sz="1700" i="1">
                <a:solidFill>
                  <a:srgbClr val="33334D"/>
                </a:solidFill>
                <a:latin typeface="+mj-lt"/>
              </a:rPr>
              <a:t>CIOMS WHO guidelines 2016; Giannuzzi v et al., 2017 </a:t>
            </a:r>
            <a:r>
              <a:rPr lang="en-US" sz="1700" i="1" err="1">
                <a:solidFill>
                  <a:srgbClr val="33334D"/>
                </a:solidFill>
                <a:latin typeface="+mj-lt"/>
              </a:rPr>
              <a:t>Eur</a:t>
            </a:r>
            <a:r>
              <a:rPr lang="en-US" sz="1700" i="1">
                <a:solidFill>
                  <a:srgbClr val="33334D"/>
                </a:solidFill>
                <a:latin typeface="+mj-lt"/>
              </a:rPr>
              <a:t> J </a:t>
            </a:r>
            <a:r>
              <a:rPr lang="en-US" sz="1700" i="1" err="1">
                <a:solidFill>
                  <a:srgbClr val="33334D"/>
                </a:solidFill>
                <a:latin typeface="+mj-lt"/>
              </a:rPr>
              <a:t>Pediatr</a:t>
            </a:r>
            <a:r>
              <a:rPr lang="en-US" sz="1700" i="1">
                <a:solidFill>
                  <a:srgbClr val="33334D"/>
                </a:solidFill>
                <a:latin typeface="+mj-lt"/>
              </a:rPr>
              <a:t> </a:t>
            </a:r>
            <a:endParaRPr lang="en-GB" sz="1700" i="1">
              <a:solidFill>
                <a:srgbClr val="33334D"/>
              </a:solidFill>
              <a:latin typeface="+mj-lt"/>
            </a:endParaRPr>
          </a:p>
        </p:txBody>
      </p:sp>
      <p:pic>
        <p:nvPicPr>
          <p:cNvPr id="8" name="Immagine 7">
            <a:extLst>
              <a:ext uri="{FF2B5EF4-FFF2-40B4-BE49-F238E27FC236}">
                <a16:creationId xmlns:a16="http://schemas.microsoft.com/office/drawing/2014/main" id="{54C365A8-1212-D604-42C0-F83A55024FF6}"/>
              </a:ext>
            </a:extLst>
          </p:cNvPr>
          <p:cNvPicPr>
            <a:picLocks noChangeAspect="1"/>
          </p:cNvPicPr>
          <p:nvPr/>
        </p:nvPicPr>
        <p:blipFill>
          <a:blip r:embed="rId3" cstate="print"/>
          <a:stretch>
            <a:fillRect/>
          </a:stretch>
        </p:blipFill>
        <p:spPr>
          <a:xfrm>
            <a:off x="348756" y="2774223"/>
            <a:ext cx="1620387" cy="1530366"/>
          </a:xfrm>
          <a:prstGeom prst="rect">
            <a:avLst/>
          </a:prstGeom>
        </p:spPr>
      </p:pic>
    </p:spTree>
    <p:extLst>
      <p:ext uri="{BB962C8B-B14F-4D97-AF65-F5344CB8AC3E}">
        <p14:creationId xmlns:p14="http://schemas.microsoft.com/office/powerpoint/2010/main" val="4163591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9924F2-51AE-DFED-A50B-548C68149BA8}"/>
              </a:ext>
            </a:extLst>
          </p:cNvPr>
          <p:cNvSpPr>
            <a:spLocks noGrp="1"/>
          </p:cNvSpPr>
          <p:nvPr>
            <p:ph type="title"/>
          </p:nvPr>
        </p:nvSpPr>
        <p:spPr/>
        <p:txBody>
          <a:bodyPr/>
          <a:lstStyle/>
          <a:p>
            <a:r>
              <a:rPr lang="en-GB" b="1" i="1"/>
              <a:t>Disclaimer</a:t>
            </a:r>
          </a:p>
        </p:txBody>
      </p:sp>
      <p:sp>
        <p:nvSpPr>
          <p:cNvPr id="3" name="Segnaposto contenuto 2">
            <a:extLst>
              <a:ext uri="{FF2B5EF4-FFF2-40B4-BE49-F238E27FC236}">
                <a16:creationId xmlns:a16="http://schemas.microsoft.com/office/drawing/2014/main" id="{C6DB04BE-0223-5483-62B1-14CA1018CF73}"/>
              </a:ext>
            </a:extLst>
          </p:cNvPr>
          <p:cNvSpPr>
            <a:spLocks noGrp="1"/>
          </p:cNvSpPr>
          <p:nvPr>
            <p:ph idx="1"/>
          </p:nvPr>
        </p:nvSpPr>
        <p:spPr/>
        <p:txBody>
          <a:bodyPr>
            <a:normAutofit fontScale="92500" lnSpcReduction="10000"/>
          </a:bodyPr>
          <a:lstStyle/>
          <a:p>
            <a:pPr marL="0" indent="0" algn="ctr">
              <a:buNone/>
            </a:pPr>
            <a:r>
              <a:rPr lang="en-GB" i="1">
                <a:cs typeface="Arial" panose="020B0604020202020204" pitchFamily="34" charset="0"/>
              </a:rPr>
              <a:t>Funded by the European Union. </a:t>
            </a:r>
          </a:p>
          <a:p>
            <a:pPr marL="0" indent="0" algn="ctr">
              <a:buNone/>
            </a:pPr>
            <a:r>
              <a:rPr lang="en-GB" i="1">
                <a:cs typeface="Arial" panose="020B0604020202020204" pitchFamily="34" charset="0"/>
              </a:rPr>
              <a:t>Views and opinions expressed are however those of the author(s) only and do not necessarily reflect those of the European Union or the EMA and its committees and working parties with which the author(s) is/are affiliated. </a:t>
            </a:r>
          </a:p>
          <a:p>
            <a:pPr marL="0" indent="0" algn="ctr">
              <a:buNone/>
            </a:pPr>
            <a:r>
              <a:rPr lang="en-GB" i="1">
                <a:cs typeface="Arial" panose="020B0604020202020204" pitchFamily="34" charset="0"/>
              </a:rPr>
              <a:t>Neither the European Union nor the granting authority nor EMA can be held responsible for them.</a:t>
            </a:r>
          </a:p>
          <a:p>
            <a:pPr marL="0" indent="0" algn="ctr">
              <a:buNone/>
            </a:pPr>
            <a:endParaRPr lang="en-GB" i="1">
              <a:cs typeface="Arial" panose="020B0604020202020204" pitchFamily="34" charset="0"/>
            </a:endParaRPr>
          </a:p>
          <a:p>
            <a:pPr marL="0" indent="0" algn="ctr">
              <a:buNone/>
            </a:pPr>
            <a:r>
              <a:rPr lang="en-GB" i="1">
                <a:cs typeface="Arial" panose="020B0604020202020204" pitchFamily="34" charset="0"/>
              </a:rPr>
              <a:t>Reproduction is permitted provided the source is acknowledged</a:t>
            </a:r>
          </a:p>
          <a:p>
            <a:pPr marL="0" indent="0" algn="ctr">
              <a:buNone/>
            </a:pPr>
            <a:endParaRPr lang="en-US" i="1">
              <a:cs typeface="Arial" panose="020B0604020202020204" pitchFamily="34" charset="0"/>
            </a:endParaRPr>
          </a:p>
          <a:p>
            <a:pPr marL="0" indent="0" algn="ctr">
              <a:buNone/>
            </a:pPr>
            <a:r>
              <a:rPr lang="en-GB" i="1">
                <a:cs typeface="Arial" panose="020B0604020202020204" pitchFamily="34" charset="0"/>
              </a:rPr>
              <a:t>No financial disclosure to declare</a:t>
            </a:r>
          </a:p>
          <a:p>
            <a:pPr marL="0" indent="0">
              <a:buNone/>
            </a:pPr>
            <a:endParaRPr lang="en-GB"/>
          </a:p>
        </p:txBody>
      </p:sp>
    </p:spTree>
    <p:extLst>
      <p:ext uri="{BB962C8B-B14F-4D97-AF65-F5344CB8AC3E}">
        <p14:creationId xmlns:p14="http://schemas.microsoft.com/office/powerpoint/2010/main" val="1631612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74059-015F-00F1-0980-F29E15AD0BA6}"/>
              </a:ext>
            </a:extLst>
          </p:cNvPr>
          <p:cNvSpPr>
            <a:spLocks noGrp="1"/>
          </p:cNvSpPr>
          <p:nvPr>
            <p:ph type="title"/>
          </p:nvPr>
        </p:nvSpPr>
        <p:spPr/>
        <p:txBody>
          <a:bodyPr>
            <a:normAutofit/>
          </a:bodyPr>
          <a:lstStyle/>
          <a:p>
            <a:r>
              <a:rPr lang="en-GB" sz="4000"/>
              <a:t>FURTHER CHALLENGES FOR RARE DISEASES</a:t>
            </a:r>
          </a:p>
        </p:txBody>
      </p:sp>
      <p:sp>
        <p:nvSpPr>
          <p:cNvPr id="3" name="Segnaposto contenuto 2">
            <a:extLst>
              <a:ext uri="{FF2B5EF4-FFF2-40B4-BE49-F238E27FC236}">
                <a16:creationId xmlns:a16="http://schemas.microsoft.com/office/drawing/2014/main" id="{1C574B46-3F82-89CB-CB8D-F0F6845AE832}"/>
              </a:ext>
            </a:extLst>
          </p:cNvPr>
          <p:cNvSpPr>
            <a:spLocks noGrp="1"/>
          </p:cNvSpPr>
          <p:nvPr>
            <p:ph idx="1"/>
          </p:nvPr>
        </p:nvSpPr>
        <p:spPr>
          <a:xfrm>
            <a:off x="838200" y="1825625"/>
            <a:ext cx="7955071" cy="3710879"/>
          </a:xfrm>
        </p:spPr>
        <p:txBody>
          <a:bodyPr>
            <a:noAutofit/>
          </a:bodyPr>
          <a:lstStyle/>
          <a:p>
            <a:pPr marL="0" lvl="0" indent="0" algn="just">
              <a:lnSpc>
                <a:spcPct val="120000"/>
              </a:lnSpc>
              <a:spcBef>
                <a:spcPts val="0"/>
              </a:spcBef>
              <a:spcAft>
                <a:spcPts val="800"/>
              </a:spcAft>
              <a:buNone/>
            </a:pPr>
            <a:r>
              <a:rPr lang="en-GB">
                <a:solidFill>
                  <a:srgbClr val="002060"/>
                </a:solidFill>
                <a:ea typeface="Yu Gothic Light" panose="020B0300000000000000" pitchFamily="34" charset="-128"/>
                <a:cs typeface="Arial" panose="020B0604020202020204" pitchFamily="34" charset="0"/>
              </a:rPr>
              <a:t>Combination of health and genetic data </a:t>
            </a:r>
            <a:r>
              <a:rPr lang="en-GB">
                <a:solidFill>
                  <a:srgbClr val="002060"/>
                </a:solidFill>
                <a:ea typeface="Yu Gothic Light" panose="020B0300000000000000" pitchFamily="34" charset="-128"/>
                <a:cs typeface="Arial" panose="020B0604020202020204" pitchFamily="34" charset="0"/>
                <a:sym typeface="Wingdings" panose="05000000000000000000" pitchFamily="2" charset="2"/>
              </a:rPr>
              <a:t> </a:t>
            </a:r>
            <a:r>
              <a:rPr lang="en-GB" b="1" i="1">
                <a:solidFill>
                  <a:srgbClr val="002060"/>
                </a:solidFill>
                <a:effectLst/>
                <a:ea typeface="Yu Gothic Light" panose="020B0300000000000000" pitchFamily="34" charset="-128"/>
                <a:cs typeface="Arial" panose="020B0604020202020204" pitchFamily="34" charset="0"/>
              </a:rPr>
              <a:t>risk of re-identification </a:t>
            </a:r>
            <a:r>
              <a:rPr lang="en-GB">
                <a:solidFill>
                  <a:srgbClr val="002060"/>
                </a:solidFill>
                <a:effectLst/>
                <a:ea typeface="Yu Gothic Light" panose="020B0300000000000000" pitchFamily="34" charset="-128"/>
                <a:cs typeface="Arial" panose="020B0604020202020204" pitchFamily="34" charset="0"/>
              </a:rPr>
              <a:t>increases </a:t>
            </a:r>
          </a:p>
          <a:p>
            <a:pPr marL="363538" lvl="0" indent="-363538" algn="just">
              <a:lnSpc>
                <a:spcPct val="120000"/>
              </a:lnSpc>
              <a:spcBef>
                <a:spcPts val="0"/>
              </a:spcBef>
              <a:spcAft>
                <a:spcPts val="800"/>
              </a:spcAft>
              <a:buFont typeface="Wingdings" panose="05000000000000000000" pitchFamily="2" charset="2"/>
              <a:buChar char="ð"/>
            </a:pPr>
            <a:r>
              <a:rPr lang="en-GB">
                <a:solidFill>
                  <a:srgbClr val="002060"/>
                </a:solidFill>
                <a:effectLst/>
                <a:ea typeface="Yu Gothic Light" panose="020B0300000000000000" pitchFamily="34" charset="-128"/>
                <a:cs typeface="Arial" panose="020B0604020202020204" pitchFamily="34" charset="0"/>
              </a:rPr>
              <a:t>data segmentation, encryption, and controlled access protocols </a:t>
            </a:r>
            <a:r>
              <a:rPr lang="en-GB">
                <a:solidFill>
                  <a:srgbClr val="002060"/>
                </a:solidFill>
                <a:ea typeface="Yu Gothic Light" panose="020B0300000000000000" pitchFamily="34" charset="-128"/>
                <a:cs typeface="Arial" panose="020B0604020202020204" pitchFamily="34" charset="0"/>
              </a:rPr>
              <a:t>measures</a:t>
            </a:r>
            <a:r>
              <a:rPr lang="en-GB">
                <a:solidFill>
                  <a:srgbClr val="002060"/>
                </a:solidFill>
                <a:effectLst/>
                <a:ea typeface="Yu Gothic Light" panose="020B0300000000000000" pitchFamily="34" charset="-128"/>
                <a:cs typeface="Arial" panose="020B0604020202020204" pitchFamily="34" charset="0"/>
              </a:rPr>
              <a:t> enforced</a:t>
            </a:r>
          </a:p>
          <a:p>
            <a:pPr marL="363538" lvl="0" indent="-363538" algn="just">
              <a:lnSpc>
                <a:spcPct val="120000"/>
              </a:lnSpc>
              <a:spcBef>
                <a:spcPts val="0"/>
              </a:spcBef>
              <a:spcAft>
                <a:spcPts val="800"/>
              </a:spcAft>
              <a:buFont typeface="Wingdings" panose="05000000000000000000" pitchFamily="2" charset="2"/>
              <a:buChar char="ð"/>
            </a:pPr>
            <a:r>
              <a:rPr lang="en-GB">
                <a:solidFill>
                  <a:srgbClr val="002060"/>
                </a:solidFill>
                <a:effectLst/>
                <a:ea typeface="Yu Gothic Light" panose="020B0300000000000000" pitchFamily="34" charset="-128"/>
                <a:cs typeface="Arial" panose="020B0604020202020204" pitchFamily="34" charset="0"/>
              </a:rPr>
              <a:t>continuous monitoring </a:t>
            </a:r>
          </a:p>
          <a:p>
            <a:pPr marL="363538" lvl="0" indent="-363538" algn="just">
              <a:lnSpc>
                <a:spcPct val="120000"/>
              </a:lnSpc>
              <a:spcBef>
                <a:spcPts val="0"/>
              </a:spcBef>
              <a:spcAft>
                <a:spcPts val="800"/>
              </a:spcAft>
              <a:buFont typeface="Wingdings" panose="05000000000000000000" pitchFamily="2" charset="2"/>
              <a:buChar char="ð"/>
            </a:pPr>
            <a:r>
              <a:rPr lang="en-GB">
                <a:solidFill>
                  <a:srgbClr val="002060"/>
                </a:solidFill>
                <a:effectLst/>
                <a:ea typeface="Yu Gothic Light" panose="020B0300000000000000" pitchFamily="34" charset="-128"/>
                <a:cs typeface="Arial" panose="020B0604020202020204" pitchFamily="34" charset="0"/>
              </a:rPr>
              <a:t> periodic audits to assess and address </a:t>
            </a:r>
            <a:endParaRPr lang="en-GB" sz="4000">
              <a:solidFill>
                <a:srgbClr val="002060"/>
              </a:solidFill>
            </a:endParaRPr>
          </a:p>
        </p:txBody>
      </p:sp>
      <p:pic>
        <p:nvPicPr>
          <p:cNvPr id="4" name="Immagine 3">
            <a:extLst>
              <a:ext uri="{FF2B5EF4-FFF2-40B4-BE49-F238E27FC236}">
                <a16:creationId xmlns:a16="http://schemas.microsoft.com/office/drawing/2014/main" id="{F0C55C19-0A1F-FADE-7149-C8803025A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0243" y="1825625"/>
            <a:ext cx="2190734" cy="1643051"/>
          </a:xfrm>
          <a:prstGeom prst="rect">
            <a:avLst/>
          </a:prstGeom>
        </p:spPr>
      </p:pic>
    </p:spTree>
    <p:extLst>
      <p:ext uri="{BB962C8B-B14F-4D97-AF65-F5344CB8AC3E}">
        <p14:creationId xmlns:p14="http://schemas.microsoft.com/office/powerpoint/2010/main" val="2092068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348EF4-1298-D6B0-BA04-DABAF6C893EC}"/>
              </a:ext>
            </a:extLst>
          </p:cNvPr>
          <p:cNvSpPr>
            <a:spLocks noGrp="1"/>
          </p:cNvSpPr>
          <p:nvPr>
            <p:ph type="title"/>
          </p:nvPr>
        </p:nvSpPr>
        <p:spPr>
          <a:xfrm>
            <a:off x="839788" y="301625"/>
            <a:ext cx="10515600" cy="1506206"/>
          </a:xfrm>
        </p:spPr>
        <p:txBody>
          <a:bodyPr>
            <a:normAutofit/>
          </a:bodyPr>
          <a:lstStyle/>
          <a:p>
            <a:pPr algn="ctr">
              <a:lnSpc>
                <a:spcPct val="100000"/>
              </a:lnSpc>
              <a:spcAft>
                <a:spcPts val="1000"/>
              </a:spcAft>
            </a:pPr>
            <a:r>
              <a:rPr lang="en-GB" sz="4000" b="1"/>
              <a:t>ARTIFICIAL INTELLIGENCE</a:t>
            </a:r>
            <a:br>
              <a:rPr lang="en-GB" sz="4000" b="1"/>
            </a:br>
            <a:r>
              <a:rPr lang="en-GB" sz="3200" b="1" i="1"/>
              <a:t>potential risks to be identified and mitigated </a:t>
            </a:r>
            <a:endParaRPr lang="en-GB" sz="4000" b="1" i="1"/>
          </a:p>
        </p:txBody>
      </p:sp>
      <p:sp>
        <p:nvSpPr>
          <p:cNvPr id="5" name="Segnaposto contenuto 4">
            <a:extLst>
              <a:ext uri="{FF2B5EF4-FFF2-40B4-BE49-F238E27FC236}">
                <a16:creationId xmlns:a16="http://schemas.microsoft.com/office/drawing/2014/main" id="{35C4A708-7C8C-A573-5907-1EC0F28A77DC}"/>
              </a:ext>
            </a:extLst>
          </p:cNvPr>
          <p:cNvSpPr>
            <a:spLocks noGrp="1"/>
          </p:cNvSpPr>
          <p:nvPr>
            <p:ph sz="half" idx="2"/>
          </p:nvPr>
        </p:nvSpPr>
        <p:spPr>
          <a:xfrm>
            <a:off x="340243" y="1883304"/>
            <a:ext cx="5551008" cy="4318333"/>
          </a:xfrm>
        </p:spPr>
        <p:txBody>
          <a:bodyPr>
            <a:normAutofit/>
          </a:bodyPr>
          <a:lstStyle/>
          <a:p>
            <a:pPr>
              <a:lnSpc>
                <a:spcPct val="100000"/>
              </a:lnSpc>
              <a:spcBef>
                <a:spcPts val="600"/>
              </a:spcBef>
            </a:pPr>
            <a:r>
              <a:rPr lang="en-GB" sz="2700" b="1" i="1">
                <a:solidFill>
                  <a:srgbClr val="002060"/>
                </a:solidFill>
              </a:rPr>
              <a:t>Bias</a:t>
            </a:r>
            <a:r>
              <a:rPr lang="en-GB" sz="2700">
                <a:solidFill>
                  <a:srgbClr val="002060"/>
                </a:solidFill>
              </a:rPr>
              <a:t>: algorithms may reflect existing prejudices in training data</a:t>
            </a:r>
          </a:p>
          <a:p>
            <a:pPr>
              <a:lnSpc>
                <a:spcPct val="100000"/>
              </a:lnSpc>
              <a:spcBef>
                <a:spcPts val="600"/>
              </a:spcBef>
            </a:pPr>
            <a:r>
              <a:rPr lang="en-GB" sz="2700" b="1" i="1">
                <a:solidFill>
                  <a:srgbClr val="002060"/>
                </a:solidFill>
              </a:rPr>
              <a:t>Discrimination</a:t>
            </a:r>
          </a:p>
          <a:p>
            <a:pPr>
              <a:lnSpc>
                <a:spcPct val="100000"/>
              </a:lnSpc>
              <a:spcBef>
                <a:spcPts val="600"/>
              </a:spcBef>
            </a:pPr>
            <a:r>
              <a:rPr lang="en-GB" sz="2700" b="1" i="1">
                <a:solidFill>
                  <a:srgbClr val="002060"/>
                </a:solidFill>
              </a:rPr>
              <a:t>Transparency and explainability</a:t>
            </a:r>
            <a:r>
              <a:rPr lang="en-GB" sz="2700">
                <a:solidFill>
                  <a:srgbClr val="002060"/>
                </a:solidFill>
              </a:rPr>
              <a:t>: </a:t>
            </a:r>
            <a:r>
              <a:rPr lang="en-GB" sz="2700" i="1">
                <a:solidFill>
                  <a:srgbClr val="002060"/>
                </a:solidFill>
              </a:rPr>
              <a:t>how to understand why AI made a particular decision?</a:t>
            </a:r>
          </a:p>
          <a:p>
            <a:pPr>
              <a:lnSpc>
                <a:spcPct val="100000"/>
              </a:lnSpc>
              <a:spcBef>
                <a:spcPts val="600"/>
              </a:spcBef>
            </a:pPr>
            <a:r>
              <a:rPr lang="en-GB" sz="2700">
                <a:solidFill>
                  <a:srgbClr val="002060"/>
                </a:solidFill>
              </a:rPr>
              <a:t>Who is responsible when AI gets it </a:t>
            </a:r>
            <a:r>
              <a:rPr lang="en-GB" sz="2700" b="1">
                <a:solidFill>
                  <a:srgbClr val="002060"/>
                </a:solidFill>
              </a:rPr>
              <a:t>wrong</a:t>
            </a:r>
            <a:r>
              <a:rPr lang="en-GB" sz="2700">
                <a:solidFill>
                  <a:srgbClr val="002060"/>
                </a:solidFill>
              </a:rPr>
              <a:t>?</a:t>
            </a:r>
          </a:p>
          <a:p>
            <a:pPr>
              <a:lnSpc>
                <a:spcPct val="100000"/>
              </a:lnSpc>
              <a:spcBef>
                <a:spcPts val="600"/>
              </a:spcBef>
            </a:pPr>
            <a:r>
              <a:rPr lang="en-GB" sz="2700">
                <a:solidFill>
                  <a:srgbClr val="002060"/>
                </a:solidFill>
              </a:rPr>
              <a:t>Handling and protecting </a:t>
            </a:r>
            <a:r>
              <a:rPr lang="en-GB" sz="2700" b="1">
                <a:solidFill>
                  <a:srgbClr val="002060"/>
                </a:solidFill>
              </a:rPr>
              <a:t>privacy</a:t>
            </a:r>
          </a:p>
        </p:txBody>
      </p:sp>
      <p:sp>
        <p:nvSpPr>
          <p:cNvPr id="7" name="Segnaposto contenuto 6">
            <a:extLst>
              <a:ext uri="{FF2B5EF4-FFF2-40B4-BE49-F238E27FC236}">
                <a16:creationId xmlns:a16="http://schemas.microsoft.com/office/drawing/2014/main" id="{D0A37FE6-B09C-D0F0-C4DF-EB6C95031C1C}"/>
              </a:ext>
            </a:extLst>
          </p:cNvPr>
          <p:cNvSpPr>
            <a:spLocks noGrp="1"/>
          </p:cNvSpPr>
          <p:nvPr>
            <p:ph sz="quarter" idx="4"/>
          </p:nvPr>
        </p:nvSpPr>
        <p:spPr>
          <a:xfrm>
            <a:off x="6741045" y="1934831"/>
            <a:ext cx="4168255" cy="3264196"/>
          </a:xfrm>
          <a:ln>
            <a:solidFill>
              <a:srgbClr val="3E86FF"/>
            </a:solidFill>
          </a:ln>
        </p:spPr>
        <p:txBody>
          <a:bodyPr anchor="ctr">
            <a:normAutofit/>
          </a:bodyPr>
          <a:lstStyle/>
          <a:p>
            <a:pPr>
              <a:lnSpc>
                <a:spcPct val="100000"/>
              </a:lnSpc>
              <a:spcBef>
                <a:spcPts val="600"/>
              </a:spcBef>
            </a:pPr>
            <a:r>
              <a:rPr lang="en-GB" sz="2700">
                <a:solidFill>
                  <a:srgbClr val="002060"/>
                </a:solidFill>
              </a:rPr>
              <a:t>Educate stakeholders on trustworthy AI</a:t>
            </a:r>
          </a:p>
          <a:p>
            <a:pPr>
              <a:lnSpc>
                <a:spcPct val="100000"/>
              </a:lnSpc>
              <a:spcBef>
                <a:spcPts val="600"/>
              </a:spcBef>
            </a:pPr>
            <a:r>
              <a:rPr lang="en-GB" sz="2700">
                <a:solidFill>
                  <a:srgbClr val="002060"/>
                </a:solidFill>
              </a:rPr>
              <a:t>Proper testing, validation and monitoring</a:t>
            </a:r>
          </a:p>
          <a:p>
            <a:pPr>
              <a:lnSpc>
                <a:spcPct val="100000"/>
              </a:lnSpc>
              <a:spcBef>
                <a:spcPts val="600"/>
              </a:spcBef>
            </a:pPr>
            <a:r>
              <a:rPr lang="en-GB" sz="2700">
                <a:solidFill>
                  <a:srgbClr val="002060"/>
                </a:solidFill>
              </a:rPr>
              <a:t>Strong data governance</a:t>
            </a:r>
          </a:p>
          <a:p>
            <a:pPr>
              <a:lnSpc>
                <a:spcPct val="100000"/>
              </a:lnSpc>
              <a:spcBef>
                <a:spcPts val="600"/>
              </a:spcBef>
            </a:pPr>
            <a:r>
              <a:rPr lang="en-GB" sz="2700">
                <a:solidFill>
                  <a:srgbClr val="002060"/>
                </a:solidFill>
              </a:rPr>
              <a:t>Explainability</a:t>
            </a:r>
          </a:p>
        </p:txBody>
      </p:sp>
      <p:pic>
        <p:nvPicPr>
          <p:cNvPr id="3075" name="Picture 3" descr="Cute Artificial Intelligence Robot with Notebook Stock Illustration ...">
            <a:extLst>
              <a:ext uri="{FF2B5EF4-FFF2-40B4-BE49-F238E27FC236}">
                <a16:creationId xmlns:a16="http://schemas.microsoft.com/office/drawing/2014/main" id="{9DC358BE-16F8-BEF7-C9F5-038C959A82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14" t="17502" r="25918" b="20503"/>
          <a:stretch/>
        </p:blipFill>
        <p:spPr bwMode="auto">
          <a:xfrm>
            <a:off x="7086608" y="4999000"/>
            <a:ext cx="1788034" cy="1493875"/>
          </a:xfrm>
          <a:prstGeom prst="rect">
            <a:avLst/>
          </a:prstGeom>
          <a:noFill/>
          <a:extLst>
            <a:ext uri="{909E8E84-426E-40DD-AFC4-6F175D3DCCD1}">
              <a14:hiddenFill xmlns:a14="http://schemas.microsoft.com/office/drawing/2010/main">
                <a:solidFill>
                  <a:srgbClr val="FFFFFF"/>
                </a:solidFill>
              </a14:hiddenFill>
            </a:ext>
          </a:extLst>
        </p:spPr>
      </p:pic>
      <p:sp>
        <p:nvSpPr>
          <p:cNvPr id="12" name="Freccia in giù 11">
            <a:extLst>
              <a:ext uri="{FF2B5EF4-FFF2-40B4-BE49-F238E27FC236}">
                <a16:creationId xmlns:a16="http://schemas.microsoft.com/office/drawing/2014/main" id="{36DB4409-A6EE-077E-C0C0-138E82F3FA4E}"/>
              </a:ext>
            </a:extLst>
          </p:cNvPr>
          <p:cNvSpPr/>
          <p:nvPr/>
        </p:nvSpPr>
        <p:spPr>
          <a:xfrm rot="16200000">
            <a:off x="5706010" y="3147260"/>
            <a:ext cx="1265128" cy="712339"/>
          </a:xfrm>
          <a:prstGeom prst="downArrow">
            <a:avLst/>
          </a:prstGeom>
          <a:solidFill>
            <a:srgbClr val="3E8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381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1E0080E-00C8-224F-3707-97BBB6E722DE}"/>
              </a:ext>
            </a:extLst>
          </p:cNvPr>
          <p:cNvSpPr>
            <a:spLocks noGrp="1"/>
          </p:cNvSpPr>
          <p:nvPr>
            <p:ph type="title"/>
          </p:nvPr>
        </p:nvSpPr>
        <p:spPr/>
        <p:txBody>
          <a:bodyPr/>
          <a:lstStyle/>
          <a:p>
            <a:pPr algn="ctr"/>
            <a:r>
              <a:rPr lang="en-GB"/>
              <a:t>THE 7 ALTAI REQUIREMENTS</a:t>
            </a:r>
          </a:p>
        </p:txBody>
      </p:sp>
      <p:sp>
        <p:nvSpPr>
          <p:cNvPr id="8" name="Segnaposto contenuto 7">
            <a:extLst>
              <a:ext uri="{FF2B5EF4-FFF2-40B4-BE49-F238E27FC236}">
                <a16:creationId xmlns:a16="http://schemas.microsoft.com/office/drawing/2014/main" id="{D752473D-BEA8-0B1F-7CDB-BD1DE669ECB3}"/>
              </a:ext>
            </a:extLst>
          </p:cNvPr>
          <p:cNvSpPr>
            <a:spLocks noGrp="1"/>
          </p:cNvSpPr>
          <p:nvPr>
            <p:ph idx="1"/>
          </p:nvPr>
        </p:nvSpPr>
        <p:spPr>
          <a:xfrm>
            <a:off x="2776081" y="2555309"/>
            <a:ext cx="6167503" cy="3721862"/>
          </a:xfrm>
          <a:ln>
            <a:solidFill>
              <a:srgbClr val="3E86FF"/>
            </a:solidFill>
          </a:ln>
        </p:spPr>
        <p:txBody>
          <a:bodyPr anchor="ctr">
            <a:normAutofit/>
          </a:bodyPr>
          <a:lstStyle/>
          <a:p>
            <a:pPr marL="342900" lvl="0" indent="-342900">
              <a:lnSpc>
                <a:spcPct val="115000"/>
              </a:lnSpc>
              <a:buFont typeface="+mj-lt"/>
              <a:buAutoNum type="arabicPeriod"/>
            </a:pPr>
            <a:r>
              <a:rPr lang="en-GB" sz="2200">
                <a:solidFill>
                  <a:srgbClr val="002060"/>
                </a:solidFill>
                <a:effectLst/>
                <a:latin typeface="Tahoma" panose="020B0604030504040204" pitchFamily="34" charset="0"/>
                <a:ea typeface="Calibri" panose="020F0502020204030204" pitchFamily="34" charset="0"/>
                <a:cs typeface="Arial" panose="020B0604020202020204" pitchFamily="34" charset="0"/>
              </a:rPr>
              <a:t>Human agency and oversight </a:t>
            </a:r>
          </a:p>
          <a:p>
            <a:pPr marL="342900" lvl="0" indent="-342900">
              <a:lnSpc>
                <a:spcPct val="115000"/>
              </a:lnSpc>
              <a:buFont typeface="+mj-lt"/>
              <a:buAutoNum type="arabicPeriod"/>
            </a:pPr>
            <a:r>
              <a:rPr lang="en-GB" sz="2200">
                <a:solidFill>
                  <a:srgbClr val="002060"/>
                </a:solidFill>
                <a:effectLst/>
                <a:latin typeface="Tahoma" panose="020B0604030504040204" pitchFamily="34" charset="0"/>
                <a:ea typeface="Calibri" panose="020F0502020204030204" pitchFamily="34" charset="0"/>
                <a:cs typeface="Arial" panose="020B0604020202020204" pitchFamily="34" charset="0"/>
              </a:rPr>
              <a:t>Technical robustness and safety </a:t>
            </a:r>
          </a:p>
          <a:p>
            <a:pPr marL="342900" lvl="0" indent="-342900">
              <a:lnSpc>
                <a:spcPct val="115000"/>
              </a:lnSpc>
              <a:buFont typeface="+mj-lt"/>
              <a:buAutoNum type="arabicPeriod"/>
            </a:pPr>
            <a:r>
              <a:rPr lang="en-GB" sz="2200">
                <a:solidFill>
                  <a:srgbClr val="002060"/>
                </a:solidFill>
                <a:effectLst/>
                <a:latin typeface="Tahoma" panose="020B0604030504040204" pitchFamily="34" charset="0"/>
                <a:ea typeface="Calibri" panose="020F0502020204030204" pitchFamily="34" charset="0"/>
                <a:cs typeface="Arial" panose="020B0604020202020204" pitchFamily="34" charset="0"/>
              </a:rPr>
              <a:t>Privacy and data governance </a:t>
            </a:r>
          </a:p>
          <a:p>
            <a:pPr marL="342900" lvl="0" indent="-342900">
              <a:lnSpc>
                <a:spcPct val="115000"/>
              </a:lnSpc>
              <a:buFont typeface="+mj-lt"/>
              <a:buAutoNum type="arabicPeriod"/>
            </a:pPr>
            <a:r>
              <a:rPr lang="en-GB" sz="2200">
                <a:solidFill>
                  <a:srgbClr val="002060"/>
                </a:solidFill>
                <a:effectLst/>
                <a:latin typeface="Tahoma" panose="020B0604030504040204" pitchFamily="34" charset="0"/>
                <a:ea typeface="Calibri" panose="020F0502020204030204" pitchFamily="34" charset="0"/>
                <a:cs typeface="Arial" panose="020B0604020202020204" pitchFamily="34" charset="0"/>
              </a:rPr>
              <a:t>Transparency </a:t>
            </a:r>
          </a:p>
          <a:p>
            <a:pPr marL="342900" lvl="0" indent="-342900">
              <a:lnSpc>
                <a:spcPct val="115000"/>
              </a:lnSpc>
              <a:buFont typeface="+mj-lt"/>
              <a:buAutoNum type="arabicPeriod"/>
            </a:pPr>
            <a:r>
              <a:rPr lang="en-GB" sz="2200">
                <a:solidFill>
                  <a:srgbClr val="002060"/>
                </a:solidFill>
                <a:effectLst/>
                <a:latin typeface="Tahoma" panose="020B0604030504040204" pitchFamily="34" charset="0"/>
                <a:ea typeface="Calibri" panose="020F0502020204030204" pitchFamily="34" charset="0"/>
                <a:cs typeface="Arial" panose="020B0604020202020204" pitchFamily="34" charset="0"/>
              </a:rPr>
              <a:t>Accountability </a:t>
            </a:r>
          </a:p>
          <a:p>
            <a:pPr marL="342900" lvl="0" indent="-342900">
              <a:lnSpc>
                <a:spcPct val="115000"/>
              </a:lnSpc>
              <a:buFont typeface="+mj-lt"/>
              <a:buAutoNum type="arabicPeriod"/>
            </a:pPr>
            <a:r>
              <a:rPr lang="en-GB" sz="2200">
                <a:solidFill>
                  <a:srgbClr val="002060"/>
                </a:solidFill>
                <a:effectLst/>
                <a:latin typeface="Tahoma" panose="020B0604030504040204" pitchFamily="34" charset="0"/>
                <a:ea typeface="Calibri" panose="020F0502020204030204" pitchFamily="34" charset="0"/>
                <a:cs typeface="Arial" panose="020B0604020202020204" pitchFamily="34" charset="0"/>
              </a:rPr>
              <a:t>Societal and environmental well-being </a:t>
            </a:r>
          </a:p>
          <a:p>
            <a:pPr marL="342900" lvl="0" indent="-342900">
              <a:lnSpc>
                <a:spcPct val="115000"/>
              </a:lnSpc>
              <a:spcAft>
                <a:spcPts val="800"/>
              </a:spcAft>
              <a:buFont typeface="+mj-lt"/>
              <a:buAutoNum type="arabicPeriod"/>
            </a:pPr>
            <a:r>
              <a:rPr lang="en-GB" sz="2200">
                <a:solidFill>
                  <a:srgbClr val="002060"/>
                </a:solidFill>
                <a:effectLst/>
                <a:latin typeface="Tahoma" panose="020B0604030504040204" pitchFamily="34" charset="0"/>
                <a:ea typeface="Calibri" panose="020F0502020204030204" pitchFamily="34" charset="0"/>
                <a:cs typeface="Arial" panose="020B0604020202020204" pitchFamily="34" charset="0"/>
              </a:rPr>
              <a:t>Diversity, non-discrimination, and fairness</a:t>
            </a:r>
          </a:p>
        </p:txBody>
      </p:sp>
      <p:sp>
        <p:nvSpPr>
          <p:cNvPr id="5" name="CasellaDiTesto 4">
            <a:extLst>
              <a:ext uri="{FF2B5EF4-FFF2-40B4-BE49-F238E27FC236}">
                <a16:creationId xmlns:a16="http://schemas.microsoft.com/office/drawing/2014/main" id="{1F4F33A9-5538-4AEE-430F-CA98DD28B395}"/>
              </a:ext>
            </a:extLst>
          </p:cNvPr>
          <p:cNvSpPr txBox="1"/>
          <p:nvPr/>
        </p:nvSpPr>
        <p:spPr>
          <a:xfrm>
            <a:off x="56367" y="1487238"/>
            <a:ext cx="12079266" cy="898772"/>
          </a:xfrm>
          <a:prstGeom prst="rect">
            <a:avLst/>
          </a:prstGeom>
          <a:noFill/>
        </p:spPr>
        <p:txBody>
          <a:bodyPr wrap="square">
            <a:spAutoFit/>
          </a:bodyPr>
          <a:lstStyle/>
          <a:p>
            <a:pPr marL="228600" marR="0" lvl="0" indent="-228600" algn="ctr" defTabSz="914400" rtl="0" eaLnBrk="1" fontAlgn="auto" latinLnBrk="0" hangingPunct="1">
              <a:lnSpc>
                <a:spcPct val="115000"/>
              </a:lnSpc>
              <a:spcBef>
                <a:spcPts val="1000"/>
              </a:spcBef>
              <a:spcAft>
                <a:spcPts val="80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002060"/>
                </a:solidFill>
                <a:effectLst/>
                <a:uLnTx/>
                <a:uFillTx/>
                <a:latin typeface="Tahoma" panose="020B0604030504040204" pitchFamily="34" charset="0"/>
                <a:ea typeface="Calibri" panose="020F0502020204030204" pitchFamily="34" charset="0"/>
                <a:cs typeface="Arial" panose="020B0604020202020204" pitchFamily="34" charset="0"/>
              </a:rPr>
              <a:t>Assessment List for Trustworthy Artificial Intelligence for self-assessment (ALTAI</a:t>
            </a:r>
            <a:r>
              <a:rPr kumimoji="0" lang="en-GB" sz="2400" b="0" i="0" u="none" strike="noStrike" kern="1200" cap="none" spc="0" normalizeH="0" baseline="0" noProof="0">
                <a:ln>
                  <a:noFill/>
                </a:ln>
                <a:solidFill>
                  <a:srgbClr val="002060"/>
                </a:solidFill>
                <a:effectLst/>
                <a:uLnTx/>
                <a:uFillTx/>
                <a:latin typeface="Tahoma" panose="020B0604030504040204" pitchFamily="34" charset="0"/>
                <a:ea typeface="Calibri" panose="020F0502020204030204" pitchFamily="34" charset="0"/>
                <a:cs typeface="Tahoma" panose="020B0604030504040204" pitchFamily="34" charset="0"/>
              </a:rPr>
              <a:t>)</a:t>
            </a:r>
            <a:r>
              <a:rPr kumimoji="0" lang="en-GB" sz="2400" b="0" i="0" u="none" strike="noStrike" kern="1200" cap="none" spc="0" normalizeH="0" baseline="0" noProof="0">
                <a:ln>
                  <a:noFill/>
                </a:ln>
                <a:solidFill>
                  <a:srgbClr val="002060"/>
                </a:solidFill>
                <a:effectLst/>
                <a:uLnTx/>
                <a:uFillTx/>
                <a:latin typeface="Tahoma" panose="020B0604030504040204" pitchFamily="34" charset="0"/>
                <a:ea typeface="Calibri" panose="020F0502020204030204" pitchFamily="34" charset="0"/>
                <a:cs typeface="Arial" panose="020B0604020202020204" pitchFamily="34" charset="0"/>
              </a:rPr>
              <a:t> requirements  to be verified for each AI system in order to detect any potential risks:</a:t>
            </a:r>
          </a:p>
        </p:txBody>
      </p:sp>
      <p:pic>
        <p:nvPicPr>
          <p:cNvPr id="6" name="Picture 3" descr="Cute Artificial Intelligence Robot with Notebook Stock Illustration ...">
            <a:extLst>
              <a:ext uri="{FF2B5EF4-FFF2-40B4-BE49-F238E27FC236}">
                <a16:creationId xmlns:a16="http://schemas.microsoft.com/office/drawing/2014/main" id="{D85E112D-209C-94B3-F83F-41746B1206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14" t="17502" r="25918" b="20503"/>
          <a:stretch/>
        </p:blipFill>
        <p:spPr bwMode="auto">
          <a:xfrm>
            <a:off x="8239002" y="3669302"/>
            <a:ext cx="1788034" cy="149387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FE847AE2-F20D-8B6E-21BB-E494382214B1}"/>
              </a:ext>
            </a:extLst>
          </p:cNvPr>
          <p:cNvSpPr txBox="1"/>
          <p:nvPr/>
        </p:nvSpPr>
        <p:spPr>
          <a:xfrm>
            <a:off x="3012249" y="6388274"/>
            <a:ext cx="6167503" cy="353943"/>
          </a:xfrm>
          <a:prstGeom prst="rect">
            <a:avLst/>
          </a:prstGeom>
          <a:noFill/>
        </p:spPr>
        <p:txBody>
          <a:bodyPr wrap="square" rtlCol="0">
            <a:spAutoFit/>
          </a:bodyPr>
          <a:lstStyle/>
          <a:p>
            <a:pPr algn="ctr"/>
            <a:r>
              <a:rPr lang="en-GB" sz="1700" i="1">
                <a:solidFill>
                  <a:srgbClr val="3B3838"/>
                </a:solidFill>
                <a:ea typeface="Calibri" panose="020F0502020204030204" pitchFamily="34" charset="0"/>
                <a:cs typeface="Arial" panose="020B0604020202020204" pitchFamily="34" charset="0"/>
              </a:rPr>
              <a:t>I</a:t>
            </a:r>
            <a:r>
              <a:rPr lang="en-GB" sz="1700" i="1">
                <a:solidFill>
                  <a:srgbClr val="3B3838"/>
                </a:solidFill>
                <a:effectLst/>
                <a:ea typeface="Calibri" panose="020F0502020204030204" pitchFamily="34" charset="0"/>
                <a:cs typeface="Arial" panose="020B0604020202020204" pitchFamily="34" charset="0"/>
              </a:rPr>
              <a:t>ndependent High-Level Expert Group on AI established by EC</a:t>
            </a:r>
            <a:endParaRPr lang="en-GB" sz="1700" i="1"/>
          </a:p>
        </p:txBody>
      </p:sp>
    </p:spTree>
    <p:extLst>
      <p:ext uri="{BB962C8B-B14F-4D97-AF65-F5344CB8AC3E}">
        <p14:creationId xmlns:p14="http://schemas.microsoft.com/office/powerpoint/2010/main" val="320942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ED58F-5322-EE34-BABB-74E84C1F4F31}"/>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408ED30E-9466-DCFF-1B1A-E832C1225528}"/>
              </a:ext>
            </a:extLst>
          </p:cNvPr>
          <p:cNvSpPr>
            <a:spLocks noGrp="1"/>
          </p:cNvSpPr>
          <p:nvPr>
            <p:ph type="title"/>
          </p:nvPr>
        </p:nvSpPr>
        <p:spPr>
          <a:xfrm>
            <a:off x="462715" y="2408549"/>
            <a:ext cx="4976551" cy="1600200"/>
          </a:xfrm>
        </p:spPr>
        <p:txBody>
          <a:bodyPr>
            <a:normAutofit/>
          </a:bodyPr>
          <a:lstStyle/>
          <a:p>
            <a:r>
              <a:rPr lang="en-US" sz="5400">
                <a:solidFill>
                  <a:srgbClr val="D80707"/>
                </a:solidFill>
              </a:rPr>
              <a:t>AGENDA</a:t>
            </a:r>
          </a:p>
        </p:txBody>
      </p:sp>
      <p:cxnSp>
        <p:nvCxnSpPr>
          <p:cNvPr id="18" name="Straight Connector 17">
            <a:extLst>
              <a:ext uri="{FF2B5EF4-FFF2-40B4-BE49-F238E27FC236}">
                <a16:creationId xmlns:a16="http://schemas.microsoft.com/office/drawing/2014/main" id="{A77876DF-0454-E645-B7DA-4B6B47A1666F}"/>
              </a:ext>
            </a:extLst>
          </p:cNvPr>
          <p:cNvCxnSpPr>
            <a:cxnSpLocks/>
          </p:cNvCxnSpPr>
          <p:nvPr/>
        </p:nvCxnSpPr>
        <p:spPr>
          <a:xfrm>
            <a:off x="465222" y="4114800"/>
            <a:ext cx="3318235" cy="0"/>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sp>
        <p:nvSpPr>
          <p:cNvPr id="2" name="CasellaDiTesto 1">
            <a:extLst>
              <a:ext uri="{FF2B5EF4-FFF2-40B4-BE49-F238E27FC236}">
                <a16:creationId xmlns:a16="http://schemas.microsoft.com/office/drawing/2014/main" id="{C9765894-7298-36AB-C2BD-3A0511FCDEC7}"/>
              </a:ext>
            </a:extLst>
          </p:cNvPr>
          <p:cNvSpPr txBox="1"/>
          <p:nvPr/>
        </p:nvSpPr>
        <p:spPr>
          <a:xfrm>
            <a:off x="5788789" y="878354"/>
            <a:ext cx="5239512" cy="4375172"/>
          </a:xfrm>
          <a:prstGeom prst="rect">
            <a:avLst/>
          </a:prstGeom>
          <a:noFill/>
        </p:spPr>
        <p:txBody>
          <a:bodyPr wrap="square" rtlCol="0">
            <a:spAutoFit/>
          </a:bodyPr>
          <a:lstStyle/>
          <a:p>
            <a:pPr marL="285750" indent="-285750">
              <a:lnSpc>
                <a:spcPct val="200000"/>
              </a:lnSpc>
              <a:buFont typeface="Wingdings" panose="05000000000000000000" pitchFamily="2" charset="2"/>
              <a:buChar char="v"/>
            </a:pPr>
            <a:r>
              <a:rPr lang="en-GB" sz="3600" i="1">
                <a:solidFill>
                  <a:schemeClr val="bg1">
                    <a:lumMod val="75000"/>
                  </a:schemeClr>
                </a:solidFill>
              </a:rPr>
              <a:t> ETHICS</a:t>
            </a:r>
          </a:p>
          <a:p>
            <a:pPr marL="285750" indent="-285750">
              <a:lnSpc>
                <a:spcPct val="200000"/>
              </a:lnSpc>
              <a:buFont typeface="Wingdings" panose="05000000000000000000" pitchFamily="2" charset="2"/>
              <a:buChar char="v"/>
            </a:pPr>
            <a:r>
              <a:rPr lang="en-GB" sz="3600" i="1">
                <a:solidFill>
                  <a:srgbClr val="002060"/>
                </a:solidFill>
              </a:rPr>
              <a:t> GDPR</a:t>
            </a:r>
          </a:p>
          <a:p>
            <a:pPr marL="285750" indent="-285750">
              <a:lnSpc>
                <a:spcPct val="200000"/>
              </a:lnSpc>
              <a:buFont typeface="Wingdings" panose="05000000000000000000" pitchFamily="2" charset="2"/>
              <a:buChar char="v"/>
            </a:pPr>
            <a:r>
              <a:rPr lang="en-GB" sz="3600" i="1">
                <a:solidFill>
                  <a:schemeClr val="bg1">
                    <a:lumMod val="75000"/>
                  </a:schemeClr>
                </a:solidFill>
              </a:rPr>
              <a:t> INFORMED CONSENT</a:t>
            </a:r>
          </a:p>
          <a:p>
            <a:pPr marL="285750" indent="-285750">
              <a:lnSpc>
                <a:spcPct val="200000"/>
              </a:lnSpc>
              <a:buFont typeface="Wingdings" panose="05000000000000000000" pitchFamily="2" charset="2"/>
              <a:buChar char="v"/>
            </a:pPr>
            <a:r>
              <a:rPr lang="en-GB" sz="3600" i="1">
                <a:solidFill>
                  <a:schemeClr val="bg1">
                    <a:lumMod val="75000"/>
                  </a:schemeClr>
                </a:solidFill>
              </a:rPr>
              <a:t>INFORMED ASSENT</a:t>
            </a:r>
            <a:endParaRPr lang="en-GB" i="1">
              <a:solidFill>
                <a:schemeClr val="bg1">
                  <a:lumMod val="75000"/>
                </a:schemeClr>
              </a:solidFill>
            </a:endParaRPr>
          </a:p>
        </p:txBody>
      </p:sp>
    </p:spTree>
    <p:extLst>
      <p:ext uri="{BB962C8B-B14F-4D97-AF65-F5344CB8AC3E}">
        <p14:creationId xmlns:p14="http://schemas.microsoft.com/office/powerpoint/2010/main" val="922242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27D785-71EF-0EAA-8986-B9AE4670F38F}"/>
              </a:ext>
            </a:extLst>
          </p:cNvPr>
          <p:cNvSpPr>
            <a:spLocks noGrp="1"/>
          </p:cNvSpPr>
          <p:nvPr>
            <p:ph type="title"/>
          </p:nvPr>
        </p:nvSpPr>
        <p:spPr/>
        <p:txBody>
          <a:bodyPr/>
          <a:lstStyle/>
          <a:p>
            <a:pPr algn="ctr"/>
            <a:r>
              <a:rPr lang="it-IT" b="1"/>
              <a:t>DATA PROTECTION: THE GDPR</a:t>
            </a:r>
          </a:p>
        </p:txBody>
      </p:sp>
      <p:sp>
        <p:nvSpPr>
          <p:cNvPr id="4" name="Segnaposto contenuto 2">
            <a:extLst>
              <a:ext uri="{FF2B5EF4-FFF2-40B4-BE49-F238E27FC236}">
                <a16:creationId xmlns:a16="http://schemas.microsoft.com/office/drawing/2014/main" id="{62568B80-8337-3DD6-1196-331D0C8754D6}"/>
              </a:ext>
            </a:extLst>
          </p:cNvPr>
          <p:cNvSpPr txBox="1">
            <a:spLocks/>
          </p:cNvSpPr>
          <p:nvPr/>
        </p:nvSpPr>
        <p:spPr>
          <a:xfrm>
            <a:off x="6643719" y="1645794"/>
            <a:ext cx="5066835" cy="12080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i="1">
                <a:solidFill>
                  <a:srgbClr val="002060"/>
                </a:solidFill>
              </a:rPr>
              <a:t>EU legal framework in force since 2018 ruling how to </a:t>
            </a:r>
            <a:r>
              <a:rPr lang="en-US" sz="2400" b="1" i="1">
                <a:solidFill>
                  <a:srgbClr val="C00000"/>
                </a:solidFill>
              </a:rPr>
              <a:t>process data of individuals</a:t>
            </a:r>
          </a:p>
        </p:txBody>
      </p:sp>
      <p:sp>
        <p:nvSpPr>
          <p:cNvPr id="6" name="CasellaDiTesto 5">
            <a:extLst>
              <a:ext uri="{FF2B5EF4-FFF2-40B4-BE49-F238E27FC236}">
                <a16:creationId xmlns:a16="http://schemas.microsoft.com/office/drawing/2014/main" id="{B154C5B2-39D8-763C-EC4A-63CDED9D827B}"/>
              </a:ext>
            </a:extLst>
          </p:cNvPr>
          <p:cNvSpPr txBox="1"/>
          <p:nvPr/>
        </p:nvSpPr>
        <p:spPr>
          <a:xfrm>
            <a:off x="908879" y="3033851"/>
            <a:ext cx="10317921" cy="2769989"/>
          </a:xfrm>
          <a:prstGeom prst="rect">
            <a:avLst/>
          </a:prstGeom>
          <a:noFill/>
        </p:spPr>
        <p:txBody>
          <a:bodyPr wrap="square">
            <a:spAutoFit/>
          </a:bodyPr>
          <a:lstStyle/>
          <a:p>
            <a:pPr algn="ctr">
              <a:lnSpc>
                <a:spcPct val="150000"/>
              </a:lnSpc>
              <a:buNone/>
            </a:pPr>
            <a:r>
              <a:rPr lang="en-US" sz="2800" b="1">
                <a:solidFill>
                  <a:srgbClr val="C00000"/>
                </a:solidFill>
              </a:rPr>
              <a:t>Key aims</a:t>
            </a:r>
            <a:endParaRPr lang="en-US" sz="2800">
              <a:solidFill>
                <a:srgbClr val="C00000"/>
              </a:solidFill>
            </a:endParaRPr>
          </a:p>
          <a:p>
            <a:pPr marL="269875" indent="-269875">
              <a:spcAft>
                <a:spcPts val="1200"/>
              </a:spcAft>
              <a:buFont typeface="Arial" panose="020B0604020202020204" pitchFamily="34" charset="0"/>
              <a:buChar char="•"/>
            </a:pPr>
            <a:r>
              <a:rPr lang="en-US" sz="2800">
                <a:solidFill>
                  <a:srgbClr val="002060"/>
                </a:solidFill>
              </a:rPr>
              <a:t>To strengthen individuals’ </a:t>
            </a:r>
            <a:r>
              <a:rPr lang="en-US" sz="2800" b="1">
                <a:solidFill>
                  <a:srgbClr val="002060"/>
                </a:solidFill>
              </a:rPr>
              <a:t>rights</a:t>
            </a:r>
            <a:r>
              <a:rPr lang="en-US" sz="2800">
                <a:solidFill>
                  <a:srgbClr val="002060"/>
                </a:solidFill>
              </a:rPr>
              <a:t> over their personal data</a:t>
            </a:r>
          </a:p>
          <a:p>
            <a:pPr marL="269875" indent="-269875">
              <a:spcAft>
                <a:spcPts val="1200"/>
              </a:spcAft>
              <a:buFont typeface="Arial" panose="020B0604020202020204" pitchFamily="34" charset="0"/>
              <a:buChar char="•"/>
            </a:pPr>
            <a:r>
              <a:rPr lang="en-US" sz="2800">
                <a:solidFill>
                  <a:srgbClr val="002060"/>
                </a:solidFill>
              </a:rPr>
              <a:t>To increase </a:t>
            </a:r>
            <a:r>
              <a:rPr lang="en-US" sz="2800" b="1">
                <a:solidFill>
                  <a:srgbClr val="002060"/>
                </a:solidFill>
              </a:rPr>
              <a:t>transparency</a:t>
            </a:r>
            <a:r>
              <a:rPr lang="en-US" sz="2800">
                <a:solidFill>
                  <a:srgbClr val="002060"/>
                </a:solidFill>
              </a:rPr>
              <a:t> and </a:t>
            </a:r>
            <a:r>
              <a:rPr lang="en-US" sz="2800" b="1">
                <a:solidFill>
                  <a:srgbClr val="002060"/>
                </a:solidFill>
              </a:rPr>
              <a:t>accountability</a:t>
            </a:r>
            <a:r>
              <a:rPr lang="en-US" sz="2800">
                <a:solidFill>
                  <a:srgbClr val="002060"/>
                </a:solidFill>
              </a:rPr>
              <a:t> for data controllers and processors</a:t>
            </a:r>
          </a:p>
          <a:p>
            <a:pPr marL="269875" indent="-269875">
              <a:spcAft>
                <a:spcPts val="1200"/>
              </a:spcAft>
              <a:buFont typeface="Arial" panose="020B0604020202020204" pitchFamily="34" charset="0"/>
              <a:buChar char="•"/>
            </a:pPr>
            <a:r>
              <a:rPr lang="en-US" sz="2800">
                <a:solidFill>
                  <a:srgbClr val="002060"/>
                </a:solidFill>
              </a:rPr>
              <a:t>To establish a </a:t>
            </a:r>
            <a:r>
              <a:rPr lang="en-US" sz="2800" b="1">
                <a:solidFill>
                  <a:srgbClr val="002060"/>
                </a:solidFill>
              </a:rPr>
              <a:t>single set of data protection rules </a:t>
            </a:r>
            <a:r>
              <a:rPr lang="en-US" sz="2800">
                <a:solidFill>
                  <a:srgbClr val="002060"/>
                </a:solidFill>
              </a:rPr>
              <a:t>across the EU</a:t>
            </a:r>
          </a:p>
        </p:txBody>
      </p:sp>
      <p:pic>
        <p:nvPicPr>
          <p:cNvPr id="5" name="Immagine 4">
            <a:extLst>
              <a:ext uri="{FF2B5EF4-FFF2-40B4-BE49-F238E27FC236}">
                <a16:creationId xmlns:a16="http://schemas.microsoft.com/office/drawing/2014/main" id="{24A368DD-6FE1-00F8-1D00-4712E65C3B4D}"/>
              </a:ext>
            </a:extLst>
          </p:cNvPr>
          <p:cNvPicPr>
            <a:picLocks noChangeAspect="1"/>
          </p:cNvPicPr>
          <p:nvPr/>
        </p:nvPicPr>
        <p:blipFill>
          <a:blip r:embed="rId2"/>
          <a:srcRect l="9270" t="22307" r="2396"/>
          <a:stretch/>
        </p:blipFill>
        <p:spPr>
          <a:xfrm>
            <a:off x="185859" y="1548907"/>
            <a:ext cx="6053063" cy="14018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9184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3AE82-9D80-1D3F-0CF0-36119FB71020}"/>
            </a:ext>
          </a:extLst>
        </p:cNvPr>
        <p:cNvGrpSpPr/>
        <p:nvPr/>
      </p:nvGrpSpPr>
      <p:grpSpPr>
        <a:xfrm>
          <a:off x="0" y="0"/>
          <a:ext cx="0" cy="0"/>
          <a:chOff x="0" y="0"/>
          <a:chExt cx="0" cy="0"/>
        </a:xfrm>
      </p:grpSpPr>
      <p:sp>
        <p:nvSpPr>
          <p:cNvPr id="9" name="Titolo 1">
            <a:extLst>
              <a:ext uri="{FF2B5EF4-FFF2-40B4-BE49-F238E27FC236}">
                <a16:creationId xmlns:a16="http://schemas.microsoft.com/office/drawing/2014/main" id="{E4DB7544-CBE3-B06C-D87B-A0832A4C22F8}"/>
              </a:ext>
            </a:extLst>
          </p:cNvPr>
          <p:cNvSpPr>
            <a:spLocks noGrp="1"/>
          </p:cNvSpPr>
          <p:nvPr>
            <p:ph type="title"/>
          </p:nvPr>
        </p:nvSpPr>
        <p:spPr/>
        <p:txBody>
          <a:bodyPr/>
          <a:lstStyle/>
          <a:p>
            <a:pPr algn="ctr"/>
            <a:r>
              <a:rPr lang="it-IT" b="1"/>
              <a:t>DATA PROTECTION: THE GDPR</a:t>
            </a:r>
          </a:p>
        </p:txBody>
      </p:sp>
      <p:sp>
        <p:nvSpPr>
          <p:cNvPr id="10" name="CasellaDiTesto 9">
            <a:extLst>
              <a:ext uri="{FF2B5EF4-FFF2-40B4-BE49-F238E27FC236}">
                <a16:creationId xmlns:a16="http://schemas.microsoft.com/office/drawing/2014/main" id="{9011D563-0CC9-BA16-3ECB-C1692424A8FA}"/>
              </a:ext>
            </a:extLst>
          </p:cNvPr>
          <p:cNvSpPr txBox="1"/>
          <p:nvPr/>
        </p:nvSpPr>
        <p:spPr>
          <a:xfrm>
            <a:off x="908879" y="3033851"/>
            <a:ext cx="10686221" cy="2769989"/>
          </a:xfrm>
          <a:prstGeom prst="rect">
            <a:avLst/>
          </a:prstGeom>
          <a:noFill/>
        </p:spPr>
        <p:txBody>
          <a:bodyPr wrap="square">
            <a:spAutoFit/>
          </a:bodyPr>
          <a:lstStyle/>
          <a:p>
            <a:pPr algn="ctr">
              <a:lnSpc>
                <a:spcPct val="150000"/>
              </a:lnSpc>
              <a:buNone/>
            </a:pPr>
            <a:r>
              <a:rPr lang="en-US" sz="2800" b="1">
                <a:solidFill>
                  <a:schemeClr val="bg1"/>
                </a:solidFill>
              </a:rPr>
              <a:t>Key aims</a:t>
            </a:r>
            <a:endParaRPr lang="en-US" sz="2800">
              <a:solidFill>
                <a:schemeClr val="bg1"/>
              </a:solidFill>
            </a:endParaRPr>
          </a:p>
          <a:p>
            <a:pPr marL="269875" indent="-269875">
              <a:spcAft>
                <a:spcPts val="1200"/>
              </a:spcAft>
              <a:buFont typeface="Arial" panose="020B0604020202020204" pitchFamily="34" charset="0"/>
              <a:buChar char="•"/>
            </a:pPr>
            <a:r>
              <a:rPr lang="en-US" sz="2800">
                <a:solidFill>
                  <a:schemeClr val="bg1"/>
                </a:solidFill>
              </a:rPr>
              <a:t>To strengthen individuals’ rights over their personal data</a:t>
            </a:r>
          </a:p>
          <a:p>
            <a:pPr marL="269875" indent="-269875">
              <a:spcAft>
                <a:spcPts val="1200"/>
              </a:spcAft>
              <a:buFont typeface="Arial" panose="020B0604020202020204" pitchFamily="34" charset="0"/>
              <a:buChar char="•"/>
            </a:pPr>
            <a:r>
              <a:rPr lang="en-US" sz="2800">
                <a:solidFill>
                  <a:schemeClr val="bg1"/>
                </a:solidFill>
              </a:rPr>
              <a:t>To increase transparency and accountability for data controllers and processors</a:t>
            </a:r>
          </a:p>
          <a:p>
            <a:pPr marL="269875" indent="-269875">
              <a:spcAft>
                <a:spcPts val="1200"/>
              </a:spcAft>
              <a:buFont typeface="Arial" panose="020B0604020202020204" pitchFamily="34" charset="0"/>
              <a:buChar char="•"/>
            </a:pPr>
            <a:r>
              <a:rPr lang="en-US" sz="2800">
                <a:solidFill>
                  <a:srgbClr val="002060"/>
                </a:solidFill>
              </a:rPr>
              <a:t>To establish </a:t>
            </a:r>
            <a:r>
              <a:rPr lang="en-US" sz="2800" b="1">
                <a:solidFill>
                  <a:srgbClr val="002060"/>
                </a:solidFill>
              </a:rPr>
              <a:t>a single set of data protection rules </a:t>
            </a:r>
            <a:r>
              <a:rPr lang="en-US" sz="2800">
                <a:solidFill>
                  <a:srgbClr val="002060"/>
                </a:solidFill>
              </a:rPr>
              <a:t>across the EU</a:t>
            </a:r>
          </a:p>
        </p:txBody>
      </p:sp>
      <p:pic>
        <p:nvPicPr>
          <p:cNvPr id="11" name="Immagine 10">
            <a:extLst>
              <a:ext uri="{FF2B5EF4-FFF2-40B4-BE49-F238E27FC236}">
                <a16:creationId xmlns:a16="http://schemas.microsoft.com/office/drawing/2014/main" id="{D8C8F6AD-782A-8E7A-C1D5-05C7B0297140}"/>
              </a:ext>
            </a:extLst>
          </p:cNvPr>
          <p:cNvPicPr>
            <a:picLocks noChangeAspect="1"/>
          </p:cNvPicPr>
          <p:nvPr/>
        </p:nvPicPr>
        <p:blipFill>
          <a:blip r:embed="rId2"/>
          <a:srcRect l="9270" t="22307" r="2396"/>
          <a:stretch/>
        </p:blipFill>
        <p:spPr>
          <a:xfrm>
            <a:off x="185859" y="1548907"/>
            <a:ext cx="6053063" cy="1401816"/>
          </a:xfrm>
          <a:prstGeom prst="rect">
            <a:avLst/>
          </a:prstGeom>
          <a:ln>
            <a:noFill/>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65F2183A-0F3F-64CE-27F0-F20BE6931BB6}"/>
              </a:ext>
            </a:extLst>
          </p:cNvPr>
          <p:cNvSpPr txBox="1"/>
          <p:nvPr/>
        </p:nvSpPr>
        <p:spPr>
          <a:xfrm>
            <a:off x="6814159" y="1662923"/>
            <a:ext cx="5025429" cy="2582695"/>
          </a:xfrm>
          <a:prstGeom prst="rect">
            <a:avLst/>
          </a:prstGeom>
          <a:solidFill>
            <a:schemeClr val="bg1">
              <a:lumMod val="95000"/>
            </a:schemeClr>
          </a:solidFill>
        </p:spPr>
        <p:txBody>
          <a:bodyPr wrap="square">
            <a:spAutoFit/>
          </a:bodyPr>
          <a:lstStyle/>
          <a:p>
            <a:pPr algn="r">
              <a:lnSpc>
                <a:spcPct val="150000"/>
              </a:lnSpc>
              <a:buNone/>
            </a:pPr>
            <a:r>
              <a:rPr lang="en-US" sz="2200" i="1">
                <a:solidFill>
                  <a:srgbClr val="002060"/>
                </a:solidFill>
              </a:rPr>
              <a:t>“Member States may maintain or introduce </a:t>
            </a:r>
            <a:r>
              <a:rPr lang="en-US" sz="2200" b="1" i="1">
                <a:solidFill>
                  <a:srgbClr val="002060"/>
                </a:solidFill>
              </a:rPr>
              <a:t>further conditions</a:t>
            </a:r>
            <a:r>
              <a:rPr lang="en-US" sz="2200" i="1">
                <a:solidFill>
                  <a:srgbClr val="002060"/>
                </a:solidFill>
              </a:rPr>
              <a:t>, including limitations, with regard to the processing of genetic data, biometric data or data concerning health”</a:t>
            </a:r>
          </a:p>
        </p:txBody>
      </p:sp>
    </p:spTree>
    <p:extLst>
      <p:ext uri="{BB962C8B-B14F-4D97-AF65-F5344CB8AC3E}">
        <p14:creationId xmlns:p14="http://schemas.microsoft.com/office/powerpoint/2010/main" val="1665938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A3A2F7-BAE6-3836-7E74-E7F777FC6643}"/>
              </a:ext>
            </a:extLst>
          </p:cNvPr>
          <p:cNvSpPr>
            <a:spLocks noGrp="1"/>
          </p:cNvSpPr>
          <p:nvPr>
            <p:ph type="title"/>
          </p:nvPr>
        </p:nvSpPr>
        <p:spPr/>
        <p:txBody>
          <a:bodyPr/>
          <a:lstStyle/>
          <a:p>
            <a:pPr algn="ctr"/>
            <a:r>
              <a:rPr lang="it-IT" b="1"/>
              <a:t>DATA PROTECTION PRINCIPLES</a:t>
            </a:r>
          </a:p>
        </p:txBody>
      </p:sp>
      <p:pic>
        <p:nvPicPr>
          <p:cNvPr id="2127" name="Picture 4" descr="GDPR: General Data Protection Regulation - Privacy Policies">
            <a:extLst>
              <a:ext uri="{FF2B5EF4-FFF2-40B4-BE49-F238E27FC236}">
                <a16:creationId xmlns:a16="http://schemas.microsoft.com/office/drawing/2014/main" id="{6F06C212-0C25-F886-F66D-5A2909889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55845"/>
            <a:ext cx="4721872" cy="31479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9" name="CasellaDiTesto 2128">
            <a:extLst>
              <a:ext uri="{FF2B5EF4-FFF2-40B4-BE49-F238E27FC236}">
                <a16:creationId xmlns:a16="http://schemas.microsoft.com/office/drawing/2014/main" id="{2E95C957-4BFF-42CF-A6F1-AA04781D3D7C}"/>
              </a:ext>
            </a:extLst>
          </p:cNvPr>
          <p:cNvSpPr txBox="1"/>
          <p:nvPr/>
        </p:nvSpPr>
        <p:spPr>
          <a:xfrm>
            <a:off x="214827" y="1405698"/>
            <a:ext cx="5688669" cy="4235775"/>
          </a:xfrm>
          <a:prstGeom prst="rect">
            <a:avLst/>
          </a:prstGeom>
          <a:noFill/>
        </p:spPr>
        <p:txBody>
          <a:bodyPr wrap="square">
            <a:spAutoFit/>
          </a:bodyPr>
          <a:lstStyle/>
          <a:p>
            <a:pPr marL="450850" lvl="0" indent="-450850">
              <a:lnSpc>
                <a:spcPct val="150000"/>
              </a:lnSpc>
              <a:buChar char="•"/>
            </a:pPr>
            <a:r>
              <a:rPr lang="it-IT" sz="2600" err="1">
                <a:solidFill>
                  <a:srgbClr val="002060"/>
                </a:solidFill>
              </a:rPr>
              <a:t>Lawfulness</a:t>
            </a:r>
            <a:r>
              <a:rPr lang="it-IT" sz="2600">
                <a:solidFill>
                  <a:srgbClr val="002060"/>
                </a:solidFill>
              </a:rPr>
              <a:t>, </a:t>
            </a:r>
            <a:r>
              <a:rPr lang="it-IT" sz="2600" err="1">
                <a:solidFill>
                  <a:srgbClr val="002060"/>
                </a:solidFill>
              </a:rPr>
              <a:t>fairness</a:t>
            </a:r>
            <a:r>
              <a:rPr lang="it-IT" sz="2600">
                <a:solidFill>
                  <a:srgbClr val="002060"/>
                </a:solidFill>
              </a:rPr>
              <a:t>, </a:t>
            </a:r>
            <a:r>
              <a:rPr lang="it-IT" sz="2600" err="1">
                <a:solidFill>
                  <a:srgbClr val="002060"/>
                </a:solidFill>
              </a:rPr>
              <a:t>transparency</a:t>
            </a:r>
            <a:endParaRPr lang="it-IT" sz="2600">
              <a:solidFill>
                <a:srgbClr val="002060"/>
              </a:solidFill>
            </a:endParaRPr>
          </a:p>
          <a:p>
            <a:pPr marL="450850" lvl="0" indent="-450850">
              <a:lnSpc>
                <a:spcPct val="150000"/>
              </a:lnSpc>
              <a:buChar char="•"/>
            </a:pPr>
            <a:r>
              <a:rPr lang="it-IT" sz="2600" err="1">
                <a:solidFill>
                  <a:srgbClr val="002060"/>
                </a:solidFill>
              </a:rPr>
              <a:t>Purpose</a:t>
            </a:r>
            <a:r>
              <a:rPr lang="it-IT" sz="2600">
                <a:solidFill>
                  <a:srgbClr val="002060"/>
                </a:solidFill>
              </a:rPr>
              <a:t> </a:t>
            </a:r>
            <a:r>
              <a:rPr lang="it-IT" sz="2600" err="1">
                <a:solidFill>
                  <a:srgbClr val="002060"/>
                </a:solidFill>
              </a:rPr>
              <a:t>limitation</a:t>
            </a:r>
            <a:endParaRPr lang="it-IT" sz="2600">
              <a:solidFill>
                <a:srgbClr val="002060"/>
              </a:solidFill>
            </a:endParaRPr>
          </a:p>
          <a:p>
            <a:pPr marL="450850" lvl="0" indent="-450850">
              <a:lnSpc>
                <a:spcPct val="150000"/>
              </a:lnSpc>
              <a:buChar char="•"/>
            </a:pPr>
            <a:r>
              <a:rPr lang="it-IT" sz="2600">
                <a:solidFill>
                  <a:srgbClr val="002060"/>
                </a:solidFill>
              </a:rPr>
              <a:t>Data </a:t>
            </a:r>
            <a:r>
              <a:rPr lang="it-IT" sz="2600" err="1">
                <a:solidFill>
                  <a:srgbClr val="002060"/>
                </a:solidFill>
              </a:rPr>
              <a:t>minimisation</a:t>
            </a:r>
            <a:endParaRPr lang="it-IT" sz="2600">
              <a:solidFill>
                <a:srgbClr val="002060"/>
              </a:solidFill>
            </a:endParaRPr>
          </a:p>
          <a:p>
            <a:pPr marL="450850" lvl="0" indent="-450850">
              <a:lnSpc>
                <a:spcPct val="150000"/>
              </a:lnSpc>
              <a:buChar char="•"/>
            </a:pPr>
            <a:r>
              <a:rPr lang="it-IT" sz="2600" err="1">
                <a:solidFill>
                  <a:srgbClr val="002060"/>
                </a:solidFill>
              </a:rPr>
              <a:t>Accuracy</a:t>
            </a:r>
            <a:endParaRPr lang="it-IT" sz="2600">
              <a:solidFill>
                <a:srgbClr val="002060"/>
              </a:solidFill>
            </a:endParaRPr>
          </a:p>
          <a:p>
            <a:pPr marL="450850" lvl="0" indent="-450850">
              <a:lnSpc>
                <a:spcPct val="150000"/>
              </a:lnSpc>
              <a:buChar char="•"/>
            </a:pPr>
            <a:r>
              <a:rPr lang="it-IT" sz="2600">
                <a:solidFill>
                  <a:srgbClr val="002060"/>
                </a:solidFill>
              </a:rPr>
              <a:t>Storage </a:t>
            </a:r>
            <a:r>
              <a:rPr lang="it-IT" sz="2600" err="1">
                <a:solidFill>
                  <a:srgbClr val="002060"/>
                </a:solidFill>
              </a:rPr>
              <a:t>limitation</a:t>
            </a:r>
            <a:endParaRPr lang="it-IT" sz="2600">
              <a:solidFill>
                <a:srgbClr val="002060"/>
              </a:solidFill>
            </a:endParaRPr>
          </a:p>
          <a:p>
            <a:pPr marL="450850" lvl="0" indent="-450850">
              <a:lnSpc>
                <a:spcPct val="150000"/>
              </a:lnSpc>
              <a:buChar char="•"/>
            </a:pPr>
            <a:r>
              <a:rPr lang="it-IT" sz="2600" err="1">
                <a:solidFill>
                  <a:srgbClr val="002060"/>
                </a:solidFill>
              </a:rPr>
              <a:t>Integrity</a:t>
            </a:r>
            <a:r>
              <a:rPr lang="it-IT" sz="2600">
                <a:solidFill>
                  <a:srgbClr val="002060"/>
                </a:solidFill>
              </a:rPr>
              <a:t> and </a:t>
            </a:r>
            <a:r>
              <a:rPr lang="it-IT" sz="2600" err="1">
                <a:solidFill>
                  <a:srgbClr val="002060"/>
                </a:solidFill>
              </a:rPr>
              <a:t>confidentiality</a:t>
            </a:r>
            <a:endParaRPr lang="it-IT" sz="2600">
              <a:solidFill>
                <a:srgbClr val="002060"/>
              </a:solidFill>
            </a:endParaRPr>
          </a:p>
          <a:p>
            <a:pPr marL="450850" lvl="0" indent="-450850">
              <a:lnSpc>
                <a:spcPct val="150000"/>
              </a:lnSpc>
              <a:buChar char="•"/>
            </a:pPr>
            <a:r>
              <a:rPr lang="it-IT" sz="2600">
                <a:solidFill>
                  <a:srgbClr val="002060"/>
                </a:solidFill>
              </a:rPr>
              <a:t>Accountability</a:t>
            </a:r>
          </a:p>
        </p:txBody>
      </p:sp>
    </p:spTree>
    <p:extLst>
      <p:ext uri="{BB962C8B-B14F-4D97-AF65-F5344CB8AC3E}">
        <p14:creationId xmlns:p14="http://schemas.microsoft.com/office/powerpoint/2010/main" val="1000802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a 5">
            <a:extLst>
              <a:ext uri="{FF2B5EF4-FFF2-40B4-BE49-F238E27FC236}">
                <a16:creationId xmlns:a16="http://schemas.microsoft.com/office/drawing/2014/main" id="{7AB712C5-24E8-79C4-E07D-84F8259537B0}"/>
              </a:ext>
            </a:extLst>
          </p:cNvPr>
          <p:cNvGraphicFramePr/>
          <p:nvPr>
            <p:extLst>
              <p:ext uri="{D42A27DB-BD31-4B8C-83A1-F6EECF244321}">
                <p14:modId xmlns:p14="http://schemas.microsoft.com/office/powerpoint/2010/main" val="2170730036"/>
              </p:ext>
            </p:extLst>
          </p:nvPr>
        </p:nvGraphicFramePr>
        <p:xfrm>
          <a:off x="-135264" y="131954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olo 1">
            <a:extLst>
              <a:ext uri="{FF2B5EF4-FFF2-40B4-BE49-F238E27FC236}">
                <a16:creationId xmlns:a16="http://schemas.microsoft.com/office/drawing/2014/main" id="{C1BBB219-583B-42FE-8752-5F9B44947249}"/>
              </a:ext>
            </a:extLst>
          </p:cNvPr>
          <p:cNvSpPr>
            <a:spLocks noGrp="1"/>
          </p:cNvSpPr>
          <p:nvPr>
            <p:ph type="title"/>
          </p:nvPr>
        </p:nvSpPr>
        <p:spPr/>
        <p:txBody>
          <a:bodyPr/>
          <a:lstStyle/>
          <a:p>
            <a:pPr algn="ctr"/>
            <a:r>
              <a:rPr lang="it-IT" b="1"/>
              <a:t>KEY DEFINITIONS</a:t>
            </a:r>
          </a:p>
        </p:txBody>
      </p:sp>
      <p:pic>
        <p:nvPicPr>
          <p:cNvPr id="5" name="Picture 4" descr="Immagine in questo sito">
            <a:extLst>
              <a:ext uri="{FF2B5EF4-FFF2-40B4-BE49-F238E27FC236}">
                <a16:creationId xmlns:a16="http://schemas.microsoft.com/office/drawing/2014/main" id="{908B527D-2FD2-4750-B282-CF6A0F7D96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9955" y="2381458"/>
            <a:ext cx="3268129" cy="3268129"/>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uppo 9">
            <a:extLst>
              <a:ext uri="{FF2B5EF4-FFF2-40B4-BE49-F238E27FC236}">
                <a16:creationId xmlns:a16="http://schemas.microsoft.com/office/drawing/2014/main" id="{FA6C5B16-AA62-490D-A62A-6139780EA6A1}"/>
              </a:ext>
            </a:extLst>
          </p:cNvPr>
          <p:cNvGrpSpPr/>
          <p:nvPr/>
        </p:nvGrpSpPr>
        <p:grpSpPr>
          <a:xfrm>
            <a:off x="1163061" y="1975269"/>
            <a:ext cx="5542544" cy="3919124"/>
            <a:chOff x="2915593" y="1994143"/>
            <a:chExt cx="5739155" cy="3919124"/>
          </a:xfrm>
        </p:grpSpPr>
        <p:sp>
          <p:nvSpPr>
            <p:cNvPr id="9" name="CasellaDiTesto 8">
              <a:extLst>
                <a:ext uri="{FF2B5EF4-FFF2-40B4-BE49-F238E27FC236}">
                  <a16:creationId xmlns:a16="http://schemas.microsoft.com/office/drawing/2014/main" id="{2A8696A1-93F6-4904-800F-9F0BD752FD18}"/>
                </a:ext>
              </a:extLst>
            </p:cNvPr>
            <p:cNvSpPr txBox="1"/>
            <p:nvPr/>
          </p:nvSpPr>
          <p:spPr>
            <a:xfrm flipH="1">
              <a:off x="4511155" y="1994143"/>
              <a:ext cx="2659265" cy="430887"/>
            </a:xfrm>
            <a:prstGeom prst="rect">
              <a:avLst/>
            </a:prstGeom>
            <a:noFill/>
          </p:spPr>
          <p:txBody>
            <a:bodyPr wrap="square" rtlCol="0">
              <a:spAutoFit/>
            </a:bodyPr>
            <a:lstStyle/>
            <a:p>
              <a:pPr algn="ctr"/>
              <a:r>
                <a:rPr lang="it-IT" sz="2100" b="1">
                  <a:solidFill>
                    <a:schemeClr val="bg1"/>
                  </a:solidFill>
                  <a:effectLst>
                    <a:outerShdw blurRad="38100" dist="38100" dir="2700000" algn="tl">
                      <a:srgbClr val="000000">
                        <a:alpha val="43137"/>
                      </a:srgbClr>
                    </a:outerShdw>
                  </a:effectLst>
                </a:rPr>
                <a:t>PERSONAL DATA</a:t>
              </a:r>
            </a:p>
          </p:txBody>
        </p:sp>
        <p:sp>
          <p:nvSpPr>
            <p:cNvPr id="12" name="CasellaDiTesto 11">
              <a:extLst>
                <a:ext uri="{FF2B5EF4-FFF2-40B4-BE49-F238E27FC236}">
                  <a16:creationId xmlns:a16="http://schemas.microsoft.com/office/drawing/2014/main" id="{C0235128-9C8E-4675-8A68-DB6BF7D7932C}"/>
                </a:ext>
              </a:extLst>
            </p:cNvPr>
            <p:cNvSpPr txBox="1"/>
            <p:nvPr/>
          </p:nvSpPr>
          <p:spPr>
            <a:xfrm flipH="1">
              <a:off x="6614713" y="3827355"/>
              <a:ext cx="2040035" cy="430887"/>
            </a:xfrm>
            <a:prstGeom prst="rect">
              <a:avLst/>
            </a:prstGeom>
            <a:noFill/>
          </p:spPr>
          <p:txBody>
            <a:bodyPr wrap="square" rtlCol="0">
              <a:spAutoFit/>
            </a:bodyPr>
            <a:lstStyle/>
            <a:p>
              <a:r>
                <a:rPr lang="it-IT" sz="2100" b="1">
                  <a:solidFill>
                    <a:schemeClr val="bg1"/>
                  </a:solidFill>
                  <a:effectLst>
                    <a:outerShdw blurRad="38100" dist="38100" dir="2700000" algn="tl">
                      <a:srgbClr val="000000">
                        <a:alpha val="43137"/>
                      </a:srgbClr>
                    </a:outerShdw>
                  </a:effectLst>
                </a:rPr>
                <a:t>PROCESSING</a:t>
              </a:r>
            </a:p>
          </p:txBody>
        </p:sp>
        <p:sp>
          <p:nvSpPr>
            <p:cNvPr id="13" name="CasellaDiTesto 12">
              <a:extLst>
                <a:ext uri="{FF2B5EF4-FFF2-40B4-BE49-F238E27FC236}">
                  <a16:creationId xmlns:a16="http://schemas.microsoft.com/office/drawing/2014/main" id="{91AEC39E-5E3D-4C3E-9814-10BFC606741E}"/>
                </a:ext>
              </a:extLst>
            </p:cNvPr>
            <p:cNvSpPr txBox="1"/>
            <p:nvPr/>
          </p:nvSpPr>
          <p:spPr>
            <a:xfrm flipH="1">
              <a:off x="4285328" y="5482380"/>
              <a:ext cx="2998337" cy="430887"/>
            </a:xfrm>
            <a:prstGeom prst="rect">
              <a:avLst/>
            </a:prstGeom>
            <a:noFill/>
          </p:spPr>
          <p:txBody>
            <a:bodyPr wrap="square" rtlCol="0">
              <a:spAutoFit/>
            </a:bodyPr>
            <a:lstStyle/>
            <a:p>
              <a:pPr algn="ctr"/>
              <a:r>
                <a:rPr lang="en-GB" sz="2100" b="1">
                  <a:solidFill>
                    <a:schemeClr val="bg1"/>
                  </a:solidFill>
                  <a:effectLst>
                    <a:outerShdw blurRad="38100" dist="38100" dir="2700000" algn="tl">
                      <a:srgbClr val="000000">
                        <a:alpha val="43137"/>
                      </a:srgbClr>
                    </a:outerShdw>
                  </a:effectLst>
                </a:rPr>
                <a:t>PSEUDONYMISATION</a:t>
              </a:r>
              <a:endParaRPr lang="it-IT" sz="2100">
                <a:solidFill>
                  <a:schemeClr val="bg1"/>
                </a:solidFill>
                <a:effectLst>
                  <a:outerShdw blurRad="38100" dist="38100" dir="2700000" algn="tl">
                    <a:srgbClr val="000000">
                      <a:alpha val="43137"/>
                    </a:srgbClr>
                  </a:outerShdw>
                </a:effectLst>
              </a:endParaRPr>
            </a:p>
          </p:txBody>
        </p:sp>
        <p:sp>
          <p:nvSpPr>
            <p:cNvPr id="14" name="CasellaDiTesto 13">
              <a:extLst>
                <a:ext uri="{FF2B5EF4-FFF2-40B4-BE49-F238E27FC236}">
                  <a16:creationId xmlns:a16="http://schemas.microsoft.com/office/drawing/2014/main" id="{51DC776A-12A4-4CD3-B0BF-DCBFB10E4886}"/>
                </a:ext>
              </a:extLst>
            </p:cNvPr>
            <p:cNvSpPr txBox="1"/>
            <p:nvPr/>
          </p:nvSpPr>
          <p:spPr>
            <a:xfrm flipH="1">
              <a:off x="2915593" y="3511883"/>
              <a:ext cx="2040034" cy="1061829"/>
            </a:xfrm>
            <a:prstGeom prst="rect">
              <a:avLst/>
            </a:prstGeom>
            <a:noFill/>
          </p:spPr>
          <p:txBody>
            <a:bodyPr wrap="square" rtlCol="0">
              <a:spAutoFit/>
            </a:bodyPr>
            <a:lstStyle/>
            <a:p>
              <a:pPr algn="ctr"/>
              <a:r>
                <a:rPr lang="it-IT" sz="2100" b="1">
                  <a:solidFill>
                    <a:schemeClr val="bg1"/>
                  </a:solidFill>
                  <a:effectLst>
                    <a:outerShdw blurRad="38100" dist="38100" dir="2700000" algn="tl">
                      <a:srgbClr val="000000">
                        <a:alpha val="43137"/>
                      </a:srgbClr>
                    </a:outerShdw>
                  </a:effectLst>
                </a:rPr>
                <a:t>BIOMETRIC and GENETIC</a:t>
              </a:r>
            </a:p>
            <a:p>
              <a:pPr algn="ctr"/>
              <a:r>
                <a:rPr lang="it-IT" sz="2100" b="1">
                  <a:solidFill>
                    <a:schemeClr val="bg1"/>
                  </a:solidFill>
                  <a:effectLst>
                    <a:outerShdw blurRad="38100" dist="38100" dir="2700000" algn="tl">
                      <a:srgbClr val="000000">
                        <a:alpha val="43137"/>
                      </a:srgbClr>
                    </a:outerShdw>
                  </a:effectLst>
                </a:rPr>
                <a:t>DATA</a:t>
              </a:r>
            </a:p>
          </p:txBody>
        </p:sp>
      </p:grpSp>
      <p:pic>
        <p:nvPicPr>
          <p:cNvPr id="3" name="Picture 2" descr="Gdpr Badge - European Union , Free Transparent Clipart - ClipartKey">
            <a:extLst>
              <a:ext uri="{FF2B5EF4-FFF2-40B4-BE49-F238E27FC236}">
                <a16:creationId xmlns:a16="http://schemas.microsoft.com/office/drawing/2014/main" id="{613EEE85-9C0B-3938-5B6D-6C2CC658E61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72263" y="3201998"/>
            <a:ext cx="1695324" cy="165771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372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2E90C-6773-1C50-286E-15C80741A7A7}"/>
            </a:ext>
          </a:extLst>
        </p:cNvPr>
        <p:cNvGrpSpPr/>
        <p:nvPr/>
      </p:nvGrpSpPr>
      <p:grpSpPr>
        <a:xfrm>
          <a:off x="0" y="0"/>
          <a:ext cx="0" cy="0"/>
          <a:chOff x="0" y="0"/>
          <a:chExt cx="0" cy="0"/>
        </a:xfrm>
      </p:grpSpPr>
      <p:sp>
        <p:nvSpPr>
          <p:cNvPr id="5" name="Titolo 1">
            <a:extLst>
              <a:ext uri="{FF2B5EF4-FFF2-40B4-BE49-F238E27FC236}">
                <a16:creationId xmlns:a16="http://schemas.microsoft.com/office/drawing/2014/main" id="{66746783-F6FA-7A14-538E-84AD9BAB52B1}"/>
              </a:ext>
            </a:extLst>
          </p:cNvPr>
          <p:cNvSpPr>
            <a:spLocks noGrp="1"/>
          </p:cNvSpPr>
          <p:nvPr>
            <p:ph type="title"/>
          </p:nvPr>
        </p:nvSpPr>
        <p:spPr/>
        <p:txBody>
          <a:bodyPr/>
          <a:lstStyle/>
          <a:p>
            <a:pPr algn="ctr"/>
            <a:r>
              <a:rPr lang="it-IT" b="1"/>
              <a:t>KEY DEFINITIONS</a:t>
            </a:r>
          </a:p>
        </p:txBody>
      </p:sp>
      <p:graphicFrame>
        <p:nvGraphicFramePr>
          <p:cNvPr id="7" name="Diagramma 6">
            <a:extLst>
              <a:ext uri="{FF2B5EF4-FFF2-40B4-BE49-F238E27FC236}">
                <a16:creationId xmlns:a16="http://schemas.microsoft.com/office/drawing/2014/main" id="{5F0394BF-E573-C209-9119-275C08D7930B}"/>
              </a:ext>
            </a:extLst>
          </p:cNvPr>
          <p:cNvGraphicFramePr/>
          <p:nvPr>
            <p:extLst>
              <p:ext uri="{D42A27DB-BD31-4B8C-83A1-F6EECF244321}">
                <p14:modId xmlns:p14="http://schemas.microsoft.com/office/powerpoint/2010/main" val="2185543883"/>
              </p:ext>
            </p:extLst>
          </p:nvPr>
        </p:nvGraphicFramePr>
        <p:xfrm>
          <a:off x="-135264" y="131954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uppo 7">
            <a:extLst>
              <a:ext uri="{FF2B5EF4-FFF2-40B4-BE49-F238E27FC236}">
                <a16:creationId xmlns:a16="http://schemas.microsoft.com/office/drawing/2014/main" id="{A1BABF18-E48C-08C0-5669-0345E2236ED8}"/>
              </a:ext>
            </a:extLst>
          </p:cNvPr>
          <p:cNvGrpSpPr/>
          <p:nvPr/>
        </p:nvGrpSpPr>
        <p:grpSpPr>
          <a:xfrm>
            <a:off x="1281865" y="1975269"/>
            <a:ext cx="5423739" cy="3919124"/>
            <a:chOff x="3038612" y="1994143"/>
            <a:chExt cx="5616136" cy="3919124"/>
          </a:xfrm>
        </p:grpSpPr>
        <p:sp>
          <p:nvSpPr>
            <p:cNvPr id="9" name="CasellaDiTesto 8">
              <a:extLst>
                <a:ext uri="{FF2B5EF4-FFF2-40B4-BE49-F238E27FC236}">
                  <a16:creationId xmlns:a16="http://schemas.microsoft.com/office/drawing/2014/main" id="{0B02BD3C-41EA-6E77-36DE-4357747AC25E}"/>
                </a:ext>
              </a:extLst>
            </p:cNvPr>
            <p:cNvSpPr txBox="1"/>
            <p:nvPr/>
          </p:nvSpPr>
          <p:spPr>
            <a:xfrm flipH="1">
              <a:off x="4511155" y="1994143"/>
              <a:ext cx="2659265" cy="430887"/>
            </a:xfrm>
            <a:prstGeom prst="rect">
              <a:avLst/>
            </a:prstGeom>
            <a:noFill/>
          </p:spPr>
          <p:txBody>
            <a:bodyPr wrap="square" rtlCol="0">
              <a:spAutoFit/>
            </a:bodyPr>
            <a:lstStyle/>
            <a:p>
              <a:pPr algn="ctr"/>
              <a:r>
                <a:rPr lang="it-IT" sz="2100" b="1">
                  <a:solidFill>
                    <a:schemeClr val="bg1"/>
                  </a:solidFill>
                  <a:effectLst>
                    <a:outerShdw blurRad="38100" dist="38100" dir="2700000" algn="tl">
                      <a:srgbClr val="000000">
                        <a:alpha val="43137"/>
                      </a:srgbClr>
                    </a:outerShdw>
                  </a:effectLst>
                </a:rPr>
                <a:t>PERSONAL DATA</a:t>
              </a:r>
            </a:p>
          </p:txBody>
        </p:sp>
        <p:sp>
          <p:nvSpPr>
            <p:cNvPr id="10" name="CasellaDiTesto 9">
              <a:extLst>
                <a:ext uri="{FF2B5EF4-FFF2-40B4-BE49-F238E27FC236}">
                  <a16:creationId xmlns:a16="http://schemas.microsoft.com/office/drawing/2014/main" id="{8F2CBCC5-6DF6-546D-0E0E-2F7F853D6C4C}"/>
                </a:ext>
              </a:extLst>
            </p:cNvPr>
            <p:cNvSpPr txBox="1"/>
            <p:nvPr/>
          </p:nvSpPr>
          <p:spPr>
            <a:xfrm flipH="1">
              <a:off x="6614713" y="3827355"/>
              <a:ext cx="2040035" cy="430887"/>
            </a:xfrm>
            <a:prstGeom prst="rect">
              <a:avLst/>
            </a:prstGeom>
            <a:noFill/>
          </p:spPr>
          <p:txBody>
            <a:bodyPr wrap="square" rtlCol="0">
              <a:spAutoFit/>
            </a:bodyPr>
            <a:lstStyle/>
            <a:p>
              <a:endParaRPr lang="it-IT" sz="2100" b="1">
                <a:solidFill>
                  <a:schemeClr val="bg1"/>
                </a:solidFill>
                <a:effectLst>
                  <a:outerShdw blurRad="38100" dist="38100" dir="2700000" algn="tl">
                    <a:srgbClr val="000000">
                      <a:alpha val="43137"/>
                    </a:srgbClr>
                  </a:outerShdw>
                </a:effectLst>
              </a:endParaRPr>
            </a:p>
          </p:txBody>
        </p:sp>
        <p:sp>
          <p:nvSpPr>
            <p:cNvPr id="11" name="CasellaDiTesto 10">
              <a:extLst>
                <a:ext uri="{FF2B5EF4-FFF2-40B4-BE49-F238E27FC236}">
                  <a16:creationId xmlns:a16="http://schemas.microsoft.com/office/drawing/2014/main" id="{39F91C06-0323-1CE8-E4BB-10C9EC22EE04}"/>
                </a:ext>
              </a:extLst>
            </p:cNvPr>
            <p:cNvSpPr txBox="1"/>
            <p:nvPr/>
          </p:nvSpPr>
          <p:spPr>
            <a:xfrm flipH="1">
              <a:off x="4285328" y="5482380"/>
              <a:ext cx="2998337" cy="430887"/>
            </a:xfrm>
            <a:prstGeom prst="rect">
              <a:avLst/>
            </a:prstGeom>
            <a:noFill/>
          </p:spPr>
          <p:txBody>
            <a:bodyPr wrap="square" rtlCol="0">
              <a:spAutoFit/>
            </a:bodyPr>
            <a:lstStyle/>
            <a:p>
              <a:pPr algn="ctr"/>
              <a:endParaRPr lang="it-IT" sz="2100">
                <a:solidFill>
                  <a:schemeClr val="bg1"/>
                </a:solidFill>
                <a:effectLst>
                  <a:outerShdw blurRad="38100" dist="38100" dir="2700000" algn="tl">
                    <a:srgbClr val="000000">
                      <a:alpha val="43137"/>
                    </a:srgbClr>
                  </a:outerShdw>
                </a:effectLst>
              </a:endParaRPr>
            </a:p>
          </p:txBody>
        </p:sp>
        <p:sp>
          <p:nvSpPr>
            <p:cNvPr id="12" name="CasellaDiTesto 11">
              <a:extLst>
                <a:ext uri="{FF2B5EF4-FFF2-40B4-BE49-F238E27FC236}">
                  <a16:creationId xmlns:a16="http://schemas.microsoft.com/office/drawing/2014/main" id="{402555DA-899E-7A50-331E-3AAC80899D91}"/>
                </a:ext>
              </a:extLst>
            </p:cNvPr>
            <p:cNvSpPr txBox="1"/>
            <p:nvPr/>
          </p:nvSpPr>
          <p:spPr>
            <a:xfrm flipH="1">
              <a:off x="3038612" y="3510344"/>
              <a:ext cx="2040034" cy="415498"/>
            </a:xfrm>
            <a:prstGeom prst="rect">
              <a:avLst/>
            </a:prstGeom>
            <a:noFill/>
          </p:spPr>
          <p:txBody>
            <a:bodyPr wrap="square" rtlCol="0">
              <a:spAutoFit/>
            </a:bodyPr>
            <a:lstStyle/>
            <a:p>
              <a:pPr algn="ctr"/>
              <a:endParaRPr lang="it-IT" sz="2100" b="1">
                <a:solidFill>
                  <a:schemeClr val="bg1"/>
                </a:solidFill>
                <a:effectLst>
                  <a:outerShdw blurRad="38100" dist="38100" dir="2700000" algn="tl">
                    <a:srgbClr val="000000">
                      <a:alpha val="43137"/>
                    </a:srgbClr>
                  </a:outerShdw>
                </a:effectLst>
              </a:endParaRPr>
            </a:p>
          </p:txBody>
        </p:sp>
      </p:grpSp>
      <p:pic>
        <p:nvPicPr>
          <p:cNvPr id="13" name="Picture 2" descr="Gdpr Badge - European Union , Free Transparent Clipart - ClipartKey">
            <a:extLst>
              <a:ext uri="{FF2B5EF4-FFF2-40B4-BE49-F238E27FC236}">
                <a16:creationId xmlns:a16="http://schemas.microsoft.com/office/drawing/2014/main" id="{0D82B6D5-BD97-4AD1-FD8C-B663BA5229F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72263" y="3201998"/>
            <a:ext cx="1695324" cy="1657719"/>
          </a:xfrm>
          <a:prstGeom prst="ellipse">
            <a:avLst/>
          </a:prstGeom>
          <a:noFill/>
          <a:extLst>
            <a:ext uri="{909E8E84-426E-40DD-AFC4-6F175D3DCCD1}">
              <a14:hiddenFill xmlns:a14="http://schemas.microsoft.com/office/drawing/2010/main">
                <a:solidFill>
                  <a:srgbClr val="FFFFFF"/>
                </a:solidFill>
              </a14:hiddenFill>
            </a:ext>
          </a:extLst>
        </p:spPr>
      </p:pic>
      <p:pic>
        <p:nvPicPr>
          <p:cNvPr id="2" name="Picture 2" descr="About Personal Data Privacy | Personal Data Privacy - The Hong Kong ...">
            <a:extLst>
              <a:ext uri="{FF2B5EF4-FFF2-40B4-BE49-F238E27FC236}">
                <a16:creationId xmlns:a16="http://schemas.microsoft.com/office/drawing/2014/main" id="{00D73E69-C533-B86F-4D32-F3C9525791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75" y="4196440"/>
            <a:ext cx="2456979" cy="1842734"/>
          </a:xfrm>
          <a:prstGeom prst="rect">
            <a:avLst/>
          </a:prstGeom>
          <a:noFill/>
          <a:extLst>
            <a:ext uri="{909E8E84-426E-40DD-AFC4-6F175D3DCCD1}">
              <a14:hiddenFill xmlns:a14="http://schemas.microsoft.com/office/drawing/2010/main">
                <a:solidFill>
                  <a:srgbClr val="FFFFFF"/>
                </a:solidFill>
              </a14:hiddenFill>
            </a:ext>
          </a:extLst>
        </p:spPr>
      </p:pic>
      <p:sp>
        <p:nvSpPr>
          <p:cNvPr id="20" name="CasellaDiTesto 19">
            <a:extLst>
              <a:ext uri="{FF2B5EF4-FFF2-40B4-BE49-F238E27FC236}">
                <a16:creationId xmlns:a16="http://schemas.microsoft.com/office/drawing/2014/main" id="{EB7959C4-91F6-EB66-73ED-9DC6291C6F20}"/>
              </a:ext>
            </a:extLst>
          </p:cNvPr>
          <p:cNvSpPr txBox="1"/>
          <p:nvPr/>
        </p:nvSpPr>
        <p:spPr>
          <a:xfrm>
            <a:off x="5855368" y="1684429"/>
            <a:ext cx="5137013" cy="3785652"/>
          </a:xfrm>
          <a:prstGeom prst="rect">
            <a:avLst/>
          </a:prstGeom>
          <a:noFill/>
        </p:spPr>
        <p:txBody>
          <a:bodyPr wrap="square">
            <a:spAutoFit/>
          </a:bodyPr>
          <a:lstStyle/>
          <a:p>
            <a:pPr lvl="0" algn="r"/>
            <a:r>
              <a:rPr lang="en-GB" sz="2400" b="1" i="1">
                <a:solidFill>
                  <a:srgbClr val="002060"/>
                </a:solidFill>
              </a:rPr>
              <a:t>Any information relating </a:t>
            </a:r>
            <a:r>
              <a:rPr lang="en-GB" sz="2400" i="1">
                <a:solidFill>
                  <a:srgbClr val="002060"/>
                </a:solidFill>
              </a:rPr>
              <a:t>to an </a:t>
            </a:r>
            <a:r>
              <a:rPr lang="en-GB" sz="2400" b="1" i="1">
                <a:solidFill>
                  <a:srgbClr val="002060"/>
                </a:solidFill>
              </a:rPr>
              <a:t>identified</a:t>
            </a:r>
            <a:r>
              <a:rPr lang="en-GB" sz="2400" i="1">
                <a:solidFill>
                  <a:srgbClr val="002060"/>
                </a:solidFill>
              </a:rPr>
              <a:t> or </a:t>
            </a:r>
            <a:r>
              <a:rPr lang="en-GB" sz="2400" b="1" i="1">
                <a:solidFill>
                  <a:srgbClr val="002060"/>
                </a:solidFill>
              </a:rPr>
              <a:t>identifiable natural person </a:t>
            </a:r>
            <a:r>
              <a:rPr lang="en-GB" sz="2400" i="1">
                <a:solidFill>
                  <a:srgbClr val="002060"/>
                </a:solidFill>
              </a:rPr>
              <a:t>(‘data subject’) </a:t>
            </a:r>
          </a:p>
          <a:p>
            <a:pPr lvl="0" algn="r"/>
            <a:r>
              <a:rPr lang="en-GB" sz="2400" i="1">
                <a:solidFill>
                  <a:srgbClr val="002060"/>
                </a:solidFill>
                <a:sym typeface="Wingdings" panose="05000000000000000000" pitchFamily="2" charset="2"/>
              </a:rPr>
              <a:t> </a:t>
            </a:r>
            <a:r>
              <a:rPr lang="en-GB" sz="2400" i="1">
                <a:solidFill>
                  <a:srgbClr val="002060"/>
                </a:solidFill>
              </a:rPr>
              <a:t>identifiable: can be directly or indirectly identified, e.g. by a name, number, location data, online identifier or to one or more factors specific to the physical, physiological, genetic, mental, economic, cultural or social identity</a:t>
            </a:r>
            <a:endParaRPr lang="en-GB" sz="2400">
              <a:solidFill>
                <a:srgbClr val="002060"/>
              </a:solidFill>
            </a:endParaRPr>
          </a:p>
        </p:txBody>
      </p:sp>
    </p:spTree>
    <p:extLst>
      <p:ext uri="{BB962C8B-B14F-4D97-AF65-F5344CB8AC3E}">
        <p14:creationId xmlns:p14="http://schemas.microsoft.com/office/powerpoint/2010/main" val="4290595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2E90C-6773-1C50-286E-15C80741A7A7}"/>
            </a:ext>
          </a:extLst>
        </p:cNvPr>
        <p:cNvGrpSpPr/>
        <p:nvPr/>
      </p:nvGrpSpPr>
      <p:grpSpPr>
        <a:xfrm>
          <a:off x="0" y="0"/>
          <a:ext cx="0" cy="0"/>
          <a:chOff x="0" y="0"/>
          <a:chExt cx="0" cy="0"/>
        </a:xfrm>
      </p:grpSpPr>
      <p:sp>
        <p:nvSpPr>
          <p:cNvPr id="3" name="AutoShape 2" descr="Data Processing Explained: Types, Methods &amp; Key Steps">
            <a:extLst>
              <a:ext uri="{FF2B5EF4-FFF2-40B4-BE49-F238E27FC236}">
                <a16:creationId xmlns:a16="http://schemas.microsoft.com/office/drawing/2014/main" id="{FECE13D0-FA09-4610-B7D7-75F9B67BE4F3}"/>
              </a:ext>
            </a:extLst>
          </p:cNvPr>
          <p:cNvSpPr>
            <a:spLocks noChangeAspect="1" noChangeArrowheads="1"/>
          </p:cNvSpPr>
          <p:nvPr/>
        </p:nvSpPr>
        <p:spPr bwMode="auto">
          <a:xfrm>
            <a:off x="571901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aphicFrame>
        <p:nvGraphicFramePr>
          <p:cNvPr id="6" name="Diagramma 5">
            <a:extLst>
              <a:ext uri="{FF2B5EF4-FFF2-40B4-BE49-F238E27FC236}">
                <a16:creationId xmlns:a16="http://schemas.microsoft.com/office/drawing/2014/main" id="{12D7494F-01F6-13F5-C879-CF70C2A74EE3}"/>
              </a:ext>
            </a:extLst>
          </p:cNvPr>
          <p:cNvGraphicFramePr/>
          <p:nvPr>
            <p:extLst>
              <p:ext uri="{D42A27DB-BD31-4B8C-83A1-F6EECF244321}">
                <p14:modId xmlns:p14="http://schemas.microsoft.com/office/powerpoint/2010/main" val="441566790"/>
              </p:ext>
            </p:extLst>
          </p:nvPr>
        </p:nvGraphicFramePr>
        <p:xfrm>
          <a:off x="-119222" y="131954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olo 1">
            <a:extLst>
              <a:ext uri="{FF2B5EF4-FFF2-40B4-BE49-F238E27FC236}">
                <a16:creationId xmlns:a16="http://schemas.microsoft.com/office/drawing/2014/main" id="{12A64796-FCDE-BE83-C121-59F574EF6E33}"/>
              </a:ext>
            </a:extLst>
          </p:cNvPr>
          <p:cNvSpPr>
            <a:spLocks noGrp="1"/>
          </p:cNvSpPr>
          <p:nvPr>
            <p:ph type="title"/>
          </p:nvPr>
        </p:nvSpPr>
        <p:spPr/>
        <p:txBody>
          <a:bodyPr/>
          <a:lstStyle/>
          <a:p>
            <a:pPr algn="ctr"/>
            <a:r>
              <a:rPr lang="it-IT" b="1"/>
              <a:t>KEY DEFINITIONS</a:t>
            </a:r>
          </a:p>
        </p:txBody>
      </p:sp>
      <p:grpSp>
        <p:nvGrpSpPr>
          <p:cNvPr id="8" name="Gruppo 7">
            <a:extLst>
              <a:ext uri="{FF2B5EF4-FFF2-40B4-BE49-F238E27FC236}">
                <a16:creationId xmlns:a16="http://schemas.microsoft.com/office/drawing/2014/main" id="{6CECCF70-A112-9031-BD91-B1FD43635EEF}"/>
              </a:ext>
            </a:extLst>
          </p:cNvPr>
          <p:cNvGrpSpPr/>
          <p:nvPr/>
        </p:nvGrpSpPr>
        <p:grpSpPr>
          <a:xfrm>
            <a:off x="2501913" y="1975269"/>
            <a:ext cx="4219733" cy="3919124"/>
            <a:chOff x="4285328" y="1994143"/>
            <a:chExt cx="4369420" cy="3919124"/>
          </a:xfrm>
        </p:grpSpPr>
        <p:sp>
          <p:nvSpPr>
            <p:cNvPr id="9" name="CasellaDiTesto 8">
              <a:extLst>
                <a:ext uri="{FF2B5EF4-FFF2-40B4-BE49-F238E27FC236}">
                  <a16:creationId xmlns:a16="http://schemas.microsoft.com/office/drawing/2014/main" id="{12266703-472B-91F2-5841-F3852485C813}"/>
                </a:ext>
              </a:extLst>
            </p:cNvPr>
            <p:cNvSpPr txBox="1"/>
            <p:nvPr/>
          </p:nvSpPr>
          <p:spPr>
            <a:xfrm flipH="1">
              <a:off x="4511155" y="1994143"/>
              <a:ext cx="2659265" cy="430887"/>
            </a:xfrm>
            <a:prstGeom prst="rect">
              <a:avLst/>
            </a:prstGeom>
            <a:noFill/>
          </p:spPr>
          <p:txBody>
            <a:bodyPr wrap="square" rtlCol="0">
              <a:spAutoFit/>
            </a:bodyPr>
            <a:lstStyle/>
            <a:p>
              <a:pPr algn="ctr"/>
              <a:endParaRPr lang="it-IT" sz="2100" b="1">
                <a:solidFill>
                  <a:schemeClr val="bg1"/>
                </a:solidFill>
                <a:effectLst>
                  <a:outerShdw blurRad="38100" dist="38100" dir="2700000" algn="tl">
                    <a:srgbClr val="000000">
                      <a:alpha val="43137"/>
                    </a:srgbClr>
                  </a:outerShdw>
                </a:effectLst>
              </a:endParaRPr>
            </a:p>
          </p:txBody>
        </p:sp>
        <p:sp>
          <p:nvSpPr>
            <p:cNvPr id="10" name="CasellaDiTesto 9">
              <a:extLst>
                <a:ext uri="{FF2B5EF4-FFF2-40B4-BE49-F238E27FC236}">
                  <a16:creationId xmlns:a16="http://schemas.microsoft.com/office/drawing/2014/main" id="{C4BE4F9E-C8A5-6D71-D096-9B44BC9BCEF9}"/>
                </a:ext>
              </a:extLst>
            </p:cNvPr>
            <p:cNvSpPr txBox="1"/>
            <p:nvPr/>
          </p:nvSpPr>
          <p:spPr>
            <a:xfrm flipH="1">
              <a:off x="6614713" y="3827355"/>
              <a:ext cx="2040035" cy="430887"/>
            </a:xfrm>
            <a:prstGeom prst="rect">
              <a:avLst/>
            </a:prstGeom>
            <a:noFill/>
          </p:spPr>
          <p:txBody>
            <a:bodyPr wrap="square" rtlCol="0">
              <a:spAutoFit/>
            </a:bodyPr>
            <a:lstStyle/>
            <a:p>
              <a:r>
                <a:rPr lang="it-IT" sz="2100" b="1">
                  <a:solidFill>
                    <a:schemeClr val="bg1"/>
                  </a:solidFill>
                  <a:effectLst>
                    <a:outerShdw blurRad="38100" dist="38100" dir="2700000" algn="tl">
                      <a:srgbClr val="000000">
                        <a:alpha val="43137"/>
                      </a:srgbClr>
                    </a:outerShdw>
                  </a:effectLst>
                </a:rPr>
                <a:t>PROCESSING</a:t>
              </a:r>
            </a:p>
          </p:txBody>
        </p:sp>
        <p:sp>
          <p:nvSpPr>
            <p:cNvPr id="11" name="CasellaDiTesto 10">
              <a:extLst>
                <a:ext uri="{FF2B5EF4-FFF2-40B4-BE49-F238E27FC236}">
                  <a16:creationId xmlns:a16="http://schemas.microsoft.com/office/drawing/2014/main" id="{3C099D10-D50C-77CC-429F-5E185EC566B8}"/>
                </a:ext>
              </a:extLst>
            </p:cNvPr>
            <p:cNvSpPr txBox="1"/>
            <p:nvPr/>
          </p:nvSpPr>
          <p:spPr>
            <a:xfrm flipH="1">
              <a:off x="4285328" y="5482380"/>
              <a:ext cx="2998337" cy="430887"/>
            </a:xfrm>
            <a:prstGeom prst="rect">
              <a:avLst/>
            </a:prstGeom>
            <a:noFill/>
          </p:spPr>
          <p:txBody>
            <a:bodyPr wrap="square" rtlCol="0">
              <a:spAutoFit/>
            </a:bodyPr>
            <a:lstStyle/>
            <a:p>
              <a:pPr algn="ctr"/>
              <a:endParaRPr lang="it-IT" sz="2100">
                <a:solidFill>
                  <a:schemeClr val="bg1"/>
                </a:solidFill>
                <a:effectLst>
                  <a:outerShdw blurRad="38100" dist="38100" dir="2700000" algn="tl">
                    <a:srgbClr val="000000">
                      <a:alpha val="43137"/>
                    </a:srgbClr>
                  </a:outerShdw>
                </a:effectLst>
              </a:endParaRPr>
            </a:p>
          </p:txBody>
        </p:sp>
      </p:grpSp>
      <p:pic>
        <p:nvPicPr>
          <p:cNvPr id="13" name="Picture 2" descr="Gdpr Badge - European Union , Free Transparent Clipart - ClipartKey">
            <a:extLst>
              <a:ext uri="{FF2B5EF4-FFF2-40B4-BE49-F238E27FC236}">
                <a16:creationId xmlns:a16="http://schemas.microsoft.com/office/drawing/2014/main" id="{94415812-4B13-F18F-DEA1-70C6A1DB6232}"/>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88305" y="3201998"/>
            <a:ext cx="1695324" cy="1657719"/>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14" descr="Processing Vectors - Download Free High-Quality Vectors from Freepik |  Freepik">
            <a:extLst>
              <a:ext uri="{FF2B5EF4-FFF2-40B4-BE49-F238E27FC236}">
                <a16:creationId xmlns:a16="http://schemas.microsoft.com/office/drawing/2014/main" id="{55172FB1-BEA4-479E-8BBD-57A41FF46CD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1351" t="21138" r="5550" b="6254"/>
          <a:stretch/>
        </p:blipFill>
        <p:spPr bwMode="auto">
          <a:xfrm>
            <a:off x="484633" y="601647"/>
            <a:ext cx="2620379" cy="26873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CasellaDiTesto 19">
            <a:extLst>
              <a:ext uri="{FF2B5EF4-FFF2-40B4-BE49-F238E27FC236}">
                <a16:creationId xmlns:a16="http://schemas.microsoft.com/office/drawing/2014/main" id="{EB7959C4-91F6-EB66-73ED-9DC6291C6F20}"/>
              </a:ext>
            </a:extLst>
          </p:cNvPr>
          <p:cNvSpPr txBox="1"/>
          <p:nvPr/>
        </p:nvSpPr>
        <p:spPr>
          <a:xfrm>
            <a:off x="6557503" y="1392661"/>
            <a:ext cx="4571119" cy="4524315"/>
          </a:xfrm>
          <a:prstGeom prst="rect">
            <a:avLst/>
          </a:prstGeom>
          <a:noFill/>
        </p:spPr>
        <p:txBody>
          <a:bodyPr wrap="square">
            <a:spAutoFit/>
          </a:bodyPr>
          <a:lstStyle/>
          <a:p>
            <a:pPr lvl="0" algn="r"/>
            <a:endParaRPr lang="en-GB" sz="2400" i="1">
              <a:solidFill>
                <a:srgbClr val="002060"/>
              </a:solidFill>
            </a:endParaRPr>
          </a:p>
          <a:p>
            <a:pPr algn="r"/>
            <a:r>
              <a:rPr lang="en-GB" sz="2400" i="1">
                <a:solidFill>
                  <a:srgbClr val="002060"/>
                </a:solidFill>
              </a:rPr>
              <a:t>Any </a:t>
            </a:r>
            <a:r>
              <a:rPr lang="en-GB" sz="2400" b="1" i="1">
                <a:solidFill>
                  <a:srgbClr val="002060"/>
                </a:solidFill>
              </a:rPr>
              <a:t>operation</a:t>
            </a:r>
            <a:r>
              <a:rPr lang="en-GB" sz="2400" i="1">
                <a:solidFill>
                  <a:srgbClr val="002060"/>
                </a:solidFill>
              </a:rPr>
              <a:t> or set of operations </a:t>
            </a:r>
            <a:r>
              <a:rPr lang="en-GB" sz="2400" b="1" i="1">
                <a:solidFill>
                  <a:srgbClr val="002060"/>
                </a:solidFill>
              </a:rPr>
              <a:t>performed on personal data,</a:t>
            </a:r>
            <a:r>
              <a:rPr lang="en-GB" sz="2400" i="1">
                <a:solidFill>
                  <a:srgbClr val="002060"/>
                </a:solidFill>
              </a:rPr>
              <a:t> e.g. collection, recording, organisation, structuring, storage, adaptation or alteration, retrieval, consultation, use, disclosure by transmission, dissemination or otherwise making available, alignment or combination, restriction, erasure or destruction</a:t>
            </a:r>
          </a:p>
        </p:txBody>
      </p:sp>
    </p:spTree>
    <p:extLst>
      <p:ext uri="{BB962C8B-B14F-4D97-AF65-F5344CB8AC3E}">
        <p14:creationId xmlns:p14="http://schemas.microsoft.com/office/powerpoint/2010/main" val="993396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5FF87F-6173-4CC9-B69B-DF36CDFAA5A7}"/>
              </a:ext>
            </a:extLst>
          </p:cNvPr>
          <p:cNvSpPr>
            <a:spLocks noGrp="1"/>
          </p:cNvSpPr>
          <p:nvPr>
            <p:ph type="title"/>
          </p:nvPr>
        </p:nvSpPr>
        <p:spPr>
          <a:xfrm>
            <a:off x="462715" y="2408549"/>
            <a:ext cx="4976551" cy="1600200"/>
          </a:xfrm>
        </p:spPr>
        <p:txBody>
          <a:bodyPr>
            <a:normAutofit/>
          </a:bodyPr>
          <a:lstStyle/>
          <a:p>
            <a:r>
              <a:rPr lang="en-US" sz="5400">
                <a:solidFill>
                  <a:srgbClr val="D80707"/>
                </a:solidFill>
              </a:rPr>
              <a:t>AGENDA</a:t>
            </a:r>
          </a:p>
        </p:txBody>
      </p:sp>
      <p:cxnSp>
        <p:nvCxnSpPr>
          <p:cNvPr id="18" name="Straight Connector 17">
            <a:extLst>
              <a:ext uri="{FF2B5EF4-FFF2-40B4-BE49-F238E27FC236}">
                <a16:creationId xmlns:a16="http://schemas.microsoft.com/office/drawing/2014/main" id="{617E2EDC-892B-4D3E-BB01-26C8A7E77508}"/>
              </a:ext>
            </a:extLst>
          </p:cNvPr>
          <p:cNvCxnSpPr>
            <a:cxnSpLocks/>
          </p:cNvCxnSpPr>
          <p:nvPr/>
        </p:nvCxnSpPr>
        <p:spPr>
          <a:xfrm>
            <a:off x="465222" y="4114800"/>
            <a:ext cx="3318235" cy="0"/>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sp>
        <p:nvSpPr>
          <p:cNvPr id="2" name="CasellaDiTesto 1">
            <a:extLst>
              <a:ext uri="{FF2B5EF4-FFF2-40B4-BE49-F238E27FC236}">
                <a16:creationId xmlns:a16="http://schemas.microsoft.com/office/drawing/2014/main" id="{A11F4818-2681-B2CA-23D1-549E86E02F27}"/>
              </a:ext>
            </a:extLst>
          </p:cNvPr>
          <p:cNvSpPr txBox="1"/>
          <p:nvPr/>
        </p:nvSpPr>
        <p:spPr>
          <a:xfrm>
            <a:off x="5788789" y="878354"/>
            <a:ext cx="5239512" cy="4375172"/>
          </a:xfrm>
          <a:prstGeom prst="rect">
            <a:avLst/>
          </a:prstGeom>
          <a:noFill/>
        </p:spPr>
        <p:txBody>
          <a:bodyPr wrap="square" rtlCol="0">
            <a:spAutoFit/>
          </a:bodyPr>
          <a:lstStyle/>
          <a:p>
            <a:pPr marL="285750" indent="-285750">
              <a:lnSpc>
                <a:spcPct val="200000"/>
              </a:lnSpc>
              <a:buFont typeface="Wingdings" panose="05000000000000000000" pitchFamily="2" charset="2"/>
              <a:buChar char="v"/>
            </a:pPr>
            <a:r>
              <a:rPr lang="en-GB" sz="3600" i="1">
                <a:solidFill>
                  <a:srgbClr val="002060"/>
                </a:solidFill>
              </a:rPr>
              <a:t> ETHICS</a:t>
            </a:r>
          </a:p>
          <a:p>
            <a:pPr marL="285750" indent="-285750">
              <a:lnSpc>
                <a:spcPct val="200000"/>
              </a:lnSpc>
              <a:buFont typeface="Wingdings" panose="05000000000000000000" pitchFamily="2" charset="2"/>
              <a:buChar char="v"/>
            </a:pPr>
            <a:r>
              <a:rPr lang="en-GB" sz="3600" i="1">
                <a:solidFill>
                  <a:srgbClr val="002060"/>
                </a:solidFill>
              </a:rPr>
              <a:t> GDPR</a:t>
            </a:r>
          </a:p>
          <a:p>
            <a:pPr marL="285750" indent="-285750">
              <a:lnSpc>
                <a:spcPct val="200000"/>
              </a:lnSpc>
              <a:buFont typeface="Wingdings" panose="05000000000000000000" pitchFamily="2" charset="2"/>
              <a:buChar char="v"/>
            </a:pPr>
            <a:r>
              <a:rPr lang="en-GB" sz="3600" i="1">
                <a:solidFill>
                  <a:srgbClr val="002060"/>
                </a:solidFill>
              </a:rPr>
              <a:t> INFORMED CONSENT</a:t>
            </a:r>
          </a:p>
          <a:p>
            <a:pPr marL="285750" indent="-285750">
              <a:lnSpc>
                <a:spcPct val="200000"/>
              </a:lnSpc>
              <a:buFont typeface="Wingdings" panose="05000000000000000000" pitchFamily="2" charset="2"/>
              <a:buChar char="v"/>
            </a:pPr>
            <a:r>
              <a:rPr lang="en-GB" sz="3600" i="1">
                <a:solidFill>
                  <a:srgbClr val="002060"/>
                </a:solidFill>
              </a:rPr>
              <a:t>INFORMED ASSENT</a:t>
            </a:r>
            <a:endParaRPr lang="en-GB" i="1">
              <a:solidFill>
                <a:srgbClr val="002060"/>
              </a:solidFill>
            </a:endParaRPr>
          </a:p>
        </p:txBody>
      </p:sp>
    </p:spTree>
    <p:extLst>
      <p:ext uri="{BB962C8B-B14F-4D97-AF65-F5344CB8AC3E}">
        <p14:creationId xmlns:p14="http://schemas.microsoft.com/office/powerpoint/2010/main" val="945513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2E90C-6773-1C50-286E-15C80741A7A7}"/>
            </a:ext>
          </a:extLst>
        </p:cNvPr>
        <p:cNvGrpSpPr/>
        <p:nvPr/>
      </p:nvGrpSpPr>
      <p:grpSpPr>
        <a:xfrm>
          <a:off x="0" y="0"/>
          <a:ext cx="0" cy="0"/>
          <a:chOff x="0" y="0"/>
          <a:chExt cx="0" cy="0"/>
        </a:xfrm>
      </p:grpSpPr>
      <p:graphicFrame>
        <p:nvGraphicFramePr>
          <p:cNvPr id="6" name="Diagramma 5">
            <a:extLst>
              <a:ext uri="{FF2B5EF4-FFF2-40B4-BE49-F238E27FC236}">
                <a16:creationId xmlns:a16="http://schemas.microsoft.com/office/drawing/2014/main" id="{7012ED7C-E5C7-7DFA-CDB4-A4E4F8D11029}"/>
              </a:ext>
            </a:extLst>
          </p:cNvPr>
          <p:cNvGraphicFramePr/>
          <p:nvPr>
            <p:extLst>
              <p:ext uri="{D42A27DB-BD31-4B8C-83A1-F6EECF244321}">
                <p14:modId xmlns:p14="http://schemas.microsoft.com/office/powerpoint/2010/main" val="1267364451"/>
              </p:ext>
            </p:extLst>
          </p:nvPr>
        </p:nvGraphicFramePr>
        <p:xfrm>
          <a:off x="57240" y="131954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olo 1">
            <a:extLst>
              <a:ext uri="{FF2B5EF4-FFF2-40B4-BE49-F238E27FC236}">
                <a16:creationId xmlns:a16="http://schemas.microsoft.com/office/drawing/2014/main" id="{CF0EDE39-DC36-AD21-3F23-C7246C0C4F22}"/>
              </a:ext>
            </a:extLst>
          </p:cNvPr>
          <p:cNvSpPr>
            <a:spLocks noGrp="1"/>
          </p:cNvSpPr>
          <p:nvPr>
            <p:ph type="title"/>
          </p:nvPr>
        </p:nvSpPr>
        <p:spPr/>
        <p:txBody>
          <a:bodyPr/>
          <a:lstStyle/>
          <a:p>
            <a:pPr algn="ctr"/>
            <a:r>
              <a:rPr lang="it-IT" b="1"/>
              <a:t>KEY DEFINITIONS</a:t>
            </a:r>
          </a:p>
        </p:txBody>
      </p:sp>
      <p:grpSp>
        <p:nvGrpSpPr>
          <p:cNvPr id="8" name="Gruppo 7">
            <a:extLst>
              <a:ext uri="{FF2B5EF4-FFF2-40B4-BE49-F238E27FC236}">
                <a16:creationId xmlns:a16="http://schemas.microsoft.com/office/drawing/2014/main" id="{B29CD09B-3EC0-9C32-46C8-82DB22FBE1F1}"/>
              </a:ext>
            </a:extLst>
          </p:cNvPr>
          <p:cNvGrpSpPr/>
          <p:nvPr/>
        </p:nvGrpSpPr>
        <p:grpSpPr>
          <a:xfrm>
            <a:off x="2678376" y="3808481"/>
            <a:ext cx="4219734" cy="2085912"/>
            <a:chOff x="4285328" y="3827355"/>
            <a:chExt cx="4369420" cy="2085912"/>
          </a:xfrm>
        </p:grpSpPr>
        <p:sp>
          <p:nvSpPr>
            <p:cNvPr id="10" name="CasellaDiTesto 9">
              <a:extLst>
                <a:ext uri="{FF2B5EF4-FFF2-40B4-BE49-F238E27FC236}">
                  <a16:creationId xmlns:a16="http://schemas.microsoft.com/office/drawing/2014/main" id="{26F25A68-D851-3EC4-7D21-09749CEA3D20}"/>
                </a:ext>
              </a:extLst>
            </p:cNvPr>
            <p:cNvSpPr txBox="1"/>
            <p:nvPr/>
          </p:nvSpPr>
          <p:spPr>
            <a:xfrm flipH="1">
              <a:off x="6614713" y="3827355"/>
              <a:ext cx="2040035" cy="430887"/>
            </a:xfrm>
            <a:prstGeom prst="rect">
              <a:avLst/>
            </a:prstGeom>
            <a:noFill/>
          </p:spPr>
          <p:txBody>
            <a:bodyPr wrap="square" rtlCol="0">
              <a:spAutoFit/>
            </a:bodyPr>
            <a:lstStyle/>
            <a:p>
              <a:endParaRPr lang="it-IT" sz="2100" b="1">
                <a:solidFill>
                  <a:schemeClr val="bg1"/>
                </a:solidFill>
                <a:effectLst>
                  <a:outerShdw blurRad="38100" dist="38100" dir="2700000" algn="tl">
                    <a:srgbClr val="000000">
                      <a:alpha val="43137"/>
                    </a:srgbClr>
                  </a:outerShdw>
                </a:effectLst>
              </a:endParaRPr>
            </a:p>
          </p:txBody>
        </p:sp>
        <p:sp>
          <p:nvSpPr>
            <p:cNvPr id="11" name="CasellaDiTesto 10">
              <a:extLst>
                <a:ext uri="{FF2B5EF4-FFF2-40B4-BE49-F238E27FC236}">
                  <a16:creationId xmlns:a16="http://schemas.microsoft.com/office/drawing/2014/main" id="{62FC3096-4447-F071-E28C-66AD11C77D35}"/>
                </a:ext>
              </a:extLst>
            </p:cNvPr>
            <p:cNvSpPr txBox="1"/>
            <p:nvPr/>
          </p:nvSpPr>
          <p:spPr>
            <a:xfrm flipH="1">
              <a:off x="4285328" y="5482380"/>
              <a:ext cx="2998337" cy="430887"/>
            </a:xfrm>
            <a:prstGeom prst="rect">
              <a:avLst/>
            </a:prstGeom>
            <a:noFill/>
          </p:spPr>
          <p:txBody>
            <a:bodyPr wrap="square" rtlCol="0">
              <a:spAutoFit/>
            </a:bodyPr>
            <a:lstStyle/>
            <a:p>
              <a:pPr algn="ctr"/>
              <a:r>
                <a:rPr lang="en-GB" sz="2100" b="1">
                  <a:solidFill>
                    <a:schemeClr val="bg1"/>
                  </a:solidFill>
                  <a:effectLst>
                    <a:outerShdw blurRad="38100" dist="38100" dir="2700000" algn="tl">
                      <a:srgbClr val="000000">
                        <a:alpha val="43137"/>
                      </a:srgbClr>
                    </a:outerShdw>
                  </a:effectLst>
                </a:rPr>
                <a:t>PSEUDONYMISATION</a:t>
              </a:r>
              <a:endParaRPr lang="it-IT" sz="2100">
                <a:solidFill>
                  <a:schemeClr val="bg1"/>
                </a:solidFill>
                <a:effectLst>
                  <a:outerShdw blurRad="38100" dist="38100" dir="2700000" algn="tl">
                    <a:srgbClr val="000000">
                      <a:alpha val="43137"/>
                    </a:srgbClr>
                  </a:outerShdw>
                </a:effectLst>
              </a:endParaRPr>
            </a:p>
          </p:txBody>
        </p:sp>
      </p:grpSp>
      <p:pic>
        <p:nvPicPr>
          <p:cNvPr id="13" name="Picture 2" descr="Gdpr Badge - European Union , Free Transparent Clipart - ClipartKey">
            <a:extLst>
              <a:ext uri="{FF2B5EF4-FFF2-40B4-BE49-F238E27FC236}">
                <a16:creationId xmlns:a16="http://schemas.microsoft.com/office/drawing/2014/main" id="{71DA6D02-CBD8-089E-1FA9-1C2DD3DED9C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64767" y="3201998"/>
            <a:ext cx="1695324" cy="1657719"/>
          </a:xfrm>
          <a:prstGeom prst="ellipse">
            <a:avLst/>
          </a:prstGeom>
          <a:noFill/>
          <a:extLst>
            <a:ext uri="{909E8E84-426E-40DD-AFC4-6F175D3DCCD1}">
              <a14:hiddenFill xmlns:a14="http://schemas.microsoft.com/office/drawing/2010/main">
                <a:solidFill>
                  <a:srgbClr val="FFFFFF"/>
                </a:solidFill>
              </a14:hiddenFill>
            </a:ext>
          </a:extLst>
        </p:spPr>
      </p:pic>
      <p:sp>
        <p:nvSpPr>
          <p:cNvPr id="20" name="CasellaDiTesto 19">
            <a:extLst>
              <a:ext uri="{FF2B5EF4-FFF2-40B4-BE49-F238E27FC236}">
                <a16:creationId xmlns:a16="http://schemas.microsoft.com/office/drawing/2014/main" id="{EB7959C4-91F6-EB66-73ED-9DC6291C6F20}"/>
              </a:ext>
            </a:extLst>
          </p:cNvPr>
          <p:cNvSpPr txBox="1"/>
          <p:nvPr/>
        </p:nvSpPr>
        <p:spPr>
          <a:xfrm>
            <a:off x="355752" y="1620471"/>
            <a:ext cx="7264248" cy="1569660"/>
          </a:xfrm>
          <a:prstGeom prst="rect">
            <a:avLst/>
          </a:prstGeom>
          <a:noFill/>
        </p:spPr>
        <p:txBody>
          <a:bodyPr wrap="square">
            <a:spAutoFit/>
          </a:bodyPr>
          <a:lstStyle/>
          <a:p>
            <a:r>
              <a:rPr lang="en-GB" sz="2400" i="1">
                <a:solidFill>
                  <a:srgbClr val="002060"/>
                </a:solidFill>
              </a:rPr>
              <a:t>The processing of personal data in such a manner that the </a:t>
            </a:r>
            <a:r>
              <a:rPr lang="en-GB" sz="2400" b="1" i="1">
                <a:solidFill>
                  <a:srgbClr val="002060"/>
                </a:solidFill>
              </a:rPr>
              <a:t>personal data can no longer be attributed to a specific data subject</a:t>
            </a:r>
            <a:r>
              <a:rPr lang="en-GB" sz="2400" i="1">
                <a:solidFill>
                  <a:srgbClr val="002060"/>
                </a:solidFill>
              </a:rPr>
              <a:t> </a:t>
            </a:r>
            <a:r>
              <a:rPr lang="en-GB" sz="2400" b="1" i="1">
                <a:solidFill>
                  <a:srgbClr val="002060"/>
                </a:solidFill>
              </a:rPr>
              <a:t>without the use of additional information</a:t>
            </a:r>
            <a:endParaRPr lang="en-GB" sz="2400" i="1">
              <a:solidFill>
                <a:srgbClr val="002060"/>
              </a:solidFill>
            </a:endParaRPr>
          </a:p>
        </p:txBody>
      </p:sp>
      <p:pic>
        <p:nvPicPr>
          <p:cNvPr id="14" name="Picture 2" descr="La pseudonimizzazione non è un metodo di anonimizzazione - Federprivacy">
            <a:extLst>
              <a:ext uri="{FF2B5EF4-FFF2-40B4-BE49-F238E27FC236}">
                <a16:creationId xmlns:a16="http://schemas.microsoft.com/office/drawing/2014/main" id="{18DE3F1A-0F55-4131-A55F-957817135D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3786" y="1273360"/>
            <a:ext cx="3082771" cy="23091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736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3C171-7CD9-41C2-D565-08B5965EA745}"/>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696F04CB-6DF8-AD83-90A5-BB8C5FE4EA5C}"/>
              </a:ext>
            </a:extLst>
          </p:cNvPr>
          <p:cNvSpPr txBox="1"/>
          <p:nvPr/>
        </p:nvSpPr>
        <p:spPr>
          <a:xfrm>
            <a:off x="3026838" y="6415506"/>
            <a:ext cx="6138325" cy="353943"/>
          </a:xfrm>
          <a:prstGeom prst="rect">
            <a:avLst/>
          </a:prstGeom>
          <a:noFill/>
        </p:spPr>
        <p:txBody>
          <a:bodyPr wrap="square" rtlCol="0">
            <a:spAutoFit/>
          </a:bodyPr>
          <a:lstStyle/>
          <a:p>
            <a:pPr algn="ctr"/>
            <a:r>
              <a:rPr lang="en-GB" sz="1700" i="1"/>
              <a:t>H2020. </a:t>
            </a:r>
            <a:r>
              <a:rPr lang="en-GB" sz="1700" i="1" err="1"/>
              <a:t>i</a:t>
            </a:r>
            <a:r>
              <a:rPr lang="en-GB" sz="1700" i="1"/>
              <a:t>-Consent project 2021; GDPR </a:t>
            </a:r>
          </a:p>
        </p:txBody>
      </p:sp>
      <p:grpSp>
        <p:nvGrpSpPr>
          <p:cNvPr id="7" name="Gruppo 6">
            <a:extLst>
              <a:ext uri="{FF2B5EF4-FFF2-40B4-BE49-F238E27FC236}">
                <a16:creationId xmlns:a16="http://schemas.microsoft.com/office/drawing/2014/main" id="{6D9D2286-4F12-F549-E91A-C7A0770264A3}"/>
              </a:ext>
            </a:extLst>
          </p:cNvPr>
          <p:cNvGrpSpPr/>
          <p:nvPr/>
        </p:nvGrpSpPr>
        <p:grpSpPr>
          <a:xfrm>
            <a:off x="2959672" y="1291158"/>
            <a:ext cx="6051110" cy="3367664"/>
            <a:chOff x="16204019" y="-1071030"/>
            <a:chExt cx="6051110" cy="3367664"/>
          </a:xfrm>
        </p:grpSpPr>
        <p:graphicFrame>
          <p:nvGraphicFramePr>
            <p:cNvPr id="4" name="Diagramma 3">
              <a:extLst>
                <a:ext uri="{FF2B5EF4-FFF2-40B4-BE49-F238E27FC236}">
                  <a16:creationId xmlns:a16="http://schemas.microsoft.com/office/drawing/2014/main" id="{9C45D9DF-6E08-AF3B-52E2-4D81A0DF99F9}"/>
                </a:ext>
              </a:extLst>
            </p:cNvPr>
            <p:cNvGraphicFramePr/>
            <p:nvPr/>
          </p:nvGraphicFramePr>
          <p:xfrm>
            <a:off x="16204019" y="-1071030"/>
            <a:ext cx="6051110" cy="3367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12" descr="Casacca Con Bottoni-Cotone/Pol.-Donna Xs Viola">
              <a:extLst>
                <a:ext uri="{FF2B5EF4-FFF2-40B4-BE49-F238E27FC236}">
                  <a16:creationId xmlns:a16="http://schemas.microsoft.com/office/drawing/2014/main" id="{018A8F5F-383D-BA3E-9847-F69587B25B5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artisticPastelsSmooth/>
                      </a14:imgEffect>
                    </a14:imgLayer>
                  </a14:imgProps>
                </a:ext>
                <a:ext uri="{28A0092B-C50C-407E-A947-70E740481C1C}">
                  <a14:useLocalDpi xmlns:a14="http://schemas.microsoft.com/office/drawing/2010/main" val="0"/>
                </a:ext>
              </a:extLst>
            </a:blip>
            <a:srcRect l="37905" t="10881" r="11744" b="50000"/>
            <a:stretch/>
          </p:blipFill>
          <p:spPr bwMode="auto">
            <a:xfrm>
              <a:off x="19874048" y="-618866"/>
              <a:ext cx="1583168" cy="16893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Casacca Con Bottoni-Cotone/Pol.-Donna Xs Viola">
              <a:extLst>
                <a:ext uri="{FF2B5EF4-FFF2-40B4-BE49-F238E27FC236}">
                  <a16:creationId xmlns:a16="http://schemas.microsoft.com/office/drawing/2014/main" id="{E6B41F5B-713D-3519-0017-690C1C814EA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artisticGlass/>
                      </a14:imgEffect>
                    </a14:imgLayer>
                  </a14:imgProps>
                </a:ext>
                <a:ext uri="{28A0092B-C50C-407E-A947-70E740481C1C}">
                  <a14:useLocalDpi xmlns:a14="http://schemas.microsoft.com/office/drawing/2010/main" val="0"/>
                </a:ext>
              </a:extLst>
            </a:blip>
            <a:srcRect l="37905" t="10881" r="11744" b="50000"/>
            <a:stretch/>
          </p:blipFill>
          <p:spPr bwMode="auto">
            <a:xfrm>
              <a:off x="16751300" y="-632001"/>
              <a:ext cx="1583168" cy="1689302"/>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CasellaDiTesto 16">
            <a:extLst>
              <a:ext uri="{FF2B5EF4-FFF2-40B4-BE49-F238E27FC236}">
                <a16:creationId xmlns:a16="http://schemas.microsoft.com/office/drawing/2014/main" id="{FD10EDA4-8753-AB87-F528-15BAAA16B3E4}"/>
              </a:ext>
            </a:extLst>
          </p:cNvPr>
          <p:cNvSpPr txBox="1"/>
          <p:nvPr/>
        </p:nvSpPr>
        <p:spPr>
          <a:xfrm>
            <a:off x="306278" y="1618479"/>
            <a:ext cx="2586870" cy="2385268"/>
          </a:xfrm>
          <a:prstGeom prst="rect">
            <a:avLst/>
          </a:prstGeom>
          <a:noFill/>
        </p:spPr>
        <p:txBody>
          <a:bodyPr wrap="square">
            <a:spAutoFit/>
          </a:bodyPr>
          <a:lstStyle/>
          <a:p>
            <a:pPr algn="r">
              <a:spcAft>
                <a:spcPts val="600"/>
              </a:spcAft>
            </a:pPr>
            <a:r>
              <a:rPr lang="it-IT" b="1">
                <a:solidFill>
                  <a:srgbClr val="0F9ED5"/>
                </a:solidFill>
              </a:rPr>
              <a:t>PROS: </a:t>
            </a:r>
            <a:r>
              <a:rPr lang="en-GB">
                <a:solidFill>
                  <a:srgbClr val="0F9ED5"/>
                </a:solidFill>
              </a:rPr>
              <a:t>guarantees privacy</a:t>
            </a:r>
            <a:endParaRPr lang="it-IT">
              <a:solidFill>
                <a:srgbClr val="0F9ED5"/>
              </a:solidFill>
            </a:endParaRPr>
          </a:p>
          <a:p>
            <a:pPr algn="r"/>
            <a:r>
              <a:rPr lang="it-IT" b="1">
                <a:solidFill>
                  <a:srgbClr val="0F9ED5"/>
                </a:solidFill>
              </a:rPr>
              <a:t>CONS: </a:t>
            </a:r>
            <a:r>
              <a:rPr lang="en-GB">
                <a:solidFill>
                  <a:srgbClr val="0F9ED5"/>
                </a:solidFill>
              </a:rPr>
              <a:t>undermines the meaning of research; impossibility to re-contact subjects for new researches or communicating results</a:t>
            </a:r>
          </a:p>
        </p:txBody>
      </p:sp>
      <p:sp>
        <p:nvSpPr>
          <p:cNvPr id="19" name="CasellaDiTesto 18">
            <a:extLst>
              <a:ext uri="{FF2B5EF4-FFF2-40B4-BE49-F238E27FC236}">
                <a16:creationId xmlns:a16="http://schemas.microsoft.com/office/drawing/2014/main" id="{46035AE7-7E97-4BF5-E697-2D2724920B7E}"/>
              </a:ext>
            </a:extLst>
          </p:cNvPr>
          <p:cNvSpPr txBox="1"/>
          <p:nvPr/>
        </p:nvSpPr>
        <p:spPr>
          <a:xfrm>
            <a:off x="9000149" y="1634779"/>
            <a:ext cx="2946015" cy="2385268"/>
          </a:xfrm>
          <a:prstGeom prst="rect">
            <a:avLst/>
          </a:prstGeom>
          <a:noFill/>
        </p:spPr>
        <p:txBody>
          <a:bodyPr wrap="square">
            <a:spAutoFit/>
          </a:bodyPr>
          <a:lstStyle/>
          <a:p>
            <a:pPr algn="l">
              <a:spcAft>
                <a:spcPts val="600"/>
              </a:spcAft>
            </a:pPr>
            <a:r>
              <a:rPr lang="it-IT" b="1">
                <a:solidFill>
                  <a:srgbClr val="A02B93"/>
                </a:solidFill>
              </a:rPr>
              <a:t>PROS: </a:t>
            </a:r>
            <a:r>
              <a:rPr lang="en-GB">
                <a:solidFill>
                  <a:srgbClr val="A02B93"/>
                </a:solidFill>
              </a:rPr>
              <a:t>builds trust and enhances the involvement of subjects; allows the re-contacting of subjects for new researches and communicating results</a:t>
            </a:r>
            <a:endParaRPr lang="it-IT">
              <a:solidFill>
                <a:srgbClr val="A02B93"/>
              </a:solidFill>
            </a:endParaRPr>
          </a:p>
          <a:p>
            <a:pPr algn="l"/>
            <a:r>
              <a:rPr lang="it-IT" b="1">
                <a:solidFill>
                  <a:srgbClr val="A02B93"/>
                </a:solidFill>
              </a:rPr>
              <a:t>CONS: </a:t>
            </a:r>
            <a:r>
              <a:rPr lang="en-GB">
                <a:solidFill>
                  <a:srgbClr val="A02B93"/>
                </a:solidFill>
              </a:rPr>
              <a:t>guarantees a non complete confidentiality</a:t>
            </a:r>
          </a:p>
        </p:txBody>
      </p:sp>
      <p:sp>
        <p:nvSpPr>
          <p:cNvPr id="3" name="Rettangolo 2">
            <a:extLst>
              <a:ext uri="{FF2B5EF4-FFF2-40B4-BE49-F238E27FC236}">
                <a16:creationId xmlns:a16="http://schemas.microsoft.com/office/drawing/2014/main" id="{14273315-B9D7-E6EF-333C-774440726DEF}"/>
              </a:ext>
            </a:extLst>
          </p:cNvPr>
          <p:cNvSpPr/>
          <p:nvPr/>
        </p:nvSpPr>
        <p:spPr>
          <a:xfrm>
            <a:off x="2949038" y="3407200"/>
            <a:ext cx="1998055"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b="1">
                <a:latin typeface="+mn-lt"/>
              </a:rPr>
              <a:t>Anonymisation</a:t>
            </a:r>
          </a:p>
        </p:txBody>
      </p:sp>
      <p:sp>
        <p:nvSpPr>
          <p:cNvPr id="10" name="Rettangolo 9">
            <a:extLst>
              <a:ext uri="{FF2B5EF4-FFF2-40B4-BE49-F238E27FC236}">
                <a16:creationId xmlns:a16="http://schemas.microsoft.com/office/drawing/2014/main" id="{1DF43B60-D064-A2B2-5B9A-9A83AA331853}"/>
              </a:ext>
            </a:extLst>
          </p:cNvPr>
          <p:cNvSpPr/>
          <p:nvPr/>
        </p:nvSpPr>
        <p:spPr>
          <a:xfrm>
            <a:off x="5969071" y="3433022"/>
            <a:ext cx="2295378"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b="1">
                <a:latin typeface="+mn-lt"/>
              </a:rPr>
              <a:t>Pseudonymisation</a:t>
            </a:r>
          </a:p>
        </p:txBody>
      </p:sp>
      <p:sp>
        <p:nvSpPr>
          <p:cNvPr id="11" name="Rettangolo 10">
            <a:extLst>
              <a:ext uri="{FF2B5EF4-FFF2-40B4-BE49-F238E27FC236}">
                <a16:creationId xmlns:a16="http://schemas.microsoft.com/office/drawing/2014/main" id="{4E19BA8B-449C-0ACB-F1F2-2CAFCB6D1388}"/>
              </a:ext>
            </a:extLst>
          </p:cNvPr>
          <p:cNvSpPr/>
          <p:nvPr/>
        </p:nvSpPr>
        <p:spPr>
          <a:xfrm>
            <a:off x="3005102" y="4416613"/>
            <a:ext cx="258687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a:solidFill>
                  <a:srgbClr val="001A8C"/>
                </a:solidFill>
                <a:latin typeface="+mn-lt"/>
              </a:rPr>
              <a:t> </a:t>
            </a:r>
            <a:r>
              <a:rPr lang="en-GB" i="1">
                <a:solidFill>
                  <a:srgbClr val="001A8C"/>
                </a:solidFill>
                <a:latin typeface="+mn-lt"/>
              </a:rPr>
              <a:t>L</a:t>
            </a:r>
            <a:r>
              <a:rPr lang="en-GB" i="1">
                <a:solidFill>
                  <a:srgbClr val="001A8C"/>
                </a:solidFill>
              </a:rPr>
              <a:t>ink with the data subject removed </a:t>
            </a:r>
            <a:endParaRPr lang="it-IT" i="1">
              <a:solidFill>
                <a:srgbClr val="001A8C"/>
              </a:solidFill>
            </a:endParaRPr>
          </a:p>
        </p:txBody>
      </p:sp>
      <p:sp>
        <p:nvSpPr>
          <p:cNvPr id="12" name="Rettangolo 11">
            <a:extLst>
              <a:ext uri="{FF2B5EF4-FFF2-40B4-BE49-F238E27FC236}">
                <a16:creationId xmlns:a16="http://schemas.microsoft.com/office/drawing/2014/main" id="{6D48167C-02B4-4E01-C836-6D17588ED9E3}"/>
              </a:ext>
            </a:extLst>
          </p:cNvPr>
          <p:cNvSpPr/>
          <p:nvPr/>
        </p:nvSpPr>
        <p:spPr>
          <a:xfrm>
            <a:off x="6016035" y="4476964"/>
            <a:ext cx="2946014" cy="12680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i="1">
                <a:solidFill>
                  <a:srgbClr val="001A8C"/>
                </a:solidFill>
              </a:rPr>
              <a:t>Link with the data subject maintained through a key under the Investigator/data manager’s custody</a:t>
            </a:r>
            <a:endParaRPr lang="it-IT" i="1">
              <a:solidFill>
                <a:srgbClr val="001A8C"/>
              </a:solidFill>
            </a:endParaRPr>
          </a:p>
        </p:txBody>
      </p:sp>
      <p:sp>
        <p:nvSpPr>
          <p:cNvPr id="13" name="Titolo 12">
            <a:extLst>
              <a:ext uri="{FF2B5EF4-FFF2-40B4-BE49-F238E27FC236}">
                <a16:creationId xmlns:a16="http://schemas.microsoft.com/office/drawing/2014/main" id="{AE9F8230-AADF-9B33-646F-23D669491901}"/>
              </a:ext>
            </a:extLst>
          </p:cNvPr>
          <p:cNvSpPr>
            <a:spLocks noGrp="1"/>
          </p:cNvSpPr>
          <p:nvPr>
            <p:ph type="title"/>
          </p:nvPr>
        </p:nvSpPr>
        <p:spPr/>
        <p:txBody>
          <a:bodyPr/>
          <a:lstStyle/>
          <a:p>
            <a:pPr algn="ctr"/>
            <a:r>
              <a:rPr lang="en-GB"/>
              <a:t>PROTECTING DATA</a:t>
            </a:r>
          </a:p>
        </p:txBody>
      </p:sp>
      <p:sp>
        <p:nvSpPr>
          <p:cNvPr id="23" name="CasellaDiTesto 22">
            <a:extLst>
              <a:ext uri="{FF2B5EF4-FFF2-40B4-BE49-F238E27FC236}">
                <a16:creationId xmlns:a16="http://schemas.microsoft.com/office/drawing/2014/main" id="{CE4785D7-6112-B037-080A-D19A19CA9B1A}"/>
              </a:ext>
            </a:extLst>
          </p:cNvPr>
          <p:cNvSpPr txBox="1"/>
          <p:nvPr/>
        </p:nvSpPr>
        <p:spPr>
          <a:xfrm>
            <a:off x="623531" y="5210308"/>
            <a:ext cx="4392969" cy="954107"/>
          </a:xfrm>
          <a:prstGeom prst="rect">
            <a:avLst/>
          </a:prstGeom>
          <a:solidFill>
            <a:schemeClr val="bg1">
              <a:lumMod val="95000"/>
            </a:schemeClr>
          </a:solidFill>
        </p:spPr>
        <p:txBody>
          <a:bodyPr wrap="square" rtlCol="0">
            <a:spAutoFit/>
          </a:bodyPr>
          <a:lstStyle/>
          <a:p>
            <a:r>
              <a:rPr lang="en-GB" sz="2700" b="1" i="1">
                <a:solidFill>
                  <a:srgbClr val="FF0000"/>
                </a:solidFill>
              </a:rPr>
              <a:t>GDPR does not apply to anonymous information!</a:t>
            </a:r>
            <a:endParaRPr lang="en-GB" sz="2700" i="1">
              <a:solidFill>
                <a:srgbClr val="FF0000"/>
              </a:solidFill>
            </a:endParaRPr>
          </a:p>
        </p:txBody>
      </p:sp>
    </p:spTree>
    <p:extLst>
      <p:ext uri="{BB962C8B-B14F-4D97-AF65-F5344CB8AC3E}">
        <p14:creationId xmlns:p14="http://schemas.microsoft.com/office/powerpoint/2010/main" val="228084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2E90C-6773-1C50-286E-15C80741A7A7}"/>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DEF965B4-0FD0-4AFD-8827-47450384F8C1}"/>
              </a:ext>
            </a:extLst>
          </p:cNvPr>
          <p:cNvPicPr>
            <a:picLocks noChangeAspect="1"/>
          </p:cNvPicPr>
          <p:nvPr/>
        </p:nvPicPr>
        <p:blipFill>
          <a:blip r:embed="rId2"/>
          <a:stretch>
            <a:fillRect/>
          </a:stretch>
        </p:blipFill>
        <p:spPr>
          <a:xfrm>
            <a:off x="197214" y="851444"/>
            <a:ext cx="3276099" cy="1927274"/>
          </a:xfrm>
          <a:prstGeom prst="rect">
            <a:avLst/>
          </a:prstGeom>
          <a:ln>
            <a:noFill/>
          </a:ln>
          <a:effectLst>
            <a:softEdge rad="112500"/>
          </a:effectLst>
        </p:spPr>
      </p:pic>
      <p:graphicFrame>
        <p:nvGraphicFramePr>
          <p:cNvPr id="4" name="Diagramma 3">
            <a:extLst>
              <a:ext uri="{FF2B5EF4-FFF2-40B4-BE49-F238E27FC236}">
                <a16:creationId xmlns:a16="http://schemas.microsoft.com/office/drawing/2014/main" id="{824E0B46-21F3-DAF7-D474-4216901E5D3B}"/>
              </a:ext>
            </a:extLst>
          </p:cNvPr>
          <p:cNvGraphicFramePr/>
          <p:nvPr>
            <p:extLst>
              <p:ext uri="{D42A27DB-BD31-4B8C-83A1-F6EECF244321}">
                <p14:modId xmlns:p14="http://schemas.microsoft.com/office/powerpoint/2010/main" val="231301899"/>
              </p:ext>
            </p:extLst>
          </p:nvPr>
        </p:nvGraphicFramePr>
        <p:xfrm>
          <a:off x="25156" y="131954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asellaDiTesto 9">
            <a:extLst>
              <a:ext uri="{FF2B5EF4-FFF2-40B4-BE49-F238E27FC236}">
                <a16:creationId xmlns:a16="http://schemas.microsoft.com/office/drawing/2014/main" id="{CD8B8E68-3997-8C26-84E9-D497B1B869DB}"/>
              </a:ext>
            </a:extLst>
          </p:cNvPr>
          <p:cNvSpPr txBox="1"/>
          <p:nvPr/>
        </p:nvSpPr>
        <p:spPr>
          <a:xfrm flipH="1">
            <a:off x="1343750" y="3497962"/>
            <a:ext cx="1970147" cy="1061829"/>
          </a:xfrm>
          <a:prstGeom prst="rect">
            <a:avLst/>
          </a:prstGeom>
          <a:noFill/>
        </p:spPr>
        <p:txBody>
          <a:bodyPr wrap="square" rtlCol="0">
            <a:spAutoFit/>
          </a:bodyPr>
          <a:lstStyle/>
          <a:p>
            <a:pPr algn="ctr"/>
            <a:r>
              <a:rPr lang="it-IT" sz="2100" b="1">
                <a:solidFill>
                  <a:schemeClr val="bg1"/>
                </a:solidFill>
                <a:effectLst>
                  <a:outerShdw blurRad="38100" dist="38100" dir="2700000" algn="tl">
                    <a:srgbClr val="000000">
                      <a:alpha val="43137"/>
                    </a:srgbClr>
                  </a:outerShdw>
                </a:effectLst>
              </a:rPr>
              <a:t>BIOMETRIC and GENETIC</a:t>
            </a:r>
          </a:p>
          <a:p>
            <a:pPr algn="ctr"/>
            <a:r>
              <a:rPr lang="it-IT" sz="2100" b="1">
                <a:solidFill>
                  <a:schemeClr val="bg1"/>
                </a:solidFill>
                <a:effectLst>
                  <a:outerShdw blurRad="38100" dist="38100" dir="2700000" algn="tl">
                    <a:srgbClr val="000000">
                      <a:alpha val="43137"/>
                    </a:srgbClr>
                  </a:outerShdw>
                </a:effectLst>
              </a:rPr>
              <a:t>DATA</a:t>
            </a:r>
          </a:p>
        </p:txBody>
      </p:sp>
      <p:pic>
        <p:nvPicPr>
          <p:cNvPr id="11" name="Picture 2" descr="Gdpr Badge - European Union , Free Transparent Clipart - ClipartKey">
            <a:extLst>
              <a:ext uri="{FF2B5EF4-FFF2-40B4-BE49-F238E27FC236}">
                <a16:creationId xmlns:a16="http://schemas.microsoft.com/office/drawing/2014/main" id="{EAF36112-6AF8-C926-C60D-E9C382FE80F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32683" y="3201998"/>
            <a:ext cx="1695324" cy="1657719"/>
          </a:xfrm>
          <a:prstGeom prst="ellipse">
            <a:avLst/>
          </a:prstGeom>
          <a:noFill/>
          <a:extLst>
            <a:ext uri="{909E8E84-426E-40DD-AFC4-6F175D3DCCD1}">
              <a14:hiddenFill xmlns:a14="http://schemas.microsoft.com/office/drawing/2010/main">
                <a:solidFill>
                  <a:srgbClr val="FFFFFF"/>
                </a:solidFill>
              </a14:hiddenFill>
            </a:ext>
          </a:extLst>
        </p:spPr>
      </p:pic>
      <p:sp>
        <p:nvSpPr>
          <p:cNvPr id="14" name="Titolo 1">
            <a:extLst>
              <a:ext uri="{FF2B5EF4-FFF2-40B4-BE49-F238E27FC236}">
                <a16:creationId xmlns:a16="http://schemas.microsoft.com/office/drawing/2014/main" id="{B04AA42F-EFBB-E782-3EFE-3266D440460A}"/>
              </a:ext>
            </a:extLst>
          </p:cNvPr>
          <p:cNvSpPr txBox="1">
            <a:spLocks/>
          </p:cNvSpPr>
          <p:nvPr/>
        </p:nvSpPr>
        <p:spPr>
          <a:xfrm>
            <a:off x="838200" y="1886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a:solidFill>
                  <a:srgbClr val="001A8C"/>
                </a:solidFill>
              </a:rPr>
              <a:t>KEY DEFINITIONS</a:t>
            </a:r>
          </a:p>
        </p:txBody>
      </p:sp>
      <p:sp>
        <p:nvSpPr>
          <p:cNvPr id="22" name="CasellaDiTesto 21">
            <a:extLst>
              <a:ext uri="{FF2B5EF4-FFF2-40B4-BE49-F238E27FC236}">
                <a16:creationId xmlns:a16="http://schemas.microsoft.com/office/drawing/2014/main" id="{038256BF-C8C9-6F12-4B9A-12F581BED644}"/>
              </a:ext>
            </a:extLst>
          </p:cNvPr>
          <p:cNvSpPr txBox="1"/>
          <p:nvPr/>
        </p:nvSpPr>
        <p:spPr>
          <a:xfrm>
            <a:off x="5331833" y="1546310"/>
            <a:ext cx="5688863" cy="4154984"/>
          </a:xfrm>
          <a:prstGeom prst="rect">
            <a:avLst/>
          </a:prstGeom>
          <a:noFill/>
        </p:spPr>
        <p:txBody>
          <a:bodyPr wrap="square">
            <a:spAutoFit/>
          </a:bodyPr>
          <a:lstStyle/>
          <a:p>
            <a:pPr algn="r"/>
            <a:r>
              <a:rPr lang="en-GB" sz="2400" b="1" i="1">
                <a:solidFill>
                  <a:srgbClr val="002060"/>
                </a:solidFill>
              </a:rPr>
              <a:t>BIOMETRIC DATA: </a:t>
            </a:r>
            <a:r>
              <a:rPr lang="en-GB" sz="2400" i="1">
                <a:solidFill>
                  <a:srgbClr val="002060"/>
                </a:solidFill>
              </a:rPr>
              <a:t>personal data which</a:t>
            </a:r>
            <a:r>
              <a:rPr lang="en-GB" sz="2400" b="1" i="1">
                <a:solidFill>
                  <a:srgbClr val="002060"/>
                </a:solidFill>
              </a:rPr>
              <a:t> allow or confirm the unique identification of that natural person </a:t>
            </a:r>
            <a:r>
              <a:rPr lang="en-GB" sz="2400" i="1">
                <a:solidFill>
                  <a:srgbClr val="002060"/>
                </a:solidFill>
              </a:rPr>
              <a:t>(e.g. facial images or </a:t>
            </a:r>
            <a:r>
              <a:rPr lang="en-GB" sz="2400" i="1" err="1">
                <a:solidFill>
                  <a:srgbClr val="002060"/>
                </a:solidFill>
              </a:rPr>
              <a:t>dactyloscopic</a:t>
            </a:r>
            <a:r>
              <a:rPr lang="en-GB" sz="2400" i="1">
                <a:solidFill>
                  <a:srgbClr val="002060"/>
                </a:solidFill>
              </a:rPr>
              <a:t> data)</a:t>
            </a:r>
            <a:endParaRPr lang="en-GB" sz="2400" b="1" i="1">
              <a:solidFill>
                <a:srgbClr val="002060"/>
              </a:solidFill>
            </a:endParaRPr>
          </a:p>
          <a:p>
            <a:pPr lvl="0" algn="r"/>
            <a:endParaRPr lang="en-GB" sz="2400" b="1" i="1">
              <a:solidFill>
                <a:srgbClr val="002060"/>
              </a:solidFill>
            </a:endParaRPr>
          </a:p>
          <a:p>
            <a:pPr lvl="0" algn="r"/>
            <a:r>
              <a:rPr lang="en-GB" sz="2400" b="1" i="1">
                <a:solidFill>
                  <a:srgbClr val="002060"/>
                </a:solidFill>
              </a:rPr>
              <a:t>GENETIC DATA: </a:t>
            </a:r>
            <a:r>
              <a:rPr lang="en-GB" sz="2400" i="1">
                <a:solidFill>
                  <a:srgbClr val="002060"/>
                </a:solidFill>
              </a:rPr>
              <a:t>personal data relating to the inherited or acquired genetic characteristics of a natural person which</a:t>
            </a:r>
            <a:r>
              <a:rPr lang="en-GB" sz="2400" b="1" i="1">
                <a:solidFill>
                  <a:srgbClr val="002060"/>
                </a:solidFill>
              </a:rPr>
              <a:t> give unique information about the physiology or the health of that natural person</a:t>
            </a:r>
          </a:p>
        </p:txBody>
      </p:sp>
    </p:spTree>
    <p:extLst>
      <p:ext uri="{BB962C8B-B14F-4D97-AF65-F5344CB8AC3E}">
        <p14:creationId xmlns:p14="http://schemas.microsoft.com/office/powerpoint/2010/main" val="1658678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2E90C-6773-1C50-286E-15C80741A7A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B014480-8B9F-DCA1-0E02-D2E4FA42F008}"/>
              </a:ext>
            </a:extLst>
          </p:cNvPr>
          <p:cNvSpPr>
            <a:spLocks noGrp="1"/>
          </p:cNvSpPr>
          <p:nvPr>
            <p:ph type="title"/>
          </p:nvPr>
        </p:nvSpPr>
        <p:spPr/>
        <p:txBody>
          <a:bodyPr/>
          <a:lstStyle/>
          <a:p>
            <a:pPr algn="ctr"/>
            <a:r>
              <a:rPr lang="it-IT" b="1"/>
              <a:t>ROLE AND RESPONSABILITIES</a:t>
            </a:r>
          </a:p>
        </p:txBody>
      </p:sp>
      <p:pic>
        <p:nvPicPr>
          <p:cNvPr id="7" name="Immagine 6">
            <a:extLst>
              <a:ext uri="{FF2B5EF4-FFF2-40B4-BE49-F238E27FC236}">
                <a16:creationId xmlns:a16="http://schemas.microsoft.com/office/drawing/2014/main" id="{80226405-0F83-4E28-B58D-CD2F4FC14BA8}"/>
              </a:ext>
            </a:extLst>
          </p:cNvPr>
          <p:cNvPicPr>
            <a:picLocks noChangeAspect="1"/>
          </p:cNvPicPr>
          <p:nvPr/>
        </p:nvPicPr>
        <p:blipFill>
          <a:blip r:embed="rId2" cstate="print"/>
          <a:srcRect l="6675" r="7661"/>
          <a:stretch/>
        </p:blipFill>
        <p:spPr>
          <a:xfrm>
            <a:off x="1030938" y="2756830"/>
            <a:ext cx="2439850" cy="3102795"/>
          </a:xfrm>
          <a:prstGeom prst="rect">
            <a:avLst/>
          </a:prstGeom>
        </p:spPr>
      </p:pic>
      <p:sp>
        <p:nvSpPr>
          <p:cNvPr id="6" name="CasellaDiTesto 5">
            <a:extLst>
              <a:ext uri="{FF2B5EF4-FFF2-40B4-BE49-F238E27FC236}">
                <a16:creationId xmlns:a16="http://schemas.microsoft.com/office/drawing/2014/main" id="{1CD1D425-3947-4713-B4E0-754112AE11F1}"/>
              </a:ext>
            </a:extLst>
          </p:cNvPr>
          <p:cNvSpPr txBox="1"/>
          <p:nvPr/>
        </p:nvSpPr>
        <p:spPr>
          <a:xfrm>
            <a:off x="3541989" y="6409361"/>
            <a:ext cx="5108022" cy="353943"/>
          </a:xfrm>
          <a:prstGeom prst="rect">
            <a:avLst/>
          </a:prstGeom>
          <a:noFill/>
        </p:spPr>
        <p:txBody>
          <a:bodyPr wrap="square" rtlCol="0">
            <a:spAutoFit/>
          </a:bodyPr>
          <a:lstStyle/>
          <a:p>
            <a:pPr algn="ctr"/>
            <a:r>
              <a:rPr lang="en-GB" sz="1700" i="1"/>
              <a:t>Source: modified by Elixir LU. Webinar Feb 2018</a:t>
            </a:r>
          </a:p>
        </p:txBody>
      </p:sp>
      <p:pic>
        <p:nvPicPr>
          <p:cNvPr id="8" name="Immagine 7">
            <a:extLst>
              <a:ext uri="{FF2B5EF4-FFF2-40B4-BE49-F238E27FC236}">
                <a16:creationId xmlns:a16="http://schemas.microsoft.com/office/drawing/2014/main" id="{C793D0AE-9117-4188-8E09-7650E871F8C1}"/>
              </a:ext>
            </a:extLst>
          </p:cNvPr>
          <p:cNvPicPr>
            <a:picLocks noChangeAspect="1"/>
          </p:cNvPicPr>
          <p:nvPr/>
        </p:nvPicPr>
        <p:blipFill>
          <a:blip r:embed="rId3" cstate="print"/>
          <a:stretch>
            <a:fillRect/>
          </a:stretch>
        </p:blipFill>
        <p:spPr>
          <a:xfrm>
            <a:off x="9365877" y="1321758"/>
            <a:ext cx="2658086" cy="4730906"/>
          </a:xfrm>
          <a:prstGeom prst="rect">
            <a:avLst/>
          </a:prstGeom>
        </p:spPr>
      </p:pic>
      <p:grpSp>
        <p:nvGrpSpPr>
          <p:cNvPr id="10" name="Gruppo 9">
            <a:extLst>
              <a:ext uri="{FF2B5EF4-FFF2-40B4-BE49-F238E27FC236}">
                <a16:creationId xmlns:a16="http://schemas.microsoft.com/office/drawing/2014/main" id="{638D97A4-FD3D-DEE9-953C-E1169848A949}"/>
              </a:ext>
            </a:extLst>
          </p:cNvPr>
          <p:cNvGrpSpPr/>
          <p:nvPr/>
        </p:nvGrpSpPr>
        <p:grpSpPr>
          <a:xfrm>
            <a:off x="3369269" y="1431147"/>
            <a:ext cx="7005491" cy="3838471"/>
            <a:chOff x="3369269" y="1421315"/>
            <a:chExt cx="7005491" cy="3838471"/>
          </a:xfrm>
        </p:grpSpPr>
        <p:pic>
          <p:nvPicPr>
            <p:cNvPr id="5" name="Immagine 4">
              <a:extLst>
                <a:ext uri="{FF2B5EF4-FFF2-40B4-BE49-F238E27FC236}">
                  <a16:creationId xmlns:a16="http://schemas.microsoft.com/office/drawing/2014/main" id="{4A24906D-43FA-45A6-B08A-33D73C317E38}"/>
                </a:ext>
              </a:extLst>
            </p:cNvPr>
            <p:cNvPicPr>
              <a:picLocks noChangeAspect="1"/>
            </p:cNvPicPr>
            <p:nvPr/>
          </p:nvPicPr>
          <p:blipFill rotWithShape="1">
            <a:blip r:embed="rId4" cstate="print"/>
            <a:srcRect l="9726" t="18023" r="31510" b="26007"/>
            <a:stretch/>
          </p:blipFill>
          <p:spPr>
            <a:xfrm>
              <a:off x="3369269" y="1421315"/>
              <a:ext cx="7005491" cy="3838471"/>
            </a:xfrm>
            <a:prstGeom prst="rect">
              <a:avLst/>
            </a:prstGeom>
          </p:spPr>
        </p:pic>
        <p:sp>
          <p:nvSpPr>
            <p:cNvPr id="3" name="Rettangolo 2">
              <a:extLst>
                <a:ext uri="{FF2B5EF4-FFF2-40B4-BE49-F238E27FC236}">
                  <a16:creationId xmlns:a16="http://schemas.microsoft.com/office/drawing/2014/main" id="{5FBDDCC9-B51F-6E61-EBC1-6B0FF88308A9}"/>
                </a:ext>
              </a:extLst>
            </p:cNvPr>
            <p:cNvSpPr/>
            <p:nvPr/>
          </p:nvSpPr>
          <p:spPr>
            <a:xfrm>
              <a:off x="4050890" y="1421315"/>
              <a:ext cx="4454013" cy="466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ttangolo 3">
              <a:extLst>
                <a:ext uri="{FF2B5EF4-FFF2-40B4-BE49-F238E27FC236}">
                  <a16:creationId xmlns:a16="http://schemas.microsoft.com/office/drawing/2014/main" id="{32BDF6CC-5E85-D7B3-7DBA-609946DBE8F5}"/>
                </a:ext>
              </a:extLst>
            </p:cNvPr>
            <p:cNvSpPr/>
            <p:nvPr/>
          </p:nvSpPr>
          <p:spPr>
            <a:xfrm>
              <a:off x="4617786" y="1780330"/>
              <a:ext cx="3098888" cy="39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70907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FD65F-9E72-680B-14E0-889584A2AD95}"/>
              </a:ext>
            </a:extLst>
          </p:cNvPr>
          <p:cNvSpPr>
            <a:spLocks noGrp="1"/>
          </p:cNvSpPr>
          <p:nvPr>
            <p:ph type="title"/>
          </p:nvPr>
        </p:nvSpPr>
        <p:spPr/>
        <p:txBody>
          <a:bodyPr anchor="ctr">
            <a:normAutofit/>
          </a:bodyPr>
          <a:lstStyle/>
          <a:p>
            <a:pPr algn="ctr"/>
            <a:r>
              <a:rPr lang="en" sz="4400" b="1">
                <a:latin typeface="+mj-lt"/>
                <a:ea typeface="+mj-ea"/>
                <a:cs typeface="+mj-cs"/>
                <a:sym typeface="Roboto Slab"/>
              </a:rPr>
              <a:t>LEGAL BASIS FOR DATA PROCESSING</a:t>
            </a:r>
            <a:endParaRPr lang="en-CY" b="1"/>
          </a:p>
        </p:txBody>
      </p:sp>
      <p:pic>
        <p:nvPicPr>
          <p:cNvPr id="5" name="Picture 2">
            <a:extLst>
              <a:ext uri="{FF2B5EF4-FFF2-40B4-BE49-F238E27FC236}">
                <a16:creationId xmlns:a16="http://schemas.microsoft.com/office/drawing/2014/main" id="{754D8751-B38E-14F0-1ECD-209773D0F8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96"/>
          <a:stretch/>
        </p:blipFill>
        <p:spPr bwMode="auto">
          <a:xfrm>
            <a:off x="1170322" y="1501376"/>
            <a:ext cx="10265470" cy="4106188"/>
          </a:xfrm>
          <a:prstGeom prst="rect">
            <a:avLst/>
          </a:prstGeom>
          <a:noFill/>
          <a:extLst>
            <a:ext uri="{909E8E84-426E-40DD-AFC4-6F175D3DCCD1}">
              <a14:hiddenFill xmlns:a14="http://schemas.microsoft.com/office/drawing/2010/main">
                <a:solidFill>
                  <a:srgbClr val="FFFFFF"/>
                </a:solidFill>
              </a14:hiddenFill>
            </a:ext>
          </a:extLst>
        </p:spPr>
      </p:pic>
      <p:sp>
        <p:nvSpPr>
          <p:cNvPr id="3" name="Fumetto: ovale 2">
            <a:extLst>
              <a:ext uri="{FF2B5EF4-FFF2-40B4-BE49-F238E27FC236}">
                <a16:creationId xmlns:a16="http://schemas.microsoft.com/office/drawing/2014/main" id="{D0AE2E59-EC38-314F-3635-7BF35BEE4025}"/>
              </a:ext>
            </a:extLst>
          </p:cNvPr>
          <p:cNvSpPr/>
          <p:nvPr/>
        </p:nvSpPr>
        <p:spPr>
          <a:xfrm>
            <a:off x="187720" y="4643848"/>
            <a:ext cx="3149038" cy="1670126"/>
          </a:xfrm>
          <a:prstGeom prst="wedgeEllipseCallout">
            <a:avLst>
              <a:gd name="adj1" fmla="val 21106"/>
              <a:gd name="adj2" fmla="val -6582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00" b="1" i="1">
                <a:solidFill>
                  <a:schemeClr val="bg1"/>
                </a:solidFill>
              </a:rPr>
              <a:t>remains the main legal basis for processing personal data!</a:t>
            </a:r>
          </a:p>
        </p:txBody>
      </p:sp>
    </p:spTree>
    <p:extLst>
      <p:ext uri="{BB962C8B-B14F-4D97-AF65-F5344CB8AC3E}">
        <p14:creationId xmlns:p14="http://schemas.microsoft.com/office/powerpoint/2010/main" val="130977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A69A-5064-44A6-B600-5787A3BB9BAD}"/>
              </a:ext>
            </a:extLst>
          </p:cNvPr>
          <p:cNvSpPr>
            <a:spLocks noGrp="1"/>
          </p:cNvSpPr>
          <p:nvPr>
            <p:ph type="title"/>
          </p:nvPr>
        </p:nvSpPr>
        <p:spPr/>
        <p:txBody>
          <a:bodyPr/>
          <a:lstStyle/>
          <a:p>
            <a:pPr algn="ctr"/>
            <a:r>
              <a:rPr lang="en" sz="4400" b="1">
                <a:latin typeface="+mj-lt"/>
                <a:ea typeface="+mj-ea"/>
                <a:cs typeface="+mj-cs"/>
                <a:sym typeface="Roboto Slab"/>
              </a:rPr>
              <a:t>DATA PROTECTION – PATIENTS’ RIGHTS</a:t>
            </a:r>
            <a:endParaRPr lang="en-GB" b="1"/>
          </a:p>
        </p:txBody>
      </p:sp>
      <p:sp>
        <p:nvSpPr>
          <p:cNvPr id="3" name="Rettangolo 2">
            <a:extLst>
              <a:ext uri="{FF2B5EF4-FFF2-40B4-BE49-F238E27FC236}">
                <a16:creationId xmlns:a16="http://schemas.microsoft.com/office/drawing/2014/main" id="{4C086DF8-47B1-3CA0-F9D2-C836C86F7266}"/>
              </a:ext>
            </a:extLst>
          </p:cNvPr>
          <p:cNvSpPr/>
          <p:nvPr/>
        </p:nvSpPr>
        <p:spPr>
          <a:xfrm>
            <a:off x="941489" y="1358693"/>
            <a:ext cx="9501922" cy="4989098"/>
          </a:xfrm>
          <a:prstGeom prst="rect">
            <a:avLst/>
          </a:prstGeom>
        </p:spPr>
        <p:txBody>
          <a:bodyPr/>
          <a:lstStyle/>
          <a:p>
            <a:pPr marL="457200" lvl="0" indent="-457200">
              <a:lnSpc>
                <a:spcPct val="150000"/>
              </a:lnSpc>
              <a:buFont typeface="Wingdings" panose="05000000000000000000" pitchFamily="2" charset="2"/>
              <a:buChar char="ü"/>
            </a:pPr>
            <a:r>
              <a:rPr lang="en-GB" sz="2500">
                <a:solidFill>
                  <a:srgbClr val="002060"/>
                </a:solidFill>
              </a:rPr>
              <a:t>R</a:t>
            </a:r>
            <a:r>
              <a:rPr lang="en-GB" sz="2500" noProof="0">
                <a:solidFill>
                  <a:srgbClr val="002060"/>
                </a:solidFill>
              </a:rPr>
              <a:t>ight to be informed</a:t>
            </a:r>
          </a:p>
          <a:p>
            <a:pPr marL="457200" lvl="0" indent="-457200">
              <a:lnSpc>
                <a:spcPct val="150000"/>
              </a:lnSpc>
              <a:buFont typeface="Wingdings" panose="05000000000000000000" pitchFamily="2" charset="2"/>
              <a:buChar char="ü"/>
            </a:pPr>
            <a:r>
              <a:rPr lang="en-GB" sz="2500">
                <a:solidFill>
                  <a:srgbClr val="002060"/>
                </a:solidFill>
              </a:rPr>
              <a:t>R</a:t>
            </a:r>
            <a:r>
              <a:rPr lang="en-GB" sz="2500" noProof="0">
                <a:solidFill>
                  <a:srgbClr val="002060"/>
                </a:solidFill>
              </a:rPr>
              <a:t>ight of access</a:t>
            </a:r>
          </a:p>
          <a:p>
            <a:pPr marL="457200" lvl="0" indent="-457200">
              <a:lnSpc>
                <a:spcPct val="150000"/>
              </a:lnSpc>
              <a:buFont typeface="Wingdings" panose="05000000000000000000" pitchFamily="2" charset="2"/>
              <a:buChar char="ü"/>
            </a:pPr>
            <a:r>
              <a:rPr lang="en-GB" sz="2500" noProof="0">
                <a:solidFill>
                  <a:srgbClr val="002060"/>
                </a:solidFill>
              </a:rPr>
              <a:t>Right to rectification</a:t>
            </a:r>
          </a:p>
          <a:p>
            <a:pPr marL="457200" lvl="0" indent="-457200">
              <a:lnSpc>
                <a:spcPct val="150000"/>
              </a:lnSpc>
              <a:buFont typeface="Wingdings" panose="05000000000000000000" pitchFamily="2" charset="2"/>
              <a:buChar char="ü"/>
            </a:pPr>
            <a:r>
              <a:rPr lang="en-GB" sz="2500" noProof="0">
                <a:solidFill>
                  <a:srgbClr val="002060"/>
                </a:solidFill>
              </a:rPr>
              <a:t>Right to object to processing</a:t>
            </a:r>
          </a:p>
          <a:p>
            <a:pPr marL="457200" lvl="0" indent="-457200">
              <a:lnSpc>
                <a:spcPct val="150000"/>
              </a:lnSpc>
              <a:buFont typeface="Wingdings" panose="05000000000000000000" pitchFamily="2" charset="2"/>
              <a:buChar char="ü"/>
            </a:pPr>
            <a:r>
              <a:rPr lang="en-GB" sz="2500">
                <a:solidFill>
                  <a:srgbClr val="002060"/>
                </a:solidFill>
              </a:rPr>
              <a:t>R</a:t>
            </a:r>
            <a:r>
              <a:rPr lang="en-GB" sz="2500" noProof="0">
                <a:solidFill>
                  <a:srgbClr val="002060"/>
                </a:solidFill>
              </a:rPr>
              <a:t>ight to restrict processing</a:t>
            </a:r>
          </a:p>
          <a:p>
            <a:pPr marL="457200" lvl="0" indent="-457200">
              <a:lnSpc>
                <a:spcPct val="150000"/>
              </a:lnSpc>
              <a:buFont typeface="Wingdings" panose="05000000000000000000" pitchFamily="2" charset="2"/>
              <a:buChar char="ü"/>
            </a:pPr>
            <a:r>
              <a:rPr lang="en-GB" sz="2500">
                <a:solidFill>
                  <a:srgbClr val="002060"/>
                </a:solidFill>
              </a:rPr>
              <a:t>R</a:t>
            </a:r>
            <a:r>
              <a:rPr lang="en-GB" sz="2500" noProof="0">
                <a:solidFill>
                  <a:srgbClr val="002060"/>
                </a:solidFill>
              </a:rPr>
              <a:t>ight to data portability</a:t>
            </a:r>
          </a:p>
          <a:p>
            <a:pPr marL="457200" lvl="0" indent="-457200">
              <a:lnSpc>
                <a:spcPct val="150000"/>
              </a:lnSpc>
              <a:buFont typeface="Wingdings" panose="05000000000000000000" pitchFamily="2" charset="2"/>
              <a:buChar char="ü"/>
            </a:pPr>
            <a:r>
              <a:rPr lang="en-GB" sz="2500">
                <a:solidFill>
                  <a:srgbClr val="002060"/>
                </a:solidFill>
              </a:rPr>
              <a:t>R</a:t>
            </a:r>
            <a:r>
              <a:rPr lang="en-GB" sz="2500" noProof="0">
                <a:solidFill>
                  <a:srgbClr val="002060"/>
                </a:solidFill>
              </a:rPr>
              <a:t>ight to be forgotten</a:t>
            </a:r>
          </a:p>
          <a:p>
            <a:pPr marL="457200" lvl="0" indent="-457200">
              <a:lnSpc>
                <a:spcPct val="150000"/>
              </a:lnSpc>
              <a:buFont typeface="Wingdings" panose="05000000000000000000" pitchFamily="2" charset="2"/>
              <a:buChar char="ü"/>
            </a:pPr>
            <a:r>
              <a:rPr lang="en-GB" sz="2500" noProof="0">
                <a:solidFill>
                  <a:srgbClr val="002060"/>
                </a:solidFill>
              </a:rPr>
              <a:t>Rights in relation to automated decision making and profiling</a:t>
            </a:r>
          </a:p>
        </p:txBody>
      </p:sp>
      <p:pic>
        <p:nvPicPr>
          <p:cNvPr id="4102" name="Picture 6" descr="“Patients’ Bill of Rights” For Substance Use Disorder Becomes Law in ...">
            <a:extLst>
              <a:ext uri="{FF2B5EF4-FFF2-40B4-BE49-F238E27FC236}">
                <a16:creationId xmlns:a16="http://schemas.microsoft.com/office/drawing/2014/main" id="{8D5164DE-A0B2-B184-B557-DE5CBE0A9E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4" r="1" b="3510"/>
          <a:stretch/>
        </p:blipFill>
        <p:spPr bwMode="auto">
          <a:xfrm>
            <a:off x="7018905" y="1861929"/>
            <a:ext cx="3852295" cy="24656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91035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E3EC135-679E-FB88-1A67-4A1955257DC6}"/>
              </a:ext>
            </a:extLst>
          </p:cNvPr>
          <p:cNvSpPr txBox="1">
            <a:spLocks/>
          </p:cNvSpPr>
          <p:nvPr/>
        </p:nvSpPr>
        <p:spPr>
          <a:xfrm>
            <a:off x="459558" y="1130980"/>
            <a:ext cx="11272885" cy="8581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lnSpc>
                <a:spcPct val="100000"/>
              </a:lnSpc>
            </a:pPr>
            <a:r>
              <a:rPr lang="en-US" sz="2400" b="1">
                <a:solidFill>
                  <a:schemeClr val="tx2">
                    <a:lumMod val="90000"/>
                    <a:lumOff val="10000"/>
                  </a:schemeClr>
                </a:solidFill>
              </a:rPr>
              <a:t>making research data available to others </a:t>
            </a:r>
            <a:r>
              <a:rPr lang="en-US" sz="2400">
                <a:solidFill>
                  <a:schemeClr val="tx2">
                    <a:lumMod val="90000"/>
                    <a:lumOff val="10000"/>
                  </a:schemeClr>
                </a:solidFill>
              </a:rPr>
              <a:t>(scientists, institutions, public) to reuse, check, or build upon</a:t>
            </a:r>
            <a:endParaRPr lang="en-GB" sz="2400"/>
          </a:p>
        </p:txBody>
      </p:sp>
      <p:sp>
        <p:nvSpPr>
          <p:cNvPr id="4" name="CasellaDiTesto 3">
            <a:extLst>
              <a:ext uri="{FF2B5EF4-FFF2-40B4-BE49-F238E27FC236}">
                <a16:creationId xmlns:a16="http://schemas.microsoft.com/office/drawing/2014/main" id="{65A63990-10C9-09F6-1C91-891096A90BC7}"/>
              </a:ext>
            </a:extLst>
          </p:cNvPr>
          <p:cNvSpPr txBox="1"/>
          <p:nvPr/>
        </p:nvSpPr>
        <p:spPr>
          <a:xfrm>
            <a:off x="838200" y="4901749"/>
            <a:ext cx="10515600" cy="1147045"/>
          </a:xfrm>
          <a:prstGeom prst="rect">
            <a:avLst/>
          </a:prstGeom>
          <a:solidFill>
            <a:schemeClr val="bg1">
              <a:lumMod val="95000"/>
            </a:schemeClr>
          </a:solidFill>
          <a:ln>
            <a:solidFill>
              <a:srgbClr val="C00000"/>
            </a:solidFill>
          </a:ln>
        </p:spPr>
        <p:txBody>
          <a:bodyPr wrap="square">
            <a:spAutoFit/>
          </a:bodyPr>
          <a:lstStyle/>
          <a:p>
            <a:pPr algn="ctr">
              <a:lnSpc>
                <a:spcPct val="150000"/>
              </a:lnSpc>
            </a:pPr>
            <a:r>
              <a:rPr lang="en-US" sz="2400" b="1">
                <a:solidFill>
                  <a:schemeClr val="tx2">
                    <a:lumMod val="90000"/>
                    <a:lumOff val="10000"/>
                  </a:schemeClr>
                </a:solidFill>
              </a:rPr>
              <a:t>Data Sharing/Access Agreement:</a:t>
            </a:r>
            <a:r>
              <a:rPr lang="en-US" sz="2400">
                <a:solidFill>
                  <a:schemeClr val="tx2">
                    <a:lumMod val="90000"/>
                    <a:lumOff val="10000"/>
                  </a:schemeClr>
                </a:solidFill>
              </a:rPr>
              <a:t> a formal document that sets the rules for how data can be accessed, used, and protected between parties</a:t>
            </a:r>
            <a:endParaRPr lang="it-IT" sz="2400">
              <a:solidFill>
                <a:schemeClr val="tx2">
                  <a:lumMod val="90000"/>
                  <a:lumOff val="10000"/>
                </a:schemeClr>
              </a:solidFill>
            </a:endParaRPr>
          </a:p>
        </p:txBody>
      </p:sp>
      <p:sp>
        <p:nvSpPr>
          <p:cNvPr id="5" name="CasellaDiTesto 4">
            <a:extLst>
              <a:ext uri="{FF2B5EF4-FFF2-40B4-BE49-F238E27FC236}">
                <a16:creationId xmlns:a16="http://schemas.microsoft.com/office/drawing/2014/main" id="{0D1ED1C4-E0EB-7EEC-281F-F4C420C5AC27}"/>
              </a:ext>
            </a:extLst>
          </p:cNvPr>
          <p:cNvSpPr txBox="1"/>
          <p:nvPr/>
        </p:nvSpPr>
        <p:spPr>
          <a:xfrm>
            <a:off x="6749247" y="2009340"/>
            <a:ext cx="4495800" cy="2809039"/>
          </a:xfrm>
          <a:prstGeom prst="rect">
            <a:avLst/>
          </a:prstGeom>
          <a:noFill/>
        </p:spPr>
        <p:txBody>
          <a:bodyPr wrap="square">
            <a:spAutoFit/>
          </a:bodyPr>
          <a:lstStyle/>
          <a:p>
            <a:pPr>
              <a:lnSpc>
                <a:spcPct val="150000"/>
              </a:lnSpc>
              <a:buNone/>
            </a:pPr>
            <a:r>
              <a:rPr lang="en-US" sz="2400" b="1" i="1">
                <a:solidFill>
                  <a:srgbClr val="C00000"/>
                </a:solidFill>
              </a:rPr>
              <a:t>Why is it important?</a:t>
            </a:r>
            <a:endParaRPr lang="en-US" sz="2400" i="1">
              <a:solidFill>
                <a:srgbClr val="C00000"/>
              </a:solidFill>
            </a:endParaRPr>
          </a:p>
          <a:p>
            <a:pPr marL="265113" indent="-265113">
              <a:lnSpc>
                <a:spcPct val="150000"/>
              </a:lnSpc>
              <a:buFont typeface="Arial" panose="020B0604020202020204" pitchFamily="34" charset="0"/>
              <a:buChar char="•"/>
            </a:pPr>
            <a:r>
              <a:rPr lang="en-US" sz="2400">
                <a:solidFill>
                  <a:schemeClr val="tx2">
                    <a:lumMod val="90000"/>
                    <a:lumOff val="10000"/>
                  </a:schemeClr>
                </a:solidFill>
              </a:rPr>
              <a:t>Accelerates discovery</a:t>
            </a:r>
          </a:p>
          <a:p>
            <a:pPr marL="265113" indent="-265113">
              <a:lnSpc>
                <a:spcPct val="150000"/>
              </a:lnSpc>
              <a:buFont typeface="Arial" panose="020B0604020202020204" pitchFamily="34" charset="0"/>
              <a:buChar char="•"/>
            </a:pPr>
            <a:r>
              <a:rPr lang="en-US" sz="2400">
                <a:solidFill>
                  <a:schemeClr val="tx2">
                    <a:lumMod val="90000"/>
                    <a:lumOff val="10000"/>
                  </a:schemeClr>
                </a:solidFill>
              </a:rPr>
              <a:t>Improves transparency</a:t>
            </a:r>
          </a:p>
          <a:p>
            <a:pPr marL="265113" indent="-265113">
              <a:lnSpc>
                <a:spcPct val="150000"/>
              </a:lnSpc>
              <a:buFont typeface="Arial" panose="020B0604020202020204" pitchFamily="34" charset="0"/>
              <a:buChar char="•"/>
            </a:pPr>
            <a:r>
              <a:rPr lang="en-US" sz="2400">
                <a:solidFill>
                  <a:schemeClr val="tx2">
                    <a:lumMod val="90000"/>
                    <a:lumOff val="10000"/>
                  </a:schemeClr>
                </a:solidFill>
              </a:rPr>
              <a:t>Avoids duplication</a:t>
            </a:r>
          </a:p>
          <a:p>
            <a:pPr marL="265113" indent="-265113">
              <a:lnSpc>
                <a:spcPct val="150000"/>
              </a:lnSpc>
              <a:buFont typeface="Arial" panose="020B0604020202020204" pitchFamily="34" charset="0"/>
              <a:buChar char="•"/>
            </a:pPr>
            <a:r>
              <a:rPr lang="en-US" sz="2400">
                <a:solidFill>
                  <a:schemeClr val="tx2">
                    <a:lumMod val="90000"/>
                    <a:lumOff val="10000"/>
                  </a:schemeClr>
                </a:solidFill>
              </a:rPr>
              <a:t>Enables collaboration</a:t>
            </a:r>
          </a:p>
        </p:txBody>
      </p:sp>
      <p:pic>
        <p:nvPicPr>
          <p:cNvPr id="6" name="Picture 2" descr="Data Sharing Rules for Patients">
            <a:extLst>
              <a:ext uri="{FF2B5EF4-FFF2-40B4-BE49-F238E27FC236}">
                <a16:creationId xmlns:a16="http://schemas.microsoft.com/office/drawing/2014/main" id="{B94A314B-1105-F91A-BF36-E3AE0070D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07454">
            <a:off x="1186066" y="2641750"/>
            <a:ext cx="3638036" cy="19556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7" name="Gruppo 6">
            <a:extLst>
              <a:ext uri="{FF2B5EF4-FFF2-40B4-BE49-F238E27FC236}">
                <a16:creationId xmlns:a16="http://schemas.microsoft.com/office/drawing/2014/main" id="{7479ABE5-F9B9-DE2E-B6A8-423B52602213}"/>
              </a:ext>
            </a:extLst>
          </p:cNvPr>
          <p:cNvGrpSpPr/>
          <p:nvPr/>
        </p:nvGrpSpPr>
        <p:grpSpPr>
          <a:xfrm>
            <a:off x="0" y="1920270"/>
            <a:ext cx="2268359" cy="1818415"/>
            <a:chOff x="9782460" y="3389873"/>
            <a:chExt cx="2337809" cy="1929563"/>
          </a:xfrm>
        </p:grpSpPr>
        <p:pic>
          <p:nvPicPr>
            <p:cNvPr id="8" name="Picture 6" descr="Premium Vector | Grunge textured stamp">
              <a:extLst>
                <a:ext uri="{FF2B5EF4-FFF2-40B4-BE49-F238E27FC236}">
                  <a16:creationId xmlns:a16="http://schemas.microsoft.com/office/drawing/2014/main" id="{F406C49D-43DE-C9B9-C56B-686DBFCC3C6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6" b="89903" l="9940" r="96486">
                          <a14:foregroundMark x1="90663" y1="50122" x2="90663" y2="50122"/>
                          <a14:foregroundMark x1="75904" y1="26886" x2="54116" y2="14355"/>
                          <a14:foregroundMark x1="54116" y1="14355" x2="28112" y2="23479"/>
                          <a14:foregroundMark x1="28112" y1="23479" x2="58936" y2="17032"/>
                          <a14:foregroundMark x1="58936" y1="17032" x2="82028" y2="28832"/>
                          <a14:foregroundMark x1="82028" y1="28832" x2="58635" y2="14355"/>
                          <a14:foregroundMark x1="58635" y1="14355" x2="31727" y2="20803"/>
                          <a14:foregroundMark x1="31727" y1="20803" x2="8434" y2="37591"/>
                          <a14:foregroundMark x1="8434" y1="37591" x2="17671" y2="62652"/>
                          <a14:foregroundMark x1="17671" y1="62652" x2="73494" y2="66058"/>
                          <a14:foregroundMark x1="73494" y1="66058" x2="96486" y2="57786"/>
                          <a14:foregroundMark x1="96486" y1="57786" x2="78213" y2="37226"/>
                          <a14:foregroundMark x1="78213" y1="37226" x2="24498" y2="33577"/>
                          <a14:foregroundMark x1="21185" y1="66058" x2="42169" y2="86618"/>
                          <a14:foregroundMark x1="42169" y1="86618" x2="68072" y2="87348"/>
                          <a14:foregroundMark x1="68072" y1="87348" x2="42369" y2="85158"/>
                          <a14:foregroundMark x1="42369" y1="85158" x2="25000" y2="72628"/>
                          <a14:backgroundMark x1="47490" y1="25547" x2="47490" y2="25547"/>
                          <a14:backgroundMark x1="72088" y1="30292" x2="48695" y2="27616"/>
                          <a14:backgroundMark x1="48695" y1="27616" x2="70482" y2="29562"/>
                          <a14:backgroundMark x1="60040" y1="29562" x2="51807" y2="25547"/>
                        </a14:backgroundRemoval>
                      </a14:imgEffect>
                    </a14:imgLayer>
                  </a14:imgProps>
                </a:ext>
                <a:ext uri="{28A0092B-C50C-407E-A947-70E740481C1C}">
                  <a14:useLocalDpi xmlns:a14="http://schemas.microsoft.com/office/drawing/2010/main" val="0"/>
                </a:ext>
              </a:extLst>
            </a:blip>
            <a:srcRect/>
            <a:stretch>
              <a:fillRect/>
            </a:stretch>
          </p:blipFill>
          <p:spPr bwMode="auto">
            <a:xfrm rot="9539948">
              <a:off x="9782460" y="3389873"/>
              <a:ext cx="2337809" cy="1929563"/>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15E3CD44-53F4-0B77-AAF0-88516BC8D7C1}"/>
                </a:ext>
              </a:extLst>
            </p:cNvPr>
            <p:cNvSpPr txBox="1"/>
            <p:nvPr/>
          </p:nvSpPr>
          <p:spPr>
            <a:xfrm rot="20301763">
              <a:off x="9956770" y="4158750"/>
              <a:ext cx="1936620" cy="338554"/>
            </a:xfrm>
            <a:prstGeom prst="rect">
              <a:avLst/>
            </a:prstGeom>
            <a:noFill/>
          </p:spPr>
          <p:txBody>
            <a:bodyPr wrap="none" rtlCol="0">
              <a:spAutoFit/>
            </a:bodyPr>
            <a:lstStyle/>
            <a:p>
              <a:r>
                <a:rPr lang="it-IT" sz="1600" b="1">
                  <a:solidFill>
                    <a:srgbClr val="BD202F"/>
                  </a:solidFill>
                  <a:effectLst>
                    <a:outerShdw blurRad="38100" dist="38100" dir="2700000" algn="tl">
                      <a:srgbClr val="000000">
                        <a:alpha val="43137"/>
                      </a:srgbClr>
                    </a:outerShdw>
                  </a:effectLst>
                </a:rPr>
                <a:t>SHARE WHIT CARE</a:t>
              </a:r>
            </a:p>
          </p:txBody>
        </p:sp>
      </p:grpSp>
      <p:sp>
        <p:nvSpPr>
          <p:cNvPr id="10" name="Titolo 9">
            <a:extLst>
              <a:ext uri="{FF2B5EF4-FFF2-40B4-BE49-F238E27FC236}">
                <a16:creationId xmlns:a16="http://schemas.microsoft.com/office/drawing/2014/main" id="{3A135190-9193-693C-B34B-0A8421AB5AA7}"/>
              </a:ext>
            </a:extLst>
          </p:cNvPr>
          <p:cNvSpPr>
            <a:spLocks noGrp="1"/>
          </p:cNvSpPr>
          <p:nvPr>
            <p:ph type="title"/>
          </p:nvPr>
        </p:nvSpPr>
        <p:spPr>
          <a:xfrm>
            <a:off x="838200" y="47625"/>
            <a:ext cx="10515600" cy="1325563"/>
          </a:xfrm>
        </p:spPr>
        <p:txBody>
          <a:bodyPr>
            <a:normAutofit/>
          </a:bodyPr>
          <a:lstStyle/>
          <a:p>
            <a:pPr algn="ctr"/>
            <a:r>
              <a:rPr lang="en-GB" sz="4200"/>
              <a:t>DATA SHARING/ACCESS</a:t>
            </a:r>
          </a:p>
        </p:txBody>
      </p:sp>
    </p:spTree>
    <p:extLst>
      <p:ext uri="{BB962C8B-B14F-4D97-AF65-F5344CB8AC3E}">
        <p14:creationId xmlns:p14="http://schemas.microsoft.com/office/powerpoint/2010/main" val="1280569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06B33-4F8A-4435-8E66-0459ED5356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ED6B31-93F3-D106-67AE-1EBDD92A5375}"/>
              </a:ext>
            </a:extLst>
          </p:cNvPr>
          <p:cNvSpPr>
            <a:spLocks noGrp="1"/>
          </p:cNvSpPr>
          <p:nvPr>
            <p:ph type="title"/>
          </p:nvPr>
        </p:nvSpPr>
        <p:spPr>
          <a:xfrm>
            <a:off x="838200" y="73025"/>
            <a:ext cx="10515600" cy="1325563"/>
          </a:xfrm>
          <a:noFill/>
        </p:spPr>
        <p:txBody>
          <a:bodyPr>
            <a:normAutofit/>
          </a:bodyPr>
          <a:lstStyle/>
          <a:p>
            <a:pPr algn="ctr"/>
            <a:r>
              <a:rPr lang="en-GB" sz="4200" b="1"/>
              <a:t>DATA TRANSFER</a:t>
            </a:r>
          </a:p>
        </p:txBody>
      </p:sp>
      <p:sp>
        <p:nvSpPr>
          <p:cNvPr id="3" name="CasellaDiTesto 2">
            <a:extLst>
              <a:ext uri="{FF2B5EF4-FFF2-40B4-BE49-F238E27FC236}">
                <a16:creationId xmlns:a16="http://schemas.microsoft.com/office/drawing/2014/main" id="{DD072C3B-9412-C38E-5D09-E0FE4CA44B14}"/>
              </a:ext>
            </a:extLst>
          </p:cNvPr>
          <p:cNvSpPr txBox="1"/>
          <p:nvPr/>
        </p:nvSpPr>
        <p:spPr>
          <a:xfrm>
            <a:off x="595602" y="1167359"/>
            <a:ext cx="11000797" cy="707886"/>
          </a:xfrm>
          <a:prstGeom prst="rect">
            <a:avLst/>
          </a:prstGeom>
          <a:noFill/>
        </p:spPr>
        <p:txBody>
          <a:bodyPr wrap="square" rtlCol="0">
            <a:spAutoFit/>
          </a:bodyPr>
          <a:lstStyle/>
          <a:p>
            <a:pPr algn="ctr"/>
            <a:r>
              <a:rPr lang="en-GB" sz="2000" i="1">
                <a:solidFill>
                  <a:srgbClr val="002060"/>
                </a:solidFill>
              </a:rPr>
              <a:t>transfer of personal data which are undergoing processing or are intended for processing after transfer to a third country or to an international organisation</a:t>
            </a:r>
            <a:endParaRPr lang="en-GB" sz="2000">
              <a:solidFill>
                <a:srgbClr val="002060"/>
              </a:solidFill>
            </a:endParaRPr>
          </a:p>
        </p:txBody>
      </p:sp>
      <p:sp>
        <p:nvSpPr>
          <p:cNvPr id="9" name="Fumetto: rettangolo con angoli arrotondati 8">
            <a:extLst>
              <a:ext uri="{FF2B5EF4-FFF2-40B4-BE49-F238E27FC236}">
                <a16:creationId xmlns:a16="http://schemas.microsoft.com/office/drawing/2014/main" id="{17532F98-CA1D-007C-24FB-9DEF248515A6}"/>
              </a:ext>
            </a:extLst>
          </p:cNvPr>
          <p:cNvSpPr/>
          <p:nvPr/>
        </p:nvSpPr>
        <p:spPr>
          <a:xfrm>
            <a:off x="280235" y="2172082"/>
            <a:ext cx="3904256" cy="3197719"/>
          </a:xfrm>
          <a:prstGeom prst="wedgeRoundRectCallout">
            <a:avLst>
              <a:gd name="adj1" fmla="val -3626"/>
              <a:gd name="adj2" fmla="val 62500"/>
              <a:gd name="adj3" fmla="val 16667"/>
            </a:avLst>
          </a:prstGeom>
          <a:solidFill>
            <a:srgbClr val="3DA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GB" sz="2000">
                <a:effectLst>
                  <a:outerShdw blurRad="38100" dist="38100" dir="2700000" algn="tl">
                    <a:srgbClr val="000000">
                      <a:alpha val="43137"/>
                    </a:srgbClr>
                  </a:outerShdw>
                </a:effectLst>
              </a:rPr>
              <a:t>Data controller /processor </a:t>
            </a:r>
          </a:p>
          <a:p>
            <a:pPr marL="180975" indent="-180975">
              <a:spcAft>
                <a:spcPts val="1200"/>
              </a:spcAft>
              <a:buFont typeface="Wingdings" panose="05000000000000000000" pitchFamily="2" charset="2"/>
              <a:buChar char="ü"/>
            </a:pPr>
            <a:r>
              <a:rPr lang="en-GB" sz="2000">
                <a:effectLst>
                  <a:outerShdw blurRad="38100" dist="38100" dir="2700000" algn="tl">
                    <a:srgbClr val="000000">
                      <a:alpha val="43137"/>
                    </a:srgbClr>
                  </a:outerShdw>
                </a:effectLst>
              </a:rPr>
              <a:t>in the EU collecting personal data from a subject anywhere in the world</a:t>
            </a:r>
          </a:p>
          <a:p>
            <a:pPr marL="180975" indent="-180975">
              <a:spcAft>
                <a:spcPts val="600"/>
              </a:spcAft>
              <a:buFont typeface="Wingdings" panose="05000000000000000000" pitchFamily="2" charset="2"/>
              <a:buChar char="ü"/>
            </a:pPr>
            <a:r>
              <a:rPr lang="en-GB" sz="2000">
                <a:effectLst>
                  <a:outerShdw blurRad="38100" dist="38100" dir="2700000" algn="tl">
                    <a:srgbClr val="000000">
                      <a:alpha val="43137"/>
                    </a:srgbClr>
                  </a:outerShdw>
                </a:effectLst>
              </a:rPr>
              <a:t>based outside the EU collecting personal data from EU citizens</a:t>
            </a:r>
          </a:p>
        </p:txBody>
      </p:sp>
      <p:sp>
        <p:nvSpPr>
          <p:cNvPr id="10" name="Segnaposto testo 2">
            <a:extLst>
              <a:ext uri="{FF2B5EF4-FFF2-40B4-BE49-F238E27FC236}">
                <a16:creationId xmlns:a16="http://schemas.microsoft.com/office/drawing/2014/main" id="{8D3F4257-FD22-099D-33F8-7B5C8D76B031}"/>
              </a:ext>
            </a:extLst>
          </p:cNvPr>
          <p:cNvSpPr txBox="1">
            <a:spLocks/>
          </p:cNvSpPr>
          <p:nvPr/>
        </p:nvSpPr>
        <p:spPr>
          <a:xfrm>
            <a:off x="4303261" y="2095476"/>
            <a:ext cx="7474606" cy="4036451"/>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accent6"/>
              </a:buClr>
              <a:buSzPct val="85000"/>
              <a:buFontTx/>
              <a:buBlip>
                <a:blip r:embed="rId2"/>
              </a:buBlip>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500"/>
              </a:spcBef>
              <a:buSzPct val="85000"/>
              <a:buFontTx/>
              <a:buBlip>
                <a:blip r:embed="rId3"/>
              </a:buBlip>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500"/>
              </a:spcBef>
              <a:buSzPct val="85000"/>
              <a:buFontTx/>
              <a:buBlip>
                <a:blip r:embed="rId3"/>
              </a:buBlip>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500"/>
              </a:spcBef>
              <a:buSzPct val="85000"/>
              <a:buFontTx/>
              <a:buBlip>
                <a:blip r:embed="rId3"/>
              </a:buBlip>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500"/>
              </a:spcBef>
              <a:buSzPct val="85000"/>
              <a:buFontTx/>
              <a:buBlip>
                <a:blip r:embed="rId3"/>
              </a:buBlip>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800"/>
              </a:spcAft>
              <a:buNone/>
            </a:pPr>
            <a:r>
              <a:rPr lang="en-GB" sz="2200" b="1" i="1">
                <a:solidFill>
                  <a:srgbClr val="C00000"/>
                </a:solidFill>
                <a:latin typeface="+mn-lt"/>
                <a:sym typeface="Wingdings" panose="05000000000000000000" pitchFamily="2" charset="2"/>
              </a:rPr>
              <a:t>ADEQUACY DECISION</a:t>
            </a:r>
            <a:r>
              <a:rPr lang="en-GB" sz="2200" i="1">
                <a:solidFill>
                  <a:srgbClr val="002060"/>
                </a:solidFill>
                <a:latin typeface="+mn-lt"/>
                <a:sym typeface="Wingdings" panose="05000000000000000000" pitchFamily="2" charset="2"/>
              </a:rPr>
              <a:t> </a:t>
            </a:r>
            <a:r>
              <a:rPr lang="en-GB" sz="2200" b="1">
                <a:solidFill>
                  <a:srgbClr val="002060"/>
                </a:solidFill>
                <a:latin typeface="+mn-lt"/>
                <a:sym typeface="Wingdings" panose="05000000000000000000" pitchFamily="2" charset="2"/>
              </a:rPr>
              <a:t> </a:t>
            </a:r>
            <a:r>
              <a:rPr lang="en-GB" sz="2200" i="1">
                <a:solidFill>
                  <a:srgbClr val="002060"/>
                </a:solidFill>
                <a:latin typeface="+mn-lt"/>
                <a:sym typeface="Wingdings" panose="05000000000000000000" pitchFamily="2" charset="2"/>
              </a:rPr>
              <a:t>adequate level of protection in a non-EU country (assessed by the EC with </a:t>
            </a:r>
            <a:r>
              <a:rPr lang="en-GB" sz="2200">
                <a:solidFill>
                  <a:srgbClr val="002060"/>
                </a:solidFill>
                <a:latin typeface="+mn-lt"/>
                <a:sym typeface="Wingdings" panose="05000000000000000000" pitchFamily="2" charset="2"/>
              </a:rPr>
              <a:t>periodic reviews) </a:t>
            </a:r>
            <a:r>
              <a:rPr lang="en-GB" sz="2200" b="1">
                <a:solidFill>
                  <a:srgbClr val="002060"/>
                </a:solidFill>
                <a:latin typeface="+mn-lt"/>
                <a:sym typeface="Wingdings" panose="05000000000000000000" pitchFamily="2" charset="2"/>
              </a:rPr>
              <a:t></a:t>
            </a:r>
            <a:r>
              <a:rPr lang="en-GB" sz="2200" i="1">
                <a:solidFill>
                  <a:srgbClr val="002060"/>
                </a:solidFill>
                <a:latin typeface="+mn-lt"/>
                <a:sym typeface="Wingdings" panose="05000000000000000000" pitchFamily="2" charset="2"/>
              </a:rPr>
              <a:t> </a:t>
            </a:r>
            <a:r>
              <a:rPr lang="en-GB" sz="2200" b="1" i="1">
                <a:solidFill>
                  <a:srgbClr val="002060"/>
                </a:solidFill>
                <a:latin typeface="+mn-lt"/>
                <a:sym typeface="Wingdings" panose="05000000000000000000" pitchFamily="2" charset="2"/>
              </a:rPr>
              <a:t>the transfer does not require any specific authorisation! </a:t>
            </a:r>
            <a:endParaRPr lang="en-GB" sz="2200" i="1" u="sng">
              <a:solidFill>
                <a:schemeClr val="tx2">
                  <a:lumMod val="50000"/>
                </a:schemeClr>
              </a:solidFill>
              <a:latin typeface="+mn-lt"/>
              <a:sym typeface="Wingdings" panose="05000000000000000000" pitchFamily="2" charset="2"/>
            </a:endParaRPr>
          </a:p>
          <a:p>
            <a:pPr marL="0" indent="0">
              <a:spcBef>
                <a:spcPts val="0"/>
              </a:spcBef>
              <a:spcAft>
                <a:spcPts val="1200"/>
              </a:spcAft>
              <a:buNone/>
            </a:pPr>
            <a:r>
              <a:rPr lang="en-GB" sz="2200" b="1" i="1">
                <a:solidFill>
                  <a:srgbClr val="C00000"/>
                </a:solidFill>
                <a:latin typeface="+mn-lt"/>
                <a:sym typeface="Wingdings" panose="05000000000000000000" pitchFamily="2" charset="2"/>
              </a:rPr>
              <a:t>NO ADEQUACY DECISION </a:t>
            </a:r>
            <a:r>
              <a:rPr lang="en-GB" sz="2200" b="1">
                <a:solidFill>
                  <a:srgbClr val="002060"/>
                </a:solidFill>
                <a:latin typeface="+mn-lt"/>
                <a:sym typeface="Wingdings" panose="05000000000000000000" pitchFamily="2" charset="2"/>
              </a:rPr>
              <a:t></a:t>
            </a:r>
            <a:r>
              <a:rPr lang="en-GB" sz="2200" i="1">
                <a:solidFill>
                  <a:srgbClr val="002060"/>
                </a:solidFill>
                <a:latin typeface="+mn-lt"/>
                <a:sym typeface="Wingdings" panose="05000000000000000000" pitchFamily="2" charset="2"/>
              </a:rPr>
              <a:t> transfer allowed </a:t>
            </a:r>
            <a:r>
              <a:rPr lang="en-GB" sz="2200" b="1" i="1">
                <a:solidFill>
                  <a:srgbClr val="002060"/>
                </a:solidFill>
                <a:latin typeface="+mn-lt"/>
                <a:sym typeface="Wingdings" panose="05000000000000000000" pitchFamily="2" charset="2"/>
              </a:rPr>
              <a:t>only with appropriate safeguards by controller/processor</a:t>
            </a:r>
          </a:p>
          <a:p>
            <a:pPr marL="0" indent="0">
              <a:spcBef>
                <a:spcPts val="0"/>
              </a:spcBef>
              <a:spcAft>
                <a:spcPts val="1200"/>
              </a:spcAft>
              <a:buNone/>
            </a:pPr>
            <a:r>
              <a:rPr lang="en-GB" sz="2200" b="1" i="1">
                <a:solidFill>
                  <a:srgbClr val="002060"/>
                </a:solidFill>
                <a:latin typeface="+mn-lt"/>
                <a:sym typeface="Wingdings" panose="05000000000000000000" pitchFamily="2" charset="2"/>
              </a:rPr>
              <a:t>	DEROGATIONS </a:t>
            </a:r>
            <a:r>
              <a:rPr lang="en-GB" sz="2200" b="1">
                <a:solidFill>
                  <a:srgbClr val="002060"/>
                </a:solidFill>
                <a:latin typeface="+mn-lt"/>
                <a:sym typeface="Wingdings" panose="05000000000000000000" pitchFamily="2" charset="2"/>
              </a:rPr>
              <a:t> </a:t>
            </a:r>
            <a:r>
              <a:rPr lang="en-GB" sz="2200" i="1">
                <a:solidFill>
                  <a:srgbClr val="002060"/>
                </a:solidFill>
                <a:latin typeface="+mn-lt"/>
              </a:rPr>
              <a:t>The data subject has explicitly consented to the proposed transfer, after having been informed of possible risks due to the absence of an adequacy decision and appropriate safeguards</a:t>
            </a:r>
          </a:p>
        </p:txBody>
      </p:sp>
      <p:sp>
        <p:nvSpPr>
          <p:cNvPr id="6" name="CasellaDiTesto 5">
            <a:extLst>
              <a:ext uri="{FF2B5EF4-FFF2-40B4-BE49-F238E27FC236}">
                <a16:creationId xmlns:a16="http://schemas.microsoft.com/office/drawing/2014/main" id="{0ACAABDA-6229-9730-E194-4298CA6D1D06}"/>
              </a:ext>
            </a:extLst>
          </p:cNvPr>
          <p:cNvSpPr txBox="1"/>
          <p:nvPr/>
        </p:nvSpPr>
        <p:spPr>
          <a:xfrm>
            <a:off x="4184491" y="6389161"/>
            <a:ext cx="3823018" cy="353943"/>
          </a:xfrm>
          <a:prstGeom prst="rect">
            <a:avLst/>
          </a:prstGeom>
          <a:noFill/>
        </p:spPr>
        <p:txBody>
          <a:bodyPr wrap="square" rtlCol="0">
            <a:spAutoFit/>
          </a:bodyPr>
          <a:lstStyle/>
          <a:p>
            <a:pPr algn="ctr"/>
            <a:r>
              <a:rPr lang="en-GB" sz="1700" i="1"/>
              <a:t>EDPB Guidelines 3/2018</a:t>
            </a:r>
          </a:p>
        </p:txBody>
      </p:sp>
    </p:spTree>
    <p:extLst>
      <p:ext uri="{BB962C8B-B14F-4D97-AF65-F5344CB8AC3E}">
        <p14:creationId xmlns:p14="http://schemas.microsoft.com/office/powerpoint/2010/main" val="2608317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4FA3B-55C3-6358-D2C9-95044D99A2B2}"/>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8CE6804B-3FC8-FAA0-7974-17B63D51BF03}"/>
              </a:ext>
            </a:extLst>
          </p:cNvPr>
          <p:cNvSpPr>
            <a:spLocks noGrp="1"/>
          </p:cNvSpPr>
          <p:nvPr>
            <p:ph type="title"/>
          </p:nvPr>
        </p:nvSpPr>
        <p:spPr>
          <a:xfrm>
            <a:off x="462715" y="2408549"/>
            <a:ext cx="4976551" cy="1600200"/>
          </a:xfrm>
        </p:spPr>
        <p:txBody>
          <a:bodyPr>
            <a:normAutofit/>
          </a:bodyPr>
          <a:lstStyle/>
          <a:p>
            <a:r>
              <a:rPr lang="en-US" sz="5400">
                <a:solidFill>
                  <a:srgbClr val="D80707"/>
                </a:solidFill>
              </a:rPr>
              <a:t>AGENDA</a:t>
            </a:r>
          </a:p>
        </p:txBody>
      </p:sp>
      <p:cxnSp>
        <p:nvCxnSpPr>
          <p:cNvPr id="18" name="Straight Connector 17">
            <a:extLst>
              <a:ext uri="{FF2B5EF4-FFF2-40B4-BE49-F238E27FC236}">
                <a16:creationId xmlns:a16="http://schemas.microsoft.com/office/drawing/2014/main" id="{1E3550EB-236E-0FC6-2B11-DC952E4B0ECA}"/>
              </a:ext>
            </a:extLst>
          </p:cNvPr>
          <p:cNvCxnSpPr>
            <a:cxnSpLocks/>
          </p:cNvCxnSpPr>
          <p:nvPr/>
        </p:nvCxnSpPr>
        <p:spPr>
          <a:xfrm>
            <a:off x="465222" y="4114800"/>
            <a:ext cx="3318235" cy="0"/>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sp>
        <p:nvSpPr>
          <p:cNvPr id="2" name="CasellaDiTesto 1">
            <a:extLst>
              <a:ext uri="{FF2B5EF4-FFF2-40B4-BE49-F238E27FC236}">
                <a16:creationId xmlns:a16="http://schemas.microsoft.com/office/drawing/2014/main" id="{5A106B19-02BE-A2EA-3C53-EAD9F57D2884}"/>
              </a:ext>
            </a:extLst>
          </p:cNvPr>
          <p:cNvSpPr txBox="1"/>
          <p:nvPr/>
        </p:nvSpPr>
        <p:spPr>
          <a:xfrm>
            <a:off x="5788789" y="878354"/>
            <a:ext cx="5239512" cy="4375172"/>
          </a:xfrm>
          <a:prstGeom prst="rect">
            <a:avLst/>
          </a:prstGeom>
          <a:noFill/>
        </p:spPr>
        <p:txBody>
          <a:bodyPr wrap="square" rtlCol="0">
            <a:spAutoFit/>
          </a:bodyPr>
          <a:lstStyle/>
          <a:p>
            <a:pPr marL="285750" indent="-285750">
              <a:lnSpc>
                <a:spcPct val="200000"/>
              </a:lnSpc>
              <a:buFont typeface="Wingdings" panose="05000000000000000000" pitchFamily="2" charset="2"/>
              <a:buChar char="v"/>
            </a:pPr>
            <a:r>
              <a:rPr lang="en-GB" sz="3600" i="1">
                <a:solidFill>
                  <a:schemeClr val="bg1">
                    <a:lumMod val="75000"/>
                  </a:schemeClr>
                </a:solidFill>
              </a:rPr>
              <a:t> ETHICS</a:t>
            </a:r>
          </a:p>
          <a:p>
            <a:pPr marL="285750" indent="-285750">
              <a:lnSpc>
                <a:spcPct val="200000"/>
              </a:lnSpc>
              <a:buFont typeface="Wingdings" panose="05000000000000000000" pitchFamily="2" charset="2"/>
              <a:buChar char="v"/>
            </a:pPr>
            <a:r>
              <a:rPr lang="en-GB" sz="3600" i="1">
                <a:solidFill>
                  <a:schemeClr val="bg1">
                    <a:lumMod val="75000"/>
                  </a:schemeClr>
                </a:solidFill>
              </a:rPr>
              <a:t> GDPR</a:t>
            </a:r>
          </a:p>
          <a:p>
            <a:pPr marL="285750" indent="-285750">
              <a:lnSpc>
                <a:spcPct val="200000"/>
              </a:lnSpc>
              <a:buFont typeface="Wingdings" panose="05000000000000000000" pitchFamily="2" charset="2"/>
              <a:buChar char="v"/>
            </a:pPr>
            <a:r>
              <a:rPr lang="en-GB" sz="3600" i="1">
                <a:solidFill>
                  <a:srgbClr val="002060"/>
                </a:solidFill>
              </a:rPr>
              <a:t> INFORMED CONSENT</a:t>
            </a:r>
          </a:p>
          <a:p>
            <a:pPr marL="285750" indent="-285750">
              <a:lnSpc>
                <a:spcPct val="200000"/>
              </a:lnSpc>
              <a:buFont typeface="Wingdings" panose="05000000000000000000" pitchFamily="2" charset="2"/>
              <a:buChar char="v"/>
            </a:pPr>
            <a:r>
              <a:rPr lang="en-GB" sz="3600" i="1">
                <a:solidFill>
                  <a:schemeClr val="bg1">
                    <a:lumMod val="75000"/>
                  </a:schemeClr>
                </a:solidFill>
              </a:rPr>
              <a:t>INFORMED ASSENT</a:t>
            </a:r>
            <a:endParaRPr lang="en-GB" i="1">
              <a:solidFill>
                <a:schemeClr val="bg1">
                  <a:lumMod val="75000"/>
                </a:schemeClr>
              </a:solidFill>
            </a:endParaRPr>
          </a:p>
        </p:txBody>
      </p:sp>
    </p:spTree>
    <p:extLst>
      <p:ext uri="{BB962C8B-B14F-4D97-AF65-F5344CB8AC3E}">
        <p14:creationId xmlns:p14="http://schemas.microsoft.com/office/powerpoint/2010/main" val="1761845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466DA-1D73-10DC-8F1F-5A89979E80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417B08-561F-7F30-D915-40069519EF08}"/>
              </a:ext>
            </a:extLst>
          </p:cNvPr>
          <p:cNvSpPr>
            <a:spLocks noGrp="1"/>
          </p:cNvSpPr>
          <p:nvPr>
            <p:ph type="title"/>
          </p:nvPr>
        </p:nvSpPr>
        <p:spPr/>
        <p:txBody>
          <a:bodyPr/>
          <a:lstStyle/>
          <a:p>
            <a:pPr algn="ctr"/>
            <a:r>
              <a:rPr lang="en-GB" b="1"/>
              <a:t>INFORMED CONSENT</a:t>
            </a:r>
          </a:p>
        </p:txBody>
      </p:sp>
      <p:sp>
        <p:nvSpPr>
          <p:cNvPr id="4" name="CasellaDiTesto 3">
            <a:extLst>
              <a:ext uri="{FF2B5EF4-FFF2-40B4-BE49-F238E27FC236}">
                <a16:creationId xmlns:a16="http://schemas.microsoft.com/office/drawing/2014/main" id="{1A058192-B64E-92AB-F858-45564C418623}"/>
              </a:ext>
            </a:extLst>
          </p:cNvPr>
          <p:cNvSpPr txBox="1"/>
          <p:nvPr/>
        </p:nvSpPr>
        <p:spPr>
          <a:xfrm>
            <a:off x="3084529" y="6391159"/>
            <a:ext cx="6022943" cy="353943"/>
          </a:xfrm>
          <a:prstGeom prst="rect">
            <a:avLst/>
          </a:prstGeom>
          <a:noFill/>
        </p:spPr>
        <p:txBody>
          <a:bodyPr wrap="square" rtlCol="0">
            <a:spAutoFit/>
          </a:bodyPr>
          <a:lstStyle/>
          <a:p>
            <a:pPr algn="ctr"/>
            <a:r>
              <a:rPr lang="en-GB" sz="1700" i="1"/>
              <a:t>The Belmont Report, 1978</a:t>
            </a:r>
          </a:p>
        </p:txBody>
      </p:sp>
      <p:pic>
        <p:nvPicPr>
          <p:cNvPr id="5" name="Immagine 4">
            <a:extLst>
              <a:ext uri="{FF2B5EF4-FFF2-40B4-BE49-F238E27FC236}">
                <a16:creationId xmlns:a16="http://schemas.microsoft.com/office/drawing/2014/main" id="{09E1F0A5-5EA1-9E7C-ABA1-0A3064EE8C43}"/>
              </a:ext>
            </a:extLst>
          </p:cNvPr>
          <p:cNvPicPr>
            <a:picLocks noChangeAspect="1"/>
          </p:cNvPicPr>
          <p:nvPr/>
        </p:nvPicPr>
        <p:blipFill>
          <a:blip r:embed="rId3" cstate="print"/>
          <a:stretch>
            <a:fillRect/>
          </a:stretch>
        </p:blipFill>
        <p:spPr>
          <a:xfrm>
            <a:off x="5998183" y="2646213"/>
            <a:ext cx="4530508" cy="2692277"/>
          </a:xfrm>
          <a:prstGeom prst="rect">
            <a:avLst/>
          </a:prstGeom>
        </p:spPr>
      </p:pic>
      <p:sp>
        <p:nvSpPr>
          <p:cNvPr id="8" name="CasellaDiTesto 7">
            <a:extLst>
              <a:ext uri="{FF2B5EF4-FFF2-40B4-BE49-F238E27FC236}">
                <a16:creationId xmlns:a16="http://schemas.microsoft.com/office/drawing/2014/main" id="{F912F39F-6E80-1E6C-5C45-93DBEFA97FB8}"/>
              </a:ext>
            </a:extLst>
          </p:cNvPr>
          <p:cNvSpPr txBox="1"/>
          <p:nvPr/>
        </p:nvSpPr>
        <p:spPr>
          <a:xfrm>
            <a:off x="819275" y="1984782"/>
            <a:ext cx="4530508" cy="1322863"/>
          </a:xfrm>
          <a:prstGeom prst="rect">
            <a:avLst/>
          </a:prstGeom>
          <a:noFill/>
        </p:spPr>
        <p:txBody>
          <a:bodyPr wrap="square" rtlCol="0">
            <a:spAutoFit/>
          </a:bodyPr>
          <a:lstStyle/>
          <a:p>
            <a:pPr>
              <a:lnSpc>
                <a:spcPct val="150000"/>
              </a:lnSpc>
            </a:pPr>
            <a:r>
              <a:rPr lang="en-GB" sz="2800" i="1">
                <a:solidFill>
                  <a:srgbClr val="002060"/>
                </a:solidFill>
              </a:rPr>
              <a:t>A fundamental ethical principle in human research</a:t>
            </a:r>
            <a:endParaRPr lang="en-GB" sz="2800" b="1" i="1">
              <a:solidFill>
                <a:srgbClr val="002060"/>
              </a:solidFill>
            </a:endParaRPr>
          </a:p>
        </p:txBody>
      </p:sp>
    </p:spTree>
    <p:extLst>
      <p:ext uri="{BB962C8B-B14F-4D97-AF65-F5344CB8AC3E}">
        <p14:creationId xmlns:p14="http://schemas.microsoft.com/office/powerpoint/2010/main" val="172683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0A0DA-427C-2542-6ADF-C9F5AAB68D10}"/>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3647D208-7CF5-8AFC-C40A-2B2E54037FF4}"/>
              </a:ext>
            </a:extLst>
          </p:cNvPr>
          <p:cNvSpPr>
            <a:spLocks noGrp="1"/>
          </p:cNvSpPr>
          <p:nvPr>
            <p:ph type="title"/>
          </p:nvPr>
        </p:nvSpPr>
        <p:spPr>
          <a:xfrm>
            <a:off x="462715" y="2408549"/>
            <a:ext cx="4976551" cy="1600200"/>
          </a:xfrm>
        </p:spPr>
        <p:txBody>
          <a:bodyPr>
            <a:normAutofit/>
          </a:bodyPr>
          <a:lstStyle/>
          <a:p>
            <a:r>
              <a:rPr lang="en-US" sz="5400">
                <a:solidFill>
                  <a:srgbClr val="D80707"/>
                </a:solidFill>
              </a:rPr>
              <a:t>AGENDA</a:t>
            </a:r>
          </a:p>
        </p:txBody>
      </p:sp>
      <p:cxnSp>
        <p:nvCxnSpPr>
          <p:cNvPr id="18" name="Straight Connector 17">
            <a:extLst>
              <a:ext uri="{FF2B5EF4-FFF2-40B4-BE49-F238E27FC236}">
                <a16:creationId xmlns:a16="http://schemas.microsoft.com/office/drawing/2014/main" id="{586FD3A5-9295-100F-6840-311875C50007}"/>
              </a:ext>
            </a:extLst>
          </p:cNvPr>
          <p:cNvCxnSpPr>
            <a:cxnSpLocks/>
          </p:cNvCxnSpPr>
          <p:nvPr/>
        </p:nvCxnSpPr>
        <p:spPr>
          <a:xfrm>
            <a:off x="465222" y="4114800"/>
            <a:ext cx="3318235" cy="0"/>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sp>
        <p:nvSpPr>
          <p:cNvPr id="2" name="CasellaDiTesto 1">
            <a:extLst>
              <a:ext uri="{FF2B5EF4-FFF2-40B4-BE49-F238E27FC236}">
                <a16:creationId xmlns:a16="http://schemas.microsoft.com/office/drawing/2014/main" id="{4FBEBD04-6A34-3B51-66CD-16081C541EC9}"/>
              </a:ext>
            </a:extLst>
          </p:cNvPr>
          <p:cNvSpPr txBox="1"/>
          <p:nvPr/>
        </p:nvSpPr>
        <p:spPr>
          <a:xfrm>
            <a:off x="5788789" y="878354"/>
            <a:ext cx="5239512" cy="4375172"/>
          </a:xfrm>
          <a:prstGeom prst="rect">
            <a:avLst/>
          </a:prstGeom>
          <a:noFill/>
        </p:spPr>
        <p:txBody>
          <a:bodyPr wrap="square" rtlCol="0">
            <a:spAutoFit/>
          </a:bodyPr>
          <a:lstStyle/>
          <a:p>
            <a:pPr marL="285750" indent="-285750">
              <a:lnSpc>
                <a:spcPct val="200000"/>
              </a:lnSpc>
              <a:buFont typeface="Wingdings" panose="05000000000000000000" pitchFamily="2" charset="2"/>
              <a:buChar char="v"/>
            </a:pPr>
            <a:r>
              <a:rPr lang="en-GB" sz="3600" i="1">
                <a:solidFill>
                  <a:srgbClr val="002060"/>
                </a:solidFill>
              </a:rPr>
              <a:t> ETHICS</a:t>
            </a:r>
          </a:p>
          <a:p>
            <a:pPr marL="285750" indent="-285750">
              <a:lnSpc>
                <a:spcPct val="200000"/>
              </a:lnSpc>
              <a:buFont typeface="Wingdings" panose="05000000000000000000" pitchFamily="2" charset="2"/>
              <a:buChar char="v"/>
            </a:pPr>
            <a:r>
              <a:rPr lang="en-GB" sz="3600" i="1">
                <a:solidFill>
                  <a:schemeClr val="bg1">
                    <a:lumMod val="75000"/>
                  </a:schemeClr>
                </a:solidFill>
              </a:rPr>
              <a:t> GDPR</a:t>
            </a:r>
          </a:p>
          <a:p>
            <a:pPr marL="285750" indent="-285750">
              <a:lnSpc>
                <a:spcPct val="200000"/>
              </a:lnSpc>
              <a:buFont typeface="Wingdings" panose="05000000000000000000" pitchFamily="2" charset="2"/>
              <a:buChar char="v"/>
            </a:pPr>
            <a:r>
              <a:rPr lang="en-GB" sz="3600" i="1">
                <a:solidFill>
                  <a:schemeClr val="bg1">
                    <a:lumMod val="75000"/>
                  </a:schemeClr>
                </a:solidFill>
              </a:rPr>
              <a:t> INFORMED CONSENT</a:t>
            </a:r>
          </a:p>
          <a:p>
            <a:pPr marL="285750" indent="-285750">
              <a:lnSpc>
                <a:spcPct val="200000"/>
              </a:lnSpc>
              <a:buFont typeface="Wingdings" panose="05000000000000000000" pitchFamily="2" charset="2"/>
              <a:buChar char="v"/>
            </a:pPr>
            <a:r>
              <a:rPr lang="en-GB" sz="3600" i="1">
                <a:solidFill>
                  <a:schemeClr val="bg1">
                    <a:lumMod val="75000"/>
                  </a:schemeClr>
                </a:solidFill>
              </a:rPr>
              <a:t>INFORMED ASSENT</a:t>
            </a:r>
            <a:endParaRPr lang="en-GB" i="1">
              <a:solidFill>
                <a:schemeClr val="bg1">
                  <a:lumMod val="75000"/>
                </a:schemeClr>
              </a:solidFill>
            </a:endParaRPr>
          </a:p>
        </p:txBody>
      </p:sp>
    </p:spTree>
    <p:extLst>
      <p:ext uri="{BB962C8B-B14F-4D97-AF65-F5344CB8AC3E}">
        <p14:creationId xmlns:p14="http://schemas.microsoft.com/office/powerpoint/2010/main" val="21372035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8" descr="http://nancybeckley.com/wp-content/uploads/2010/07/Fotolia_49588315_XS-300x300.jpg">
            <a:extLst>
              <a:ext uri="{FF2B5EF4-FFF2-40B4-BE49-F238E27FC236}">
                <a16:creationId xmlns:a16="http://schemas.microsoft.com/office/drawing/2014/main" id="{A1D2E77B-292F-780C-B4CF-E0AB9094F5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2421" y="4550572"/>
            <a:ext cx="1760662" cy="17606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8FCC1BE-B15E-4160-8801-0B004B3B4A5E}"/>
              </a:ext>
            </a:extLst>
          </p:cNvPr>
          <p:cNvSpPr>
            <a:spLocks noGrp="1"/>
          </p:cNvSpPr>
          <p:nvPr>
            <p:ph idx="1"/>
          </p:nvPr>
        </p:nvSpPr>
        <p:spPr/>
        <p:txBody>
          <a:bodyPr>
            <a:normAutofit/>
          </a:bodyPr>
          <a:lstStyle/>
          <a:p>
            <a:pPr marL="0" indent="0">
              <a:buNone/>
            </a:pPr>
            <a:endParaRPr lang="en-GB"/>
          </a:p>
          <a:p>
            <a:pPr marL="0" indent="0">
              <a:buNone/>
            </a:pPr>
            <a:endParaRPr lang="en-GB"/>
          </a:p>
          <a:p>
            <a:endParaRPr lang="en-GB"/>
          </a:p>
        </p:txBody>
      </p:sp>
      <p:sp>
        <p:nvSpPr>
          <p:cNvPr id="4" name="Rectangle 1">
            <a:extLst>
              <a:ext uri="{FF2B5EF4-FFF2-40B4-BE49-F238E27FC236}">
                <a16:creationId xmlns:a16="http://schemas.microsoft.com/office/drawing/2014/main" id="{75FE972F-3A40-4F4E-8A0F-2E89BB29D5E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CasellaDiTesto 11">
            <a:extLst>
              <a:ext uri="{FF2B5EF4-FFF2-40B4-BE49-F238E27FC236}">
                <a16:creationId xmlns:a16="http://schemas.microsoft.com/office/drawing/2014/main" id="{DDC4354C-C4C7-810F-4285-01D259DCA50E}"/>
              </a:ext>
            </a:extLst>
          </p:cNvPr>
          <p:cNvSpPr txBox="1"/>
          <p:nvPr/>
        </p:nvSpPr>
        <p:spPr>
          <a:xfrm>
            <a:off x="1344461" y="254328"/>
            <a:ext cx="9503078" cy="132343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none" strike="noStrike" kern="0" cap="none" spc="0" baseline="0">
                <a:solidFill>
                  <a:srgbClr val="001A8C"/>
                </a:solidFill>
                <a:uFillTx/>
                <a:latin typeface="+mj-lt"/>
              </a:rPr>
              <a:t>ETHICA</a:t>
            </a:r>
            <a:r>
              <a:rPr lang="en-GB" sz="4000" b="1" kern="0">
                <a:solidFill>
                  <a:srgbClr val="001A8C"/>
                </a:solidFill>
                <a:latin typeface="+mj-lt"/>
              </a:rPr>
              <a:t>L AND REGULATORY FRAMEWORK  APPLYING TO INFORMED CONSENT</a:t>
            </a:r>
            <a:endParaRPr lang="en-GB" sz="4000" b="1" i="0" u="none" strike="noStrike" kern="0" cap="none" spc="0" baseline="0">
              <a:solidFill>
                <a:srgbClr val="001A8C"/>
              </a:solidFill>
              <a:uFillTx/>
              <a:latin typeface="+mj-lt"/>
            </a:endParaRPr>
          </a:p>
        </p:txBody>
      </p:sp>
      <p:pic>
        <p:nvPicPr>
          <p:cNvPr id="7" name="Immagine 6">
            <a:extLst>
              <a:ext uri="{FF2B5EF4-FFF2-40B4-BE49-F238E27FC236}">
                <a16:creationId xmlns:a16="http://schemas.microsoft.com/office/drawing/2014/main" id="{FDA915BC-B03A-B5A7-51FA-9DCF998CB203}"/>
              </a:ext>
            </a:extLst>
          </p:cNvPr>
          <p:cNvPicPr>
            <a:picLocks noChangeAspect="1"/>
          </p:cNvPicPr>
          <p:nvPr/>
        </p:nvPicPr>
        <p:blipFill rotWithShape="1">
          <a:blip r:embed="rId3"/>
          <a:srcRect l="5500" t="36000" r="43334" b="40741"/>
          <a:stretch/>
        </p:blipFill>
        <p:spPr>
          <a:xfrm>
            <a:off x="252824" y="4308453"/>
            <a:ext cx="4501293" cy="1150982"/>
          </a:xfrm>
          <a:prstGeom prst="rect">
            <a:avLst/>
          </a:prstGeom>
          <a:ln w="6350">
            <a:solidFill>
              <a:schemeClr val="accent1">
                <a:lumMod val="20000"/>
                <a:lumOff val="80000"/>
              </a:schemeClr>
            </a:solid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37BBDDF8-CCF2-5A48-59F5-A3CB64087C7E}"/>
              </a:ext>
            </a:extLst>
          </p:cNvPr>
          <p:cNvPicPr>
            <a:picLocks noChangeAspect="1"/>
          </p:cNvPicPr>
          <p:nvPr/>
        </p:nvPicPr>
        <p:blipFill rotWithShape="1">
          <a:blip r:embed="rId4"/>
          <a:srcRect l="12079" t="29481" r="28250" b="28445"/>
          <a:stretch/>
        </p:blipFill>
        <p:spPr>
          <a:xfrm>
            <a:off x="5217941" y="2996061"/>
            <a:ext cx="4122170" cy="1634919"/>
          </a:xfrm>
          <a:prstGeom prst="rect">
            <a:avLst/>
          </a:prstGeom>
          <a:ln w="6350">
            <a:solidFill>
              <a:schemeClr val="accent1">
                <a:lumMod val="20000"/>
                <a:lumOff val="80000"/>
              </a:schemeClr>
            </a:solidFill>
          </a:ln>
          <a:effectLst>
            <a:outerShdw blurRad="292100" dist="139700" dir="2700000" algn="tl" rotWithShape="0">
              <a:srgbClr val="333333">
                <a:alpha val="65000"/>
              </a:srgbClr>
            </a:outerShdw>
          </a:effectLst>
        </p:spPr>
      </p:pic>
      <p:pic>
        <p:nvPicPr>
          <p:cNvPr id="13" name="Immagine 12">
            <a:extLst>
              <a:ext uri="{FF2B5EF4-FFF2-40B4-BE49-F238E27FC236}">
                <a16:creationId xmlns:a16="http://schemas.microsoft.com/office/drawing/2014/main" id="{87B3ADBC-8682-7F8E-DD82-A674E2295BB0}"/>
              </a:ext>
            </a:extLst>
          </p:cNvPr>
          <p:cNvPicPr>
            <a:picLocks noChangeAspect="1"/>
          </p:cNvPicPr>
          <p:nvPr/>
        </p:nvPicPr>
        <p:blipFill rotWithShape="1">
          <a:blip r:embed="rId5"/>
          <a:srcRect l="10059" t="39686" r="28706" b="14666"/>
          <a:stretch/>
        </p:blipFill>
        <p:spPr>
          <a:xfrm>
            <a:off x="5090150" y="1737260"/>
            <a:ext cx="3942504" cy="1653124"/>
          </a:xfrm>
          <a:prstGeom prst="rect">
            <a:avLst/>
          </a:prstGeom>
          <a:ln w="6350">
            <a:solidFill>
              <a:schemeClr val="accent1">
                <a:lumMod val="20000"/>
                <a:lumOff val="80000"/>
              </a:schemeClr>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2870A122-0046-3DA2-0353-C2AB7E75A7D4}"/>
              </a:ext>
            </a:extLst>
          </p:cNvPr>
          <p:cNvPicPr>
            <a:picLocks noChangeAspect="1"/>
          </p:cNvPicPr>
          <p:nvPr/>
        </p:nvPicPr>
        <p:blipFill>
          <a:blip r:embed="rId6"/>
          <a:srcRect l="8191" r="13961"/>
          <a:stretch/>
        </p:blipFill>
        <p:spPr>
          <a:xfrm>
            <a:off x="9032654" y="2100197"/>
            <a:ext cx="2942827" cy="2376591"/>
          </a:xfrm>
          <a:prstGeom prst="rect">
            <a:avLst/>
          </a:prstGeom>
          <a:ln w="6350">
            <a:solidFill>
              <a:schemeClr val="accent1">
                <a:lumMod val="20000"/>
                <a:lumOff val="80000"/>
              </a:schemeClr>
            </a:solid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B49364CA-AECA-88EE-A7A0-7B362AFD162E}"/>
              </a:ext>
            </a:extLst>
          </p:cNvPr>
          <p:cNvPicPr>
            <a:picLocks noChangeAspect="1"/>
          </p:cNvPicPr>
          <p:nvPr/>
        </p:nvPicPr>
        <p:blipFill rotWithShape="1">
          <a:blip r:embed="rId7"/>
          <a:srcRect l="7674" t="26201" r="28837" b="29612"/>
          <a:stretch/>
        </p:blipFill>
        <p:spPr>
          <a:xfrm>
            <a:off x="4865875" y="4399919"/>
            <a:ext cx="3200057" cy="1252769"/>
          </a:xfrm>
          <a:prstGeom prst="rect">
            <a:avLst/>
          </a:prstGeom>
          <a:ln w="6350">
            <a:solidFill>
              <a:schemeClr val="accent1">
                <a:lumMod val="20000"/>
                <a:lumOff val="80000"/>
              </a:schemeClr>
            </a:solidFill>
          </a:ln>
          <a:effectLst>
            <a:outerShdw blurRad="292100" dist="139700" dir="2700000" algn="tl" rotWithShape="0">
              <a:srgbClr val="333333">
                <a:alpha val="65000"/>
              </a:srgbClr>
            </a:outerShdw>
          </a:effectLst>
        </p:spPr>
      </p:pic>
      <p:pic>
        <p:nvPicPr>
          <p:cNvPr id="18" name="Immagine 17">
            <a:extLst>
              <a:ext uri="{FF2B5EF4-FFF2-40B4-BE49-F238E27FC236}">
                <a16:creationId xmlns:a16="http://schemas.microsoft.com/office/drawing/2014/main" id="{BFAE1ACC-4D56-B81A-BB17-6B2AEB253583}"/>
              </a:ext>
            </a:extLst>
          </p:cNvPr>
          <p:cNvPicPr>
            <a:picLocks noChangeAspect="1"/>
          </p:cNvPicPr>
          <p:nvPr/>
        </p:nvPicPr>
        <p:blipFill>
          <a:blip r:embed="rId8"/>
          <a:srcRect l="9270" t="22307" r="2396"/>
          <a:stretch/>
        </p:blipFill>
        <p:spPr>
          <a:xfrm>
            <a:off x="3079055" y="5565523"/>
            <a:ext cx="4482743" cy="1038149"/>
          </a:xfrm>
          <a:prstGeom prst="rect">
            <a:avLst/>
          </a:prstGeom>
          <a:ln w="6350">
            <a:solidFill>
              <a:schemeClr val="accent1">
                <a:lumMod val="20000"/>
                <a:lumOff val="80000"/>
              </a:schemeClr>
            </a:solid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140DDA26-86B4-7D92-64A0-FEFC3F16F24C}"/>
              </a:ext>
            </a:extLst>
          </p:cNvPr>
          <p:cNvPicPr>
            <a:picLocks noChangeAspect="1"/>
          </p:cNvPicPr>
          <p:nvPr/>
        </p:nvPicPr>
        <p:blipFill>
          <a:blip r:embed="rId9"/>
          <a:stretch>
            <a:fillRect/>
          </a:stretch>
        </p:blipFill>
        <p:spPr>
          <a:xfrm>
            <a:off x="216519" y="1799839"/>
            <a:ext cx="3895595" cy="1577019"/>
          </a:xfrm>
          <a:prstGeom prst="rect">
            <a:avLst/>
          </a:prstGeom>
          <a:ln w="6350">
            <a:solidFill>
              <a:schemeClr val="accent1">
                <a:lumMod val="20000"/>
                <a:lumOff val="80000"/>
              </a:schemeClr>
            </a:solid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3609D28E-4C05-6B1F-95F2-9A168A38D8D1}"/>
              </a:ext>
            </a:extLst>
          </p:cNvPr>
          <p:cNvPicPr>
            <a:picLocks noChangeAspect="1"/>
          </p:cNvPicPr>
          <p:nvPr/>
        </p:nvPicPr>
        <p:blipFill rotWithShape="1">
          <a:blip r:embed="rId10" cstate="print"/>
          <a:srcRect l="33987" t="15021" r="34968" b="11393"/>
          <a:stretch/>
        </p:blipFill>
        <p:spPr>
          <a:xfrm>
            <a:off x="3316455" y="2203144"/>
            <a:ext cx="1760571" cy="2347428"/>
          </a:xfrm>
          <a:prstGeom prst="rect">
            <a:avLst/>
          </a:prstGeom>
          <a:ln w="6350">
            <a:solidFill>
              <a:schemeClr val="accent1">
                <a:lumMod val="20000"/>
                <a:lumOff val="8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3490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nformed Consent Form - Beginner Guide - Clinical Research Info">
            <a:extLst>
              <a:ext uri="{FF2B5EF4-FFF2-40B4-BE49-F238E27FC236}">
                <a16:creationId xmlns:a16="http://schemas.microsoft.com/office/drawing/2014/main" id="{A28666FA-98BC-55C0-8616-9B6E245F8FD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l="-416" r="-1" b="11411"/>
          <a:stretch/>
        </p:blipFill>
        <p:spPr bwMode="auto">
          <a:xfrm>
            <a:off x="9322207" y="2225941"/>
            <a:ext cx="2869793" cy="1681239"/>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B9832E10-8BEE-6AF6-2AFD-3257068B0AA3}"/>
              </a:ext>
            </a:extLst>
          </p:cNvPr>
          <p:cNvSpPr>
            <a:spLocks noGrp="1"/>
          </p:cNvSpPr>
          <p:nvPr>
            <p:ph type="title"/>
          </p:nvPr>
        </p:nvSpPr>
        <p:spPr/>
        <p:txBody>
          <a:bodyPr/>
          <a:lstStyle/>
          <a:p>
            <a:pPr algn="ctr"/>
            <a:r>
              <a:rPr lang="en-GB" b="1"/>
              <a:t>INFORMED CONSENT</a:t>
            </a:r>
          </a:p>
        </p:txBody>
      </p:sp>
      <p:sp>
        <p:nvSpPr>
          <p:cNvPr id="3" name="Segnaposto contenuto 2">
            <a:extLst>
              <a:ext uri="{FF2B5EF4-FFF2-40B4-BE49-F238E27FC236}">
                <a16:creationId xmlns:a16="http://schemas.microsoft.com/office/drawing/2014/main" id="{8EAB6474-F75F-0EC9-6992-50AF637CA01C}"/>
              </a:ext>
            </a:extLst>
          </p:cNvPr>
          <p:cNvSpPr>
            <a:spLocks noGrp="1"/>
          </p:cNvSpPr>
          <p:nvPr>
            <p:ph idx="1"/>
          </p:nvPr>
        </p:nvSpPr>
        <p:spPr/>
        <p:txBody>
          <a:bodyPr/>
          <a:lstStyle/>
          <a:p>
            <a:pPr marL="0" indent="0">
              <a:buNone/>
            </a:pPr>
            <a:r>
              <a:rPr lang="en-GB"/>
              <a:t> </a:t>
            </a:r>
          </a:p>
        </p:txBody>
      </p:sp>
      <p:sp>
        <p:nvSpPr>
          <p:cNvPr id="8" name="AutoShape 7" descr="What is Informed Consent in Healthcare? 4 Principles, Important &amp; Laws">
            <a:extLst>
              <a:ext uri="{FF2B5EF4-FFF2-40B4-BE49-F238E27FC236}">
                <a16:creationId xmlns:a16="http://schemas.microsoft.com/office/drawing/2014/main" id="{5FE2FC7A-F996-79D3-F083-3969F64AD774}"/>
              </a:ext>
            </a:extLst>
          </p:cNvPr>
          <p:cNvSpPr>
            <a:spLocks noChangeAspect="1" noChangeArrowheads="1"/>
          </p:cNvSpPr>
          <p:nvPr/>
        </p:nvSpPr>
        <p:spPr bwMode="auto">
          <a:xfrm>
            <a:off x="5478382" y="482539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srgbClr val="002060"/>
              </a:solidFill>
            </a:endParaRPr>
          </a:p>
        </p:txBody>
      </p:sp>
      <p:sp>
        <p:nvSpPr>
          <p:cNvPr id="9" name="Text Box 14">
            <a:extLst>
              <a:ext uri="{FF2B5EF4-FFF2-40B4-BE49-F238E27FC236}">
                <a16:creationId xmlns:a16="http://schemas.microsoft.com/office/drawing/2014/main" id="{A945B2E0-3F47-AC5D-6AE7-1B497CEC87C0}"/>
              </a:ext>
            </a:extLst>
          </p:cNvPr>
          <p:cNvSpPr txBox="1">
            <a:spLocks noChangeArrowheads="1"/>
          </p:cNvSpPr>
          <p:nvPr/>
        </p:nvSpPr>
        <p:spPr bwMode="auto">
          <a:xfrm>
            <a:off x="7800933" y="3445515"/>
            <a:ext cx="576262" cy="461665"/>
          </a:xfrm>
          <a:prstGeom prst="rect">
            <a:avLst/>
          </a:prstGeom>
          <a:solidFill>
            <a:srgbClr val="00B0F0"/>
          </a:solidFill>
          <a:ln w="9525">
            <a:noFill/>
            <a:miter lim="800000"/>
            <a:headEnd/>
            <a:tailEnd/>
          </a:ln>
        </p:spPr>
        <p:txBody>
          <a:bodyPr>
            <a:spAutoFit/>
          </a:bodyPr>
          <a:lstStyle/>
          <a:p>
            <a:pPr algn="ctr"/>
            <a:r>
              <a:rPr lang="en-GB" sz="2400" b="1">
                <a:solidFill>
                  <a:schemeClr val="bg1"/>
                </a:solidFill>
              </a:rPr>
              <a:t>+</a:t>
            </a:r>
          </a:p>
        </p:txBody>
      </p:sp>
      <p:sp>
        <p:nvSpPr>
          <p:cNvPr id="10" name="AutoShape 4">
            <a:extLst>
              <a:ext uri="{FF2B5EF4-FFF2-40B4-BE49-F238E27FC236}">
                <a16:creationId xmlns:a16="http://schemas.microsoft.com/office/drawing/2014/main" id="{E7AFE638-2F78-63DD-2E9D-105D141711B2}"/>
              </a:ext>
            </a:extLst>
          </p:cNvPr>
          <p:cNvSpPr>
            <a:spLocks noChangeArrowheads="1"/>
          </p:cNvSpPr>
          <p:nvPr/>
        </p:nvSpPr>
        <p:spPr bwMode="auto">
          <a:xfrm>
            <a:off x="382450" y="1481387"/>
            <a:ext cx="6907711" cy="2351212"/>
          </a:xfrm>
          <a:prstGeom prst="foldedCorner">
            <a:avLst>
              <a:gd name="adj" fmla="val 23679"/>
            </a:avLst>
          </a:prstGeom>
          <a:solidFill>
            <a:schemeClr val="accent4">
              <a:lumMod val="20000"/>
              <a:lumOff val="80000"/>
            </a:schemeClr>
          </a:solidFill>
          <a:ln w="9525">
            <a:noFill/>
            <a:round/>
            <a:headEnd/>
            <a:tailEnd/>
          </a:ln>
          <a:effectLst>
            <a:prstShdw prst="shdw17" dist="17961" dir="2700000">
              <a:schemeClr val="bg1">
                <a:gamma/>
                <a:shade val="60000"/>
                <a:invGamma/>
              </a:schemeClr>
            </a:prstShdw>
          </a:effectLst>
        </p:spPr>
        <p:txBody>
          <a:bodyPr lIns="72000" tIns="36000" rIns="72000" bIns="0" anchor="ctr"/>
          <a:lstStyle/>
          <a:p>
            <a:pPr>
              <a:buClr>
                <a:schemeClr val="accent1"/>
              </a:buClr>
              <a:buSzPct val="80000"/>
              <a:defRPr/>
            </a:pPr>
            <a:endParaRPr lang="en-GB" sz="2400" i="1">
              <a:solidFill>
                <a:srgbClr val="002060"/>
              </a:solidFill>
            </a:endParaRPr>
          </a:p>
        </p:txBody>
      </p:sp>
      <p:sp>
        <p:nvSpPr>
          <p:cNvPr id="11" name="CasellaDiTesto 10">
            <a:extLst>
              <a:ext uri="{FF2B5EF4-FFF2-40B4-BE49-F238E27FC236}">
                <a16:creationId xmlns:a16="http://schemas.microsoft.com/office/drawing/2014/main" id="{90E1779E-76B2-8252-D9D8-52CF19115DE5}"/>
              </a:ext>
            </a:extLst>
          </p:cNvPr>
          <p:cNvSpPr txBox="1"/>
          <p:nvPr/>
        </p:nvSpPr>
        <p:spPr>
          <a:xfrm>
            <a:off x="520225" y="1687497"/>
            <a:ext cx="6769936" cy="1569660"/>
          </a:xfrm>
          <a:prstGeom prst="rect">
            <a:avLst/>
          </a:prstGeom>
          <a:noFill/>
        </p:spPr>
        <p:txBody>
          <a:bodyPr wrap="square" rtlCol="0">
            <a:spAutoFit/>
          </a:bodyPr>
          <a:lstStyle/>
          <a:p>
            <a:pPr lvl="0">
              <a:buClr>
                <a:srgbClr val="1A8AA2"/>
              </a:buClr>
              <a:buSzPct val="80000"/>
              <a:defRPr/>
            </a:pPr>
            <a:r>
              <a:rPr lang="en-GB" sz="2400" i="1">
                <a:solidFill>
                  <a:srgbClr val="002060"/>
                </a:solidFill>
              </a:rPr>
              <a:t>A subject's free and voluntary expression of his or her willingness to participate in a clinical , after having been informed of all aspects of the study relevant to the subject's decision to participate</a:t>
            </a:r>
          </a:p>
        </p:txBody>
      </p:sp>
      <p:sp>
        <p:nvSpPr>
          <p:cNvPr id="12" name="Text Box 10">
            <a:extLst>
              <a:ext uri="{FF2B5EF4-FFF2-40B4-BE49-F238E27FC236}">
                <a16:creationId xmlns:a16="http://schemas.microsoft.com/office/drawing/2014/main" id="{0F38A03C-1A8E-AFFD-0B15-8A7944FB84F3}"/>
              </a:ext>
            </a:extLst>
          </p:cNvPr>
          <p:cNvSpPr txBox="1">
            <a:spLocks noChangeArrowheads="1"/>
          </p:cNvSpPr>
          <p:nvPr/>
        </p:nvSpPr>
        <p:spPr bwMode="auto">
          <a:xfrm>
            <a:off x="6984595" y="2568766"/>
            <a:ext cx="2208938" cy="461665"/>
          </a:xfrm>
          <a:prstGeom prst="rect">
            <a:avLst/>
          </a:prstGeom>
          <a:solidFill>
            <a:srgbClr val="00B0F0"/>
          </a:solidFill>
          <a:ln w="9525">
            <a:noFill/>
            <a:miter lim="800000"/>
            <a:headEnd/>
            <a:tailEnd/>
          </a:ln>
        </p:spPr>
        <p:txBody>
          <a:bodyPr wrap="none">
            <a:spAutoFit/>
          </a:bodyPr>
          <a:lstStyle/>
          <a:p>
            <a:r>
              <a:rPr lang="en-GB" sz="2400" b="1">
                <a:solidFill>
                  <a:schemeClr val="bg1"/>
                </a:solidFill>
              </a:rPr>
              <a:t>INFORMATION</a:t>
            </a:r>
          </a:p>
        </p:txBody>
      </p:sp>
      <p:sp>
        <p:nvSpPr>
          <p:cNvPr id="13" name="AutoShape 12">
            <a:extLst>
              <a:ext uri="{FF2B5EF4-FFF2-40B4-BE49-F238E27FC236}">
                <a16:creationId xmlns:a16="http://schemas.microsoft.com/office/drawing/2014/main" id="{35A846B4-4C0E-D6BD-062E-3C98B166E3B6}"/>
              </a:ext>
            </a:extLst>
          </p:cNvPr>
          <p:cNvSpPr>
            <a:spLocks noChangeArrowheads="1"/>
          </p:cNvSpPr>
          <p:nvPr/>
        </p:nvSpPr>
        <p:spPr bwMode="auto">
          <a:xfrm>
            <a:off x="703102" y="4116026"/>
            <a:ext cx="6624637" cy="1723528"/>
          </a:xfrm>
          <a:prstGeom prst="roundRect">
            <a:avLst>
              <a:gd name="adj" fmla="val 16667"/>
            </a:avLst>
          </a:prstGeom>
          <a:solidFill>
            <a:schemeClr val="bg1"/>
          </a:solidFill>
          <a:ln w="38100" cmpd="dbl">
            <a:solidFill>
              <a:schemeClr val="accent1"/>
            </a:solidFill>
            <a:round/>
            <a:headEnd/>
            <a:tailEnd/>
          </a:ln>
        </p:spPr>
        <p:txBody>
          <a:bodyPr wrap="none" anchor="ctr"/>
          <a:lstStyle/>
          <a:p>
            <a:endParaRPr lang="fr-FR" sz="2000">
              <a:solidFill>
                <a:srgbClr val="002060"/>
              </a:solidFill>
            </a:endParaRPr>
          </a:p>
        </p:txBody>
      </p:sp>
      <p:pic>
        <p:nvPicPr>
          <p:cNvPr id="14" name="Picture 4" descr="MCj02339240000[1]">
            <a:extLst>
              <a:ext uri="{FF2B5EF4-FFF2-40B4-BE49-F238E27FC236}">
                <a16:creationId xmlns:a16="http://schemas.microsoft.com/office/drawing/2014/main" id="{72F5D16B-25C3-FA6E-1553-00F1D688BC84}"/>
              </a:ext>
            </a:extLst>
          </p:cNvPr>
          <p:cNvPicPr>
            <a:picLocks noChangeAspect="1" noChangeArrowheads="1"/>
          </p:cNvPicPr>
          <p:nvPr/>
        </p:nvPicPr>
        <p:blipFill>
          <a:blip r:embed="rId5" cstate="print"/>
          <a:srcRect/>
          <a:stretch>
            <a:fillRect/>
          </a:stretch>
        </p:blipFill>
        <p:spPr bwMode="auto">
          <a:xfrm>
            <a:off x="5738174" y="4539273"/>
            <a:ext cx="1167136" cy="912291"/>
          </a:xfrm>
          <a:prstGeom prst="rect">
            <a:avLst/>
          </a:prstGeom>
          <a:noFill/>
          <a:ln w="9525">
            <a:noFill/>
            <a:miter lim="800000"/>
            <a:headEnd/>
            <a:tailEnd/>
          </a:ln>
        </p:spPr>
      </p:pic>
      <p:sp>
        <p:nvSpPr>
          <p:cNvPr id="15" name="Rectangle 7">
            <a:extLst>
              <a:ext uri="{FF2B5EF4-FFF2-40B4-BE49-F238E27FC236}">
                <a16:creationId xmlns:a16="http://schemas.microsoft.com/office/drawing/2014/main" id="{9D0408CA-16C1-CB73-4488-6BA50E77291B}"/>
              </a:ext>
            </a:extLst>
          </p:cNvPr>
          <p:cNvSpPr>
            <a:spLocks noChangeArrowheads="1"/>
          </p:cNvSpPr>
          <p:nvPr/>
        </p:nvSpPr>
        <p:spPr bwMode="auto">
          <a:xfrm>
            <a:off x="962283" y="4562292"/>
            <a:ext cx="4820899" cy="830997"/>
          </a:xfrm>
          <a:prstGeom prst="rect">
            <a:avLst/>
          </a:prstGeom>
          <a:noFill/>
          <a:ln w="9525">
            <a:noFill/>
            <a:miter lim="800000"/>
            <a:headEnd/>
            <a:tailEnd/>
          </a:ln>
        </p:spPr>
        <p:txBody>
          <a:bodyPr wrap="square">
            <a:spAutoFit/>
          </a:bodyPr>
          <a:lstStyle/>
          <a:p>
            <a:pPr>
              <a:spcBef>
                <a:spcPts val="250"/>
              </a:spcBef>
              <a:buClr>
                <a:schemeClr val="accent1"/>
              </a:buClr>
              <a:buSzPct val="80000"/>
              <a:buFont typeface="Wingdings 2" pitchFamily="18" charset="2"/>
              <a:buNone/>
            </a:pPr>
            <a:r>
              <a:rPr lang="en-GB" sz="2400" i="1">
                <a:solidFill>
                  <a:srgbClr val="002060"/>
                </a:solidFill>
                <a:ea typeface="Tahoma" pitchFamily="34" charset="0"/>
                <a:cs typeface="Tahoma" pitchFamily="34" charset="0"/>
              </a:rPr>
              <a:t>and has freely agreed in writing (signature)</a:t>
            </a:r>
          </a:p>
        </p:txBody>
      </p:sp>
      <p:sp>
        <p:nvSpPr>
          <p:cNvPr id="16" name="Rectangle 3">
            <a:extLst>
              <a:ext uri="{FF2B5EF4-FFF2-40B4-BE49-F238E27FC236}">
                <a16:creationId xmlns:a16="http://schemas.microsoft.com/office/drawing/2014/main" id="{52810F59-683D-65A5-263E-6C8028A05BEF}"/>
              </a:ext>
            </a:extLst>
          </p:cNvPr>
          <p:cNvSpPr txBox="1">
            <a:spLocks/>
          </p:cNvSpPr>
          <p:nvPr/>
        </p:nvSpPr>
        <p:spPr bwMode="auto">
          <a:xfrm>
            <a:off x="4098050" y="6360015"/>
            <a:ext cx="3995900" cy="395015"/>
          </a:xfrm>
          <a:prstGeom prst="rect">
            <a:avLst/>
          </a:prstGeom>
          <a:noFill/>
          <a:ln w="9525">
            <a:noFill/>
            <a:miter lim="800000"/>
            <a:headEnd/>
            <a:tailEnd/>
          </a:ln>
        </p:spPr>
        <p:txBody>
          <a:bodyPr/>
          <a:lstStyle/>
          <a:p>
            <a:pPr marL="342900" indent="-342900" algn="ctr">
              <a:spcBef>
                <a:spcPct val="20000"/>
              </a:spcBef>
              <a:buFont typeface="Wingdings 2" pitchFamily="18" charset="2"/>
              <a:buNone/>
              <a:defRPr/>
            </a:pPr>
            <a:r>
              <a:rPr lang="en-US" sz="1700" i="1"/>
              <a:t>Regulation (EU) 536/2014;  ICH--GCP</a:t>
            </a:r>
            <a:endParaRPr lang="en-GB" sz="1700" i="1"/>
          </a:p>
        </p:txBody>
      </p:sp>
      <p:sp>
        <p:nvSpPr>
          <p:cNvPr id="7" name="Text Box 13">
            <a:extLst>
              <a:ext uri="{FF2B5EF4-FFF2-40B4-BE49-F238E27FC236}">
                <a16:creationId xmlns:a16="http://schemas.microsoft.com/office/drawing/2014/main" id="{C0F5208A-0747-98ED-FC4C-38F2338C2EAD}"/>
              </a:ext>
            </a:extLst>
          </p:cNvPr>
          <p:cNvSpPr txBox="1">
            <a:spLocks noChangeArrowheads="1"/>
          </p:cNvSpPr>
          <p:nvPr/>
        </p:nvSpPr>
        <p:spPr bwMode="auto">
          <a:xfrm flipH="1">
            <a:off x="7234961" y="4474659"/>
            <a:ext cx="1779265" cy="830997"/>
          </a:xfrm>
          <a:prstGeom prst="rect">
            <a:avLst/>
          </a:prstGeom>
          <a:solidFill>
            <a:srgbClr val="00B0F0"/>
          </a:solidFill>
          <a:ln w="9525">
            <a:noFill/>
            <a:miter lim="800000"/>
            <a:headEnd/>
            <a:tailEnd/>
          </a:ln>
        </p:spPr>
        <p:txBody>
          <a:bodyPr wrap="square">
            <a:spAutoFit/>
          </a:bodyPr>
          <a:lstStyle/>
          <a:p>
            <a:pPr algn="ctr"/>
            <a:r>
              <a:rPr lang="en-GB" sz="2400" b="1">
                <a:solidFill>
                  <a:schemeClr val="bg1"/>
                </a:solidFill>
              </a:rPr>
              <a:t>WRITTEN CONSENT</a:t>
            </a:r>
          </a:p>
        </p:txBody>
      </p:sp>
    </p:spTree>
    <p:extLst>
      <p:ext uri="{BB962C8B-B14F-4D97-AF65-F5344CB8AC3E}">
        <p14:creationId xmlns:p14="http://schemas.microsoft.com/office/powerpoint/2010/main" val="234573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3B6067-6CF8-2A12-BE4D-F7212262BD54}"/>
              </a:ext>
            </a:extLst>
          </p:cNvPr>
          <p:cNvSpPr>
            <a:spLocks noGrp="1"/>
          </p:cNvSpPr>
          <p:nvPr>
            <p:ph type="title"/>
          </p:nvPr>
        </p:nvSpPr>
        <p:spPr>
          <a:xfrm>
            <a:off x="838200" y="85725"/>
            <a:ext cx="10515600" cy="1325563"/>
          </a:xfrm>
        </p:spPr>
        <p:txBody>
          <a:bodyPr/>
          <a:lstStyle/>
          <a:p>
            <a:pPr algn="ctr"/>
            <a:r>
              <a:rPr lang="en-GB"/>
              <a:t>HOW</a:t>
            </a:r>
          </a:p>
        </p:txBody>
      </p:sp>
      <p:graphicFrame>
        <p:nvGraphicFramePr>
          <p:cNvPr id="4" name="Diagramma 12">
            <a:extLst>
              <a:ext uri="{FF2B5EF4-FFF2-40B4-BE49-F238E27FC236}">
                <a16:creationId xmlns:a16="http://schemas.microsoft.com/office/drawing/2014/main" id="{0D3D5903-FFEF-924B-2168-942B3B8571D1}"/>
              </a:ext>
            </a:extLst>
          </p:cNvPr>
          <p:cNvGraphicFramePr/>
          <p:nvPr>
            <p:extLst>
              <p:ext uri="{D42A27DB-BD31-4B8C-83A1-F6EECF244321}">
                <p14:modId xmlns:p14="http://schemas.microsoft.com/office/powerpoint/2010/main" val="3657266719"/>
              </p:ext>
            </p:extLst>
          </p:nvPr>
        </p:nvGraphicFramePr>
        <p:xfrm>
          <a:off x="-236223" y="1243806"/>
          <a:ext cx="7518400" cy="5127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4" name="Picture 6" descr="Mala práctica médica, ¿qué debes saber? | Conexión Legal">
            <a:extLst>
              <a:ext uri="{FF2B5EF4-FFF2-40B4-BE49-F238E27FC236}">
                <a16:creationId xmlns:a16="http://schemas.microsoft.com/office/drawing/2014/main" id="{A69BFBE2-8286-76B6-3BC5-10A19D54A9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0777" y="2367756"/>
            <a:ext cx="3182140" cy="21224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E05B46C2-8FEE-EFC8-9A58-572CFEE2A87B}"/>
              </a:ext>
            </a:extLst>
          </p:cNvPr>
          <p:cNvSpPr txBox="1">
            <a:spLocks/>
          </p:cNvSpPr>
          <p:nvPr/>
        </p:nvSpPr>
        <p:spPr bwMode="auto">
          <a:xfrm>
            <a:off x="4098050" y="6360015"/>
            <a:ext cx="3995900" cy="395015"/>
          </a:xfrm>
          <a:prstGeom prst="rect">
            <a:avLst/>
          </a:prstGeom>
          <a:noFill/>
          <a:ln w="9525">
            <a:noFill/>
            <a:miter lim="800000"/>
            <a:headEnd/>
            <a:tailEnd/>
          </a:ln>
        </p:spPr>
        <p:txBody>
          <a:bodyPr/>
          <a:lstStyle/>
          <a:p>
            <a:pPr marL="342900" indent="-342900" algn="ctr">
              <a:spcBef>
                <a:spcPct val="20000"/>
              </a:spcBef>
              <a:buFont typeface="Wingdings 2" pitchFamily="18" charset="2"/>
              <a:buNone/>
              <a:defRPr/>
            </a:pPr>
            <a:r>
              <a:rPr lang="en-US" sz="1700" i="1"/>
              <a:t>Regulation (EU) 536/2014;  ICH--GCP</a:t>
            </a:r>
            <a:endParaRPr lang="en-GB" sz="1700" i="1"/>
          </a:p>
        </p:txBody>
      </p:sp>
    </p:spTree>
    <p:extLst>
      <p:ext uri="{BB962C8B-B14F-4D97-AF65-F5344CB8AC3E}">
        <p14:creationId xmlns:p14="http://schemas.microsoft.com/office/powerpoint/2010/main" val="1099758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3D7B-97ED-379D-ED8D-BB9F675C8C6D}"/>
              </a:ext>
            </a:extLst>
          </p:cNvPr>
          <p:cNvSpPr>
            <a:spLocks noGrp="1"/>
          </p:cNvSpPr>
          <p:nvPr>
            <p:ph type="title"/>
          </p:nvPr>
        </p:nvSpPr>
        <p:spPr/>
        <p:txBody>
          <a:bodyPr/>
          <a:lstStyle/>
          <a:p>
            <a:pPr algn="ctr"/>
            <a:r>
              <a:rPr lang="en-US" sz="4400">
                <a:solidFill>
                  <a:srgbClr val="001A8C"/>
                </a:solidFill>
              </a:rPr>
              <a:t>INFORMED CONSENT PROCESS</a:t>
            </a:r>
            <a:br>
              <a:rPr lang="en-US" sz="4400">
                <a:solidFill>
                  <a:srgbClr val="001A8C"/>
                </a:solidFill>
              </a:rPr>
            </a:br>
            <a:endParaRPr lang="en-CY">
              <a:solidFill>
                <a:srgbClr val="001A8C"/>
              </a:solidFill>
            </a:endParaRPr>
          </a:p>
        </p:txBody>
      </p:sp>
      <p:pic>
        <p:nvPicPr>
          <p:cNvPr id="13314" name="Picture 2" descr="Visualizza dettagli immagine correlata. The Benefits of a Relational Approach">
            <a:extLst>
              <a:ext uri="{FF2B5EF4-FFF2-40B4-BE49-F238E27FC236}">
                <a16:creationId xmlns:a16="http://schemas.microsoft.com/office/drawing/2014/main" id="{4B7E0415-A457-5754-A4A7-D910F2028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6846" y="4026701"/>
            <a:ext cx="3556461" cy="23584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Segnaposto testo 2">
            <a:extLst>
              <a:ext uri="{FF2B5EF4-FFF2-40B4-BE49-F238E27FC236}">
                <a16:creationId xmlns:a16="http://schemas.microsoft.com/office/drawing/2014/main" id="{598C6C43-2E14-BBEF-4B52-BD1DE56A2DB7}"/>
              </a:ext>
            </a:extLst>
          </p:cNvPr>
          <p:cNvSpPr txBox="1">
            <a:spLocks/>
          </p:cNvSpPr>
          <p:nvPr/>
        </p:nvSpPr>
        <p:spPr>
          <a:xfrm>
            <a:off x="5019107" y="4653653"/>
            <a:ext cx="5035478" cy="2345167"/>
          </a:xfrm>
          <a:prstGeom prst="rect">
            <a:avLst/>
          </a:prstGeom>
          <a:noFill/>
          <a:ln>
            <a:noFill/>
          </a:ln>
        </p:spPr>
        <p:txBody>
          <a:bodyPr vert="horz" wrap="square" lIns="91440" tIns="45720" rIns="91440" bIns="45720" anchor="t" anchorCtr="1" compatLnSpc="1">
            <a:normAutofit/>
          </a:bodyPr>
          <a:lstStyle>
            <a:lvl1pPr marL="0" marR="0" lvl="0" indent="0" algn="ctr" defTabSz="914400" rtl="0" fontAlgn="auto" hangingPunct="1">
              <a:lnSpc>
                <a:spcPct val="90000"/>
              </a:lnSpc>
              <a:spcBef>
                <a:spcPts val="1000"/>
              </a:spcBef>
              <a:spcAft>
                <a:spcPts val="0"/>
              </a:spcAft>
              <a:buSzPct val="100000"/>
              <a:buFont typeface="Arial" pitchFamily="34"/>
              <a:buNone/>
              <a:tabLst/>
              <a:defRPr lang="it-IT" sz="24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Pct val="100000"/>
              <a:buFont typeface="Arial" pitchFamily="34"/>
              <a:buNone/>
              <a:tabLst/>
              <a:defRPr/>
            </a:pPr>
            <a:endParaRPr kumimoji="0" lang="en-GB" sz="2400" b="0" i="0" u="none" strike="noStrike" kern="1200" cap="none" spc="0" normalizeH="0" baseline="0" noProof="0">
              <a:ln>
                <a:noFill/>
              </a:ln>
              <a:solidFill>
                <a:srgbClr val="000000"/>
              </a:solidFill>
              <a:effectLst/>
              <a:uLnTx/>
              <a:uFillTx/>
              <a:latin typeface="Calibri"/>
              <a:cs typeface="+mn-cs"/>
            </a:endParaRPr>
          </a:p>
        </p:txBody>
      </p:sp>
      <p:graphicFrame>
        <p:nvGraphicFramePr>
          <p:cNvPr id="12" name="Diagramma 11">
            <a:extLst>
              <a:ext uri="{FF2B5EF4-FFF2-40B4-BE49-F238E27FC236}">
                <a16:creationId xmlns:a16="http://schemas.microsoft.com/office/drawing/2014/main" id="{F4C0F39D-4222-7B59-64D8-9EDDAD0490A2}"/>
              </a:ext>
            </a:extLst>
          </p:cNvPr>
          <p:cNvGraphicFramePr/>
          <p:nvPr>
            <p:extLst>
              <p:ext uri="{D42A27DB-BD31-4B8C-83A1-F6EECF244321}">
                <p14:modId xmlns:p14="http://schemas.microsoft.com/office/powerpoint/2010/main" val="2905829952"/>
              </p:ext>
            </p:extLst>
          </p:nvPr>
        </p:nvGraphicFramePr>
        <p:xfrm>
          <a:off x="-776713" y="1662133"/>
          <a:ext cx="11137753" cy="47441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CasellaDiTesto 2">
            <a:extLst>
              <a:ext uri="{FF2B5EF4-FFF2-40B4-BE49-F238E27FC236}">
                <a16:creationId xmlns:a16="http://schemas.microsoft.com/office/drawing/2014/main" id="{8511598D-282A-DF69-4B57-BF3974D62BA0}"/>
              </a:ext>
            </a:extLst>
          </p:cNvPr>
          <p:cNvSpPr txBox="1"/>
          <p:nvPr/>
        </p:nvSpPr>
        <p:spPr>
          <a:xfrm>
            <a:off x="381148" y="1256661"/>
            <a:ext cx="6337152"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a:ln>
                  <a:noFill/>
                </a:ln>
                <a:solidFill>
                  <a:srgbClr val="002060"/>
                </a:solidFill>
                <a:effectLst/>
                <a:uLnTx/>
                <a:uFillTx/>
                <a:cs typeface="+mn-cs"/>
              </a:rPr>
              <a:t>A </a:t>
            </a:r>
            <a:r>
              <a:rPr kumimoji="0" lang="en-GB" sz="2400" b="1" i="1" u="none" strike="noStrike" kern="0" cap="none" spc="0" normalizeH="0" baseline="0" noProof="0">
                <a:ln>
                  <a:noFill/>
                </a:ln>
                <a:solidFill>
                  <a:srgbClr val="002060"/>
                </a:solidFill>
                <a:effectLst/>
                <a:uLnTx/>
                <a:uFillTx/>
                <a:cs typeface="+mn-cs"/>
              </a:rPr>
              <a:t>dynamic and continuous process </a:t>
            </a:r>
            <a:endParaRPr kumimoji="0" lang="en-GB" sz="2400" b="0" i="1" u="none" strike="noStrike" kern="0" cap="none" spc="0" normalizeH="0" baseline="0" noProof="0">
              <a:ln>
                <a:noFill/>
              </a:ln>
              <a:solidFill>
                <a:srgbClr val="002060"/>
              </a:solidFill>
              <a:effectLst/>
              <a:uLnTx/>
              <a:uFillTx/>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a:ln>
                  <a:noFill/>
                </a:ln>
                <a:solidFill>
                  <a:srgbClr val="002060"/>
                </a:solidFill>
                <a:effectLst/>
                <a:uLnTx/>
                <a:uFillTx/>
                <a:cs typeface="+mn-cs"/>
              </a:rPr>
              <a:t>begins when the recruitment of subjects starts… </a:t>
            </a:r>
          </a:p>
        </p:txBody>
      </p:sp>
      <p:sp>
        <p:nvSpPr>
          <p:cNvPr id="14" name="TextBox 14">
            <a:extLst>
              <a:ext uri="{FF2B5EF4-FFF2-40B4-BE49-F238E27FC236}">
                <a16:creationId xmlns:a16="http://schemas.microsoft.com/office/drawing/2014/main" id="{958AF26F-4C40-5578-C81A-F6AE53322494}"/>
              </a:ext>
            </a:extLst>
          </p:cNvPr>
          <p:cNvSpPr txBox="1"/>
          <p:nvPr/>
        </p:nvSpPr>
        <p:spPr>
          <a:xfrm>
            <a:off x="9201134" y="1732058"/>
            <a:ext cx="2508268" cy="1785104"/>
          </a:xfrm>
          <a:prstGeom prst="rect">
            <a:avLst/>
          </a:prstGeom>
          <a:noFill/>
        </p:spPr>
        <p:txBody>
          <a:bodyPr wrap="square">
            <a:spAutoFit/>
          </a:bodyPr>
          <a:lstStyle/>
          <a:p>
            <a:pPr fontAlgn="auto">
              <a:spcBef>
                <a:spcPts val="0"/>
              </a:spcBef>
              <a:spcAft>
                <a:spcPts val="0"/>
              </a:spcAft>
            </a:pPr>
            <a:r>
              <a:rPr lang="en-GB" sz="2200" i="1">
                <a:solidFill>
                  <a:srgbClr val="002060"/>
                </a:solidFill>
                <a:latin typeface="Calibri"/>
                <a:cs typeface="+mn-cs"/>
              </a:rPr>
              <a:t>Written informed consent form to be updated and re-submitted to Ethics Committees</a:t>
            </a:r>
          </a:p>
        </p:txBody>
      </p:sp>
      <p:sp>
        <p:nvSpPr>
          <p:cNvPr id="15" name="CasellaDiTesto 2">
            <a:extLst>
              <a:ext uri="{FF2B5EF4-FFF2-40B4-BE49-F238E27FC236}">
                <a16:creationId xmlns:a16="http://schemas.microsoft.com/office/drawing/2014/main" id="{770461F7-131A-028A-5496-8B1FDA9C4F0E}"/>
              </a:ext>
            </a:extLst>
          </p:cNvPr>
          <p:cNvSpPr txBox="1"/>
          <p:nvPr/>
        </p:nvSpPr>
        <p:spPr>
          <a:xfrm>
            <a:off x="221675" y="2512887"/>
            <a:ext cx="3927036" cy="83099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a:ln>
                  <a:noFill/>
                </a:ln>
                <a:solidFill>
                  <a:srgbClr val="002060"/>
                </a:solidFill>
                <a:effectLst/>
                <a:uLnTx/>
                <a:uFillTx/>
                <a:cs typeface="+mn-cs"/>
              </a:rPr>
              <a:t>…but does not end with the signature of the subject…</a:t>
            </a:r>
          </a:p>
        </p:txBody>
      </p:sp>
      <p:sp>
        <p:nvSpPr>
          <p:cNvPr id="3" name="Rectangle 3">
            <a:extLst>
              <a:ext uri="{FF2B5EF4-FFF2-40B4-BE49-F238E27FC236}">
                <a16:creationId xmlns:a16="http://schemas.microsoft.com/office/drawing/2014/main" id="{2A1E5505-3DE9-6986-5F83-A5B029506104}"/>
              </a:ext>
            </a:extLst>
          </p:cNvPr>
          <p:cNvSpPr txBox="1">
            <a:spLocks/>
          </p:cNvSpPr>
          <p:nvPr/>
        </p:nvSpPr>
        <p:spPr bwMode="auto">
          <a:xfrm>
            <a:off x="4098050" y="6360015"/>
            <a:ext cx="3995900" cy="395015"/>
          </a:xfrm>
          <a:prstGeom prst="rect">
            <a:avLst/>
          </a:prstGeom>
          <a:noFill/>
          <a:ln w="9525">
            <a:noFill/>
            <a:miter lim="800000"/>
            <a:headEnd/>
            <a:tailEnd/>
          </a:ln>
        </p:spPr>
        <p:txBody>
          <a:bodyPr/>
          <a:lstStyle/>
          <a:p>
            <a:pPr marL="342900" indent="-342900" algn="ctr">
              <a:spcBef>
                <a:spcPct val="20000"/>
              </a:spcBef>
              <a:buFont typeface="Wingdings 2" pitchFamily="18" charset="2"/>
              <a:buNone/>
              <a:defRPr/>
            </a:pPr>
            <a:r>
              <a:rPr lang="en-US" sz="1700" i="1"/>
              <a:t>Regulation (EU) 536/2014;  ICH--GCP</a:t>
            </a:r>
            <a:endParaRPr lang="en-GB" sz="1700" i="1"/>
          </a:p>
        </p:txBody>
      </p:sp>
    </p:spTree>
    <p:extLst>
      <p:ext uri="{BB962C8B-B14F-4D97-AF65-F5344CB8AC3E}">
        <p14:creationId xmlns:p14="http://schemas.microsoft.com/office/powerpoint/2010/main" val="3015527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a 6">
            <a:extLst>
              <a:ext uri="{FF2B5EF4-FFF2-40B4-BE49-F238E27FC236}">
                <a16:creationId xmlns:a16="http://schemas.microsoft.com/office/drawing/2014/main" id="{6F8A67BD-4C8A-755B-A3EB-1D7BBBF0A4D6}"/>
              </a:ext>
            </a:extLst>
          </p:cNvPr>
          <p:cNvGraphicFramePr/>
          <p:nvPr>
            <p:extLst>
              <p:ext uri="{D42A27DB-BD31-4B8C-83A1-F6EECF244321}">
                <p14:modId xmlns:p14="http://schemas.microsoft.com/office/powerpoint/2010/main" val="4205227324"/>
              </p:ext>
            </p:extLst>
          </p:nvPr>
        </p:nvGraphicFramePr>
        <p:xfrm>
          <a:off x="399143" y="1045529"/>
          <a:ext cx="11292114" cy="5202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olo 1">
            <a:extLst>
              <a:ext uri="{FF2B5EF4-FFF2-40B4-BE49-F238E27FC236}">
                <a16:creationId xmlns:a16="http://schemas.microsoft.com/office/drawing/2014/main" id="{807A04C8-A0C5-D4C0-8A4E-A073EB43C265}"/>
              </a:ext>
            </a:extLst>
          </p:cNvPr>
          <p:cNvSpPr>
            <a:spLocks noGrp="1"/>
          </p:cNvSpPr>
          <p:nvPr>
            <p:ph type="title"/>
          </p:nvPr>
        </p:nvSpPr>
        <p:spPr>
          <a:xfrm>
            <a:off x="838200" y="47625"/>
            <a:ext cx="10515600" cy="1325563"/>
          </a:xfrm>
        </p:spPr>
        <p:txBody>
          <a:bodyPr/>
          <a:lstStyle/>
          <a:p>
            <a:pPr algn="ctr"/>
            <a:r>
              <a:rPr lang="en-GB"/>
              <a:t>CONSENT IN SPECIAL SITUATIONS</a:t>
            </a:r>
          </a:p>
        </p:txBody>
      </p:sp>
      <p:sp>
        <p:nvSpPr>
          <p:cNvPr id="6" name="Rectangle 3">
            <a:extLst>
              <a:ext uri="{FF2B5EF4-FFF2-40B4-BE49-F238E27FC236}">
                <a16:creationId xmlns:a16="http://schemas.microsoft.com/office/drawing/2014/main" id="{B4939394-0AFF-3490-AB61-02D6D74A04AD}"/>
              </a:ext>
            </a:extLst>
          </p:cNvPr>
          <p:cNvSpPr txBox="1">
            <a:spLocks/>
          </p:cNvSpPr>
          <p:nvPr/>
        </p:nvSpPr>
        <p:spPr bwMode="auto">
          <a:xfrm>
            <a:off x="4098050" y="6398259"/>
            <a:ext cx="3995900" cy="395015"/>
          </a:xfrm>
          <a:prstGeom prst="rect">
            <a:avLst/>
          </a:prstGeom>
          <a:noFill/>
          <a:ln w="9525">
            <a:noFill/>
            <a:miter lim="800000"/>
            <a:headEnd/>
            <a:tailEnd/>
          </a:ln>
        </p:spPr>
        <p:txBody>
          <a:bodyPr/>
          <a:lstStyle/>
          <a:p>
            <a:pPr marL="342900" indent="-342900" algn="ctr" fontAlgn="base">
              <a:spcBef>
                <a:spcPct val="20000"/>
              </a:spcBef>
              <a:spcAft>
                <a:spcPct val="0"/>
              </a:spcAft>
              <a:buFont typeface="Wingdings 2" pitchFamily="18" charset="2"/>
              <a:buNone/>
              <a:defRPr/>
            </a:pPr>
            <a:r>
              <a:rPr lang="en-US" sz="1700" i="1">
                <a:cs typeface="Arial" panose="020B0604020202020204" pitchFamily="34" charset="0"/>
              </a:rPr>
              <a:t>Regulation (EU) 536/2014</a:t>
            </a:r>
            <a:endParaRPr lang="en-GB" sz="1700" i="1">
              <a:cs typeface="Arial" panose="020B0604020202020204" pitchFamily="34" charset="0"/>
            </a:endParaRPr>
          </a:p>
        </p:txBody>
      </p:sp>
    </p:spTree>
    <p:extLst>
      <p:ext uri="{BB962C8B-B14F-4D97-AF65-F5344CB8AC3E}">
        <p14:creationId xmlns:p14="http://schemas.microsoft.com/office/powerpoint/2010/main" val="2878908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A5829-AB2C-0B60-0C61-8AD3E1CBC9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B07A3E-9E95-DE67-80B2-61F0C3178547}"/>
              </a:ext>
            </a:extLst>
          </p:cNvPr>
          <p:cNvSpPr>
            <a:spLocks noGrp="1"/>
          </p:cNvSpPr>
          <p:nvPr>
            <p:ph type="title"/>
          </p:nvPr>
        </p:nvSpPr>
        <p:spPr/>
        <p:txBody>
          <a:bodyPr>
            <a:noAutofit/>
          </a:bodyPr>
          <a:lstStyle/>
          <a:p>
            <a:pPr algn="ctr"/>
            <a:r>
              <a:rPr lang="en-US">
                <a:solidFill>
                  <a:srgbClr val="002060"/>
                </a:solidFill>
              </a:rPr>
              <a:t>INFORMED CONSENT</a:t>
            </a:r>
            <a:endParaRPr lang="en-CY">
              <a:solidFill>
                <a:srgbClr val="002060"/>
              </a:solidFill>
            </a:endParaRPr>
          </a:p>
        </p:txBody>
      </p:sp>
      <p:pic>
        <p:nvPicPr>
          <p:cNvPr id="5" name="Immagine 4">
            <a:extLst>
              <a:ext uri="{FF2B5EF4-FFF2-40B4-BE49-F238E27FC236}">
                <a16:creationId xmlns:a16="http://schemas.microsoft.com/office/drawing/2014/main" id="{8CFDF418-C466-D106-4280-FAF0B656D1B4}"/>
              </a:ext>
            </a:extLst>
          </p:cNvPr>
          <p:cNvPicPr>
            <a:picLocks noChangeAspect="1"/>
          </p:cNvPicPr>
          <p:nvPr/>
        </p:nvPicPr>
        <p:blipFill rotWithShape="1">
          <a:blip r:embed="rId2" cstate="print"/>
          <a:srcRect l="33987" t="15021" r="34968" b="11393"/>
          <a:stretch/>
        </p:blipFill>
        <p:spPr>
          <a:xfrm>
            <a:off x="8438147" y="1643636"/>
            <a:ext cx="2530557" cy="3374076"/>
          </a:xfrm>
          <a:prstGeom prst="rect">
            <a:avLst/>
          </a:prstGeom>
          <a:ln>
            <a:noFill/>
          </a:ln>
          <a:effectLst>
            <a:outerShdw blurRad="292100" dist="139700" dir="2700000" algn="tl" rotWithShape="0">
              <a:srgbClr val="333333">
                <a:alpha val="65000"/>
              </a:srgbClr>
            </a:outerShdw>
          </a:effectLst>
        </p:spPr>
      </p:pic>
      <p:sp>
        <p:nvSpPr>
          <p:cNvPr id="6" name="Segnaposto testo 2">
            <a:extLst>
              <a:ext uri="{FF2B5EF4-FFF2-40B4-BE49-F238E27FC236}">
                <a16:creationId xmlns:a16="http://schemas.microsoft.com/office/drawing/2014/main" id="{6937EE63-8117-264B-5E2C-E97A397B1960}"/>
              </a:ext>
            </a:extLst>
          </p:cNvPr>
          <p:cNvSpPr txBox="1">
            <a:spLocks/>
          </p:cNvSpPr>
          <p:nvPr/>
        </p:nvSpPr>
        <p:spPr>
          <a:xfrm>
            <a:off x="918410" y="1643636"/>
            <a:ext cx="7439527" cy="4224759"/>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GB" sz="2200" b="1">
                <a:solidFill>
                  <a:srgbClr val="002060"/>
                </a:solidFill>
              </a:rPr>
              <a:t>Guideline 9: </a:t>
            </a:r>
            <a:r>
              <a:rPr lang="en-GB" sz="2200">
                <a:solidFill>
                  <a:srgbClr val="002060"/>
                </a:solidFill>
              </a:rPr>
              <a:t>individuals capable of giving informed consent</a:t>
            </a:r>
          </a:p>
          <a:p>
            <a:pPr>
              <a:lnSpc>
                <a:spcPct val="120000"/>
              </a:lnSpc>
            </a:pPr>
            <a:r>
              <a:rPr lang="en-GB" sz="2200" b="1">
                <a:solidFill>
                  <a:srgbClr val="002060"/>
                </a:solidFill>
              </a:rPr>
              <a:t>Guideline 10: </a:t>
            </a:r>
            <a:r>
              <a:rPr lang="en-GB" sz="2200">
                <a:solidFill>
                  <a:srgbClr val="002060"/>
                </a:solidFill>
              </a:rPr>
              <a:t>Modifications and waivers of informed consent </a:t>
            </a:r>
          </a:p>
          <a:p>
            <a:pPr>
              <a:lnSpc>
                <a:spcPct val="120000"/>
              </a:lnSpc>
            </a:pPr>
            <a:r>
              <a:rPr lang="en-GB" sz="2200" b="1">
                <a:solidFill>
                  <a:srgbClr val="002060"/>
                </a:solidFill>
              </a:rPr>
              <a:t>Guideline 11: </a:t>
            </a:r>
            <a:r>
              <a:rPr lang="en-GB" sz="2200">
                <a:solidFill>
                  <a:srgbClr val="002060"/>
                </a:solidFill>
              </a:rPr>
              <a:t>Collection, storage and use of biological materials and related data</a:t>
            </a:r>
          </a:p>
          <a:p>
            <a:pPr>
              <a:lnSpc>
                <a:spcPct val="120000"/>
              </a:lnSpc>
            </a:pPr>
            <a:r>
              <a:rPr lang="en-GB" sz="2200" b="1">
                <a:solidFill>
                  <a:srgbClr val="002060"/>
                </a:solidFill>
              </a:rPr>
              <a:t>Guideline 12: </a:t>
            </a:r>
            <a:r>
              <a:rPr lang="en-GB" sz="2200">
                <a:solidFill>
                  <a:srgbClr val="002060"/>
                </a:solidFill>
              </a:rPr>
              <a:t>Collection, storage and use of data in health related research</a:t>
            </a:r>
          </a:p>
          <a:p>
            <a:pPr>
              <a:lnSpc>
                <a:spcPct val="120000"/>
              </a:lnSpc>
            </a:pPr>
            <a:r>
              <a:rPr lang="en-GB" sz="2200" b="1">
                <a:solidFill>
                  <a:srgbClr val="002060"/>
                </a:solidFill>
              </a:rPr>
              <a:t>Guideline 16: </a:t>
            </a:r>
            <a:r>
              <a:rPr lang="en-GB" sz="2200">
                <a:solidFill>
                  <a:srgbClr val="002060"/>
                </a:solidFill>
              </a:rPr>
              <a:t>Research involving adults incapable of giving informed consent</a:t>
            </a:r>
          </a:p>
          <a:p>
            <a:pPr>
              <a:lnSpc>
                <a:spcPct val="120000"/>
              </a:lnSpc>
            </a:pPr>
            <a:r>
              <a:rPr lang="en-GB" sz="2200" b="1">
                <a:solidFill>
                  <a:srgbClr val="002060"/>
                </a:solidFill>
              </a:rPr>
              <a:t>Guideline 17: </a:t>
            </a:r>
            <a:r>
              <a:rPr lang="en-GB" sz="2200">
                <a:solidFill>
                  <a:srgbClr val="002060"/>
                </a:solidFill>
              </a:rPr>
              <a:t>Research involving children and adolescents</a:t>
            </a:r>
          </a:p>
          <a:p>
            <a:pPr>
              <a:lnSpc>
                <a:spcPct val="120000"/>
              </a:lnSpc>
            </a:pPr>
            <a:r>
              <a:rPr lang="en-GB" sz="2200" b="1">
                <a:solidFill>
                  <a:srgbClr val="002060"/>
                </a:solidFill>
              </a:rPr>
              <a:t>Appendix 2: </a:t>
            </a:r>
            <a:r>
              <a:rPr lang="en-GB" sz="2200">
                <a:solidFill>
                  <a:srgbClr val="002060"/>
                </a:solidFill>
              </a:rPr>
              <a:t>Obtaining informed consent: essential information for prospective research participants</a:t>
            </a:r>
          </a:p>
        </p:txBody>
      </p:sp>
    </p:spTree>
    <p:extLst>
      <p:ext uri="{BB962C8B-B14F-4D97-AF65-F5344CB8AC3E}">
        <p14:creationId xmlns:p14="http://schemas.microsoft.com/office/powerpoint/2010/main" val="2984573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35057-7DD7-EE13-86EF-91D35AD4CB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16828-7603-1EC1-0F92-38F66B9696E8}"/>
              </a:ext>
            </a:extLst>
          </p:cNvPr>
          <p:cNvSpPr>
            <a:spLocks noGrp="1"/>
          </p:cNvSpPr>
          <p:nvPr>
            <p:ph type="title"/>
          </p:nvPr>
        </p:nvSpPr>
        <p:spPr/>
        <p:txBody>
          <a:bodyPr/>
          <a:lstStyle/>
          <a:p>
            <a:pPr algn="ctr"/>
            <a:r>
              <a:rPr lang="en-GB" b="1">
                <a:solidFill>
                  <a:srgbClr val="002060"/>
                </a:solidFill>
              </a:rPr>
              <a:t>INFORMED CONSENT</a:t>
            </a:r>
          </a:p>
        </p:txBody>
      </p:sp>
      <p:sp>
        <p:nvSpPr>
          <p:cNvPr id="10" name="CasellaDiTesto 9">
            <a:extLst>
              <a:ext uri="{FF2B5EF4-FFF2-40B4-BE49-F238E27FC236}">
                <a16:creationId xmlns:a16="http://schemas.microsoft.com/office/drawing/2014/main" id="{B78688F1-3AE0-DD5A-F948-2670DB728DE6}"/>
              </a:ext>
            </a:extLst>
          </p:cNvPr>
          <p:cNvSpPr txBox="1"/>
          <p:nvPr/>
        </p:nvSpPr>
        <p:spPr>
          <a:xfrm>
            <a:off x="838201" y="1467321"/>
            <a:ext cx="10515599" cy="1384995"/>
          </a:xfrm>
          <a:prstGeom prst="rect">
            <a:avLst/>
          </a:prstGeom>
          <a:noFill/>
        </p:spPr>
        <p:txBody>
          <a:bodyPr wrap="square" rtlCol="0">
            <a:spAutoFit/>
          </a:bodyPr>
          <a:lstStyle/>
          <a:p>
            <a:pPr algn="ctr"/>
            <a:r>
              <a:rPr lang="en-GB" sz="2800">
                <a:solidFill>
                  <a:srgbClr val="002060"/>
                </a:solidFill>
              </a:rPr>
              <a:t>Besides the consent to the research, participants </a:t>
            </a:r>
            <a:r>
              <a:rPr lang="en-GB" sz="2800">
                <a:solidFill>
                  <a:srgbClr val="C00000"/>
                </a:solidFill>
              </a:rPr>
              <a:t>MUST</a:t>
            </a:r>
            <a:r>
              <a:rPr lang="en-GB" sz="2800">
                <a:solidFill>
                  <a:srgbClr val="001A8C"/>
                </a:solidFill>
              </a:rPr>
              <a:t> </a:t>
            </a:r>
            <a:r>
              <a:rPr lang="en-GB" sz="2800">
                <a:solidFill>
                  <a:srgbClr val="002060"/>
                </a:solidFill>
              </a:rPr>
              <a:t>provide the researcher with the consent to the processing of their personal data…</a:t>
            </a:r>
          </a:p>
        </p:txBody>
      </p:sp>
      <p:sp>
        <p:nvSpPr>
          <p:cNvPr id="12" name="CasellaDiTesto 11">
            <a:extLst>
              <a:ext uri="{FF2B5EF4-FFF2-40B4-BE49-F238E27FC236}">
                <a16:creationId xmlns:a16="http://schemas.microsoft.com/office/drawing/2014/main" id="{0019B8D4-486F-651C-AFFA-13C6C0CAF6FC}"/>
              </a:ext>
            </a:extLst>
          </p:cNvPr>
          <p:cNvSpPr txBox="1"/>
          <p:nvPr/>
        </p:nvSpPr>
        <p:spPr>
          <a:xfrm>
            <a:off x="4006627" y="4975180"/>
            <a:ext cx="6763142" cy="830997"/>
          </a:xfrm>
          <a:prstGeom prst="rect">
            <a:avLst/>
          </a:prstGeom>
          <a:noFill/>
        </p:spPr>
        <p:txBody>
          <a:bodyPr wrap="square">
            <a:spAutoFit/>
          </a:bodyPr>
          <a:lstStyle/>
          <a:p>
            <a:pPr algn="r"/>
            <a:r>
              <a:rPr lang="en-GB" sz="2400" b="1" i="1">
                <a:solidFill>
                  <a:srgbClr val="C00000"/>
                </a:solidFill>
              </a:rPr>
              <a:t>The lack of consent to data processing may compromise the participation in the study!</a:t>
            </a:r>
          </a:p>
        </p:txBody>
      </p:sp>
      <p:sp>
        <p:nvSpPr>
          <p:cNvPr id="3" name="CasellaDiTesto 2">
            <a:extLst>
              <a:ext uri="{FF2B5EF4-FFF2-40B4-BE49-F238E27FC236}">
                <a16:creationId xmlns:a16="http://schemas.microsoft.com/office/drawing/2014/main" id="{8B6D8F74-2FC6-F36F-52CC-690859233BC5}"/>
              </a:ext>
            </a:extLst>
          </p:cNvPr>
          <p:cNvSpPr txBox="1"/>
          <p:nvPr/>
        </p:nvSpPr>
        <p:spPr>
          <a:xfrm>
            <a:off x="4705793" y="6360133"/>
            <a:ext cx="2780414" cy="353943"/>
          </a:xfrm>
          <a:prstGeom prst="rect">
            <a:avLst/>
          </a:prstGeom>
          <a:noFill/>
        </p:spPr>
        <p:txBody>
          <a:bodyPr wrap="square" rtlCol="0">
            <a:spAutoFit/>
          </a:bodyPr>
          <a:lstStyle/>
          <a:p>
            <a:pPr algn="ctr"/>
            <a:r>
              <a:rPr lang="en-GB" sz="1700" i="1"/>
              <a:t>EDPB, Opinion 3/2019</a:t>
            </a:r>
          </a:p>
        </p:txBody>
      </p:sp>
      <p:pic>
        <p:nvPicPr>
          <p:cNvPr id="5" name="Picture 2" descr="Regulation EU No 536 2014 | Imaging CRO | TRACER">
            <a:extLst>
              <a:ext uri="{FF2B5EF4-FFF2-40B4-BE49-F238E27FC236}">
                <a16:creationId xmlns:a16="http://schemas.microsoft.com/office/drawing/2014/main" id="{B41CA446-76CB-26F1-1B9E-9554E94CC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0401" y="3003238"/>
            <a:ext cx="2415599" cy="1358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descr="Immagine correlata">
            <a:extLst>
              <a:ext uri="{FF2B5EF4-FFF2-40B4-BE49-F238E27FC236}">
                <a16:creationId xmlns:a16="http://schemas.microsoft.com/office/drawing/2014/main" id="{86D8B290-7F62-866F-7508-DC2B6ED336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9616" y="3003238"/>
            <a:ext cx="2038165" cy="13587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8465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D58DD36A-6125-51C1-87E6-9F682E1DEF98}"/>
              </a:ext>
            </a:extLst>
          </p:cNvPr>
          <p:cNvSpPr txBox="1">
            <a:spLocks/>
          </p:cNvSpPr>
          <p:nvPr/>
        </p:nvSpPr>
        <p:spPr>
          <a:xfrm>
            <a:off x="1508951" y="1866900"/>
            <a:ext cx="9174098" cy="1787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1A8C"/>
                </a:solidFill>
                <a:latin typeface="+mj-lt"/>
                <a:ea typeface="+mj-ea"/>
                <a:cs typeface="+mj-cs"/>
              </a:defRPr>
            </a:lvl1pPr>
          </a:lstStyle>
          <a:p>
            <a:pPr>
              <a:lnSpc>
                <a:spcPct val="150000"/>
              </a:lnSpc>
            </a:pPr>
            <a:r>
              <a:rPr lang="en-GB" sz="4000" i="1"/>
              <a:t>How to prepare the informed consent material &amp; which contents</a:t>
            </a:r>
          </a:p>
        </p:txBody>
      </p:sp>
      <p:pic>
        <p:nvPicPr>
          <p:cNvPr id="5" name="Picture 21" descr="C:\Users\viviana\AppData\Local\Microsoft\Windows\Temporary Internet Files\Content.IE5\T9MMJWNV\MC900355659[1].wmf">
            <a:extLst>
              <a:ext uri="{FF2B5EF4-FFF2-40B4-BE49-F238E27FC236}">
                <a16:creationId xmlns:a16="http://schemas.microsoft.com/office/drawing/2014/main" id="{34BC20B0-E688-462A-22E3-95A51C495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7425" y="3429000"/>
            <a:ext cx="2025624"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047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s://encrypted-tbn1.gstatic.com/images?q=tbn:ANd9GcRMntFfvO5LpgDJVWdf2F9S3wqy6yY7DzIiQ--swU779QMep7CG">
            <a:extLst>
              <a:ext uri="{FF2B5EF4-FFF2-40B4-BE49-F238E27FC236}">
                <a16:creationId xmlns:a16="http://schemas.microsoft.com/office/drawing/2014/main" id="{BAC05076-0C08-82A1-292E-DE428F401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8050" y="2190892"/>
            <a:ext cx="110807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a:extLst>
              <a:ext uri="{FF2B5EF4-FFF2-40B4-BE49-F238E27FC236}">
                <a16:creationId xmlns:a16="http://schemas.microsoft.com/office/drawing/2014/main" id="{3EEB7489-4FA9-5E9B-4C13-DA76285F8F9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98433" y="4549754"/>
            <a:ext cx="2195134" cy="1463423"/>
          </a:xfrm>
          <a:prstGeom prst="rect">
            <a:avLst/>
          </a:prstGeom>
        </p:spPr>
      </p:pic>
      <p:sp>
        <p:nvSpPr>
          <p:cNvPr id="5" name="CasellaDiTesto 4">
            <a:extLst>
              <a:ext uri="{FF2B5EF4-FFF2-40B4-BE49-F238E27FC236}">
                <a16:creationId xmlns:a16="http://schemas.microsoft.com/office/drawing/2014/main" id="{34848D5D-E7C0-BBCE-588B-13C0E5E60729}"/>
              </a:ext>
            </a:extLst>
          </p:cNvPr>
          <p:cNvSpPr txBox="1"/>
          <p:nvPr/>
        </p:nvSpPr>
        <p:spPr>
          <a:xfrm>
            <a:off x="10012263" y="6475217"/>
            <a:ext cx="2088000" cy="307777"/>
          </a:xfrm>
          <a:prstGeom prst="rect">
            <a:avLst/>
          </a:prstGeom>
          <a:noFill/>
        </p:spPr>
        <p:txBody>
          <a:bodyPr wrap="square" rtlCol="0">
            <a:spAutoFit/>
          </a:bodyPr>
          <a:lstStyle/>
          <a:p>
            <a:r>
              <a:rPr lang="en-GB" sz="700">
                <a:solidFill>
                  <a:schemeClr val="tx2">
                    <a:lumMod val="40000"/>
                    <a:lumOff val="60000"/>
                  </a:schemeClr>
                </a:solidFill>
                <a:hlinkClick r:id="rId4" tooltip="http://www.salvisjuribus.it/valutazione-dimpatto-sulla-protezione-dei-dati-personali-secondo-le-linee-guida-wp29/">
                  <a:extLst>
                    <a:ext uri="{A12FA001-AC4F-418D-AE19-62706E023703}">
                      <ahyp:hlinkClr xmlns:ahyp="http://schemas.microsoft.com/office/drawing/2018/hyperlinkcolor" val="tx"/>
                    </a:ext>
                  </a:extLst>
                </a:hlinkClick>
              </a:rPr>
              <a:t>Questa </a:t>
            </a:r>
            <a:r>
              <a:rPr lang="en-GB" sz="700" err="1">
                <a:solidFill>
                  <a:schemeClr val="tx2">
                    <a:lumMod val="40000"/>
                    <a:lumOff val="60000"/>
                  </a:schemeClr>
                </a:solidFill>
                <a:hlinkClick r:id="rId4" tooltip="http://www.salvisjuribus.it/valutazione-dimpatto-sulla-protezione-dei-dati-personali-secondo-le-linee-guida-wp29/">
                  <a:extLst>
                    <a:ext uri="{A12FA001-AC4F-418D-AE19-62706E023703}">
                      <ahyp:hlinkClr xmlns:ahyp="http://schemas.microsoft.com/office/drawing/2018/hyperlinkcolor" val="tx"/>
                    </a:ext>
                  </a:extLst>
                </a:hlinkClick>
              </a:rPr>
              <a:t>foto</a:t>
            </a:r>
            <a:r>
              <a:rPr lang="en-GB" sz="700">
                <a:solidFill>
                  <a:schemeClr val="tx2">
                    <a:lumMod val="40000"/>
                    <a:lumOff val="60000"/>
                  </a:schemeClr>
                </a:solidFill>
              </a:rPr>
              <a:t> di </a:t>
            </a:r>
            <a:r>
              <a:rPr lang="en-GB" sz="700" err="1">
                <a:solidFill>
                  <a:schemeClr val="tx2">
                    <a:lumMod val="40000"/>
                    <a:lumOff val="60000"/>
                  </a:schemeClr>
                </a:solidFill>
              </a:rPr>
              <a:t>Autore</a:t>
            </a:r>
            <a:r>
              <a:rPr lang="en-GB" sz="700">
                <a:solidFill>
                  <a:schemeClr val="tx2">
                    <a:lumMod val="40000"/>
                    <a:lumOff val="60000"/>
                  </a:schemeClr>
                </a:solidFill>
              </a:rPr>
              <a:t> </a:t>
            </a:r>
            <a:r>
              <a:rPr lang="en-GB" sz="700" err="1">
                <a:solidFill>
                  <a:schemeClr val="tx2">
                    <a:lumMod val="40000"/>
                    <a:lumOff val="60000"/>
                  </a:schemeClr>
                </a:solidFill>
              </a:rPr>
              <a:t>sconosciuto</a:t>
            </a:r>
            <a:r>
              <a:rPr lang="en-GB" sz="700">
                <a:solidFill>
                  <a:schemeClr val="tx2">
                    <a:lumMod val="40000"/>
                    <a:lumOff val="60000"/>
                  </a:schemeClr>
                </a:solidFill>
              </a:rPr>
              <a:t> è </a:t>
            </a:r>
            <a:r>
              <a:rPr lang="en-GB" sz="700" err="1">
                <a:solidFill>
                  <a:schemeClr val="tx2">
                    <a:lumMod val="40000"/>
                    <a:lumOff val="60000"/>
                  </a:schemeClr>
                </a:solidFill>
              </a:rPr>
              <a:t>concesso</a:t>
            </a:r>
            <a:r>
              <a:rPr lang="en-GB" sz="700">
                <a:solidFill>
                  <a:schemeClr val="tx2">
                    <a:lumMod val="40000"/>
                    <a:lumOff val="60000"/>
                  </a:schemeClr>
                </a:solidFill>
              </a:rPr>
              <a:t> in </a:t>
            </a:r>
            <a:r>
              <a:rPr lang="en-GB" sz="700" err="1">
                <a:solidFill>
                  <a:schemeClr val="tx2">
                    <a:lumMod val="40000"/>
                    <a:lumOff val="60000"/>
                  </a:schemeClr>
                </a:solidFill>
              </a:rPr>
              <a:t>licenza</a:t>
            </a:r>
            <a:r>
              <a:rPr lang="en-GB" sz="700">
                <a:solidFill>
                  <a:schemeClr val="tx2">
                    <a:lumMod val="40000"/>
                    <a:lumOff val="60000"/>
                  </a:schemeClr>
                </a:solidFill>
              </a:rPr>
              <a:t> da </a:t>
            </a:r>
            <a:r>
              <a:rPr lang="en-GB" sz="700">
                <a:solidFill>
                  <a:schemeClr val="tx2">
                    <a:lumMod val="40000"/>
                    <a:lumOff val="60000"/>
                  </a:schemeClr>
                </a:solidFill>
                <a:hlinkClick r:id="rId5" tooltip="https://creativecommons.org/licenses/by-nc/3.0/">
                  <a:extLst>
                    <a:ext uri="{A12FA001-AC4F-418D-AE19-62706E023703}">
                      <ahyp:hlinkClr xmlns:ahyp="http://schemas.microsoft.com/office/drawing/2018/hyperlinkcolor" val="tx"/>
                    </a:ext>
                  </a:extLst>
                </a:hlinkClick>
              </a:rPr>
              <a:t>CC BY-NC</a:t>
            </a:r>
            <a:endParaRPr lang="en-GB" sz="700">
              <a:solidFill>
                <a:schemeClr val="tx2">
                  <a:lumMod val="40000"/>
                  <a:lumOff val="60000"/>
                </a:schemeClr>
              </a:solidFill>
            </a:endParaRPr>
          </a:p>
        </p:txBody>
      </p:sp>
      <p:sp>
        <p:nvSpPr>
          <p:cNvPr id="6" name="Titolo 1">
            <a:extLst>
              <a:ext uri="{FF2B5EF4-FFF2-40B4-BE49-F238E27FC236}">
                <a16:creationId xmlns:a16="http://schemas.microsoft.com/office/drawing/2014/main" id="{3E58BF7D-539B-04C6-4B06-D5313F0BF084}"/>
              </a:ext>
            </a:extLst>
          </p:cNvPr>
          <p:cNvSpPr>
            <a:spLocks noGrp="1"/>
          </p:cNvSpPr>
          <p:nvPr>
            <p:ph type="title"/>
          </p:nvPr>
        </p:nvSpPr>
        <p:spPr>
          <a:noFill/>
        </p:spPr>
        <p:txBody>
          <a:bodyPr/>
          <a:lstStyle/>
          <a:p>
            <a:pPr algn="ctr"/>
            <a:r>
              <a:rPr lang="en-GB"/>
              <a:t>INFORMED CONSENT MATERIAL </a:t>
            </a:r>
          </a:p>
        </p:txBody>
      </p:sp>
      <p:sp>
        <p:nvSpPr>
          <p:cNvPr id="7" name="Rectangle 3">
            <a:extLst>
              <a:ext uri="{FF2B5EF4-FFF2-40B4-BE49-F238E27FC236}">
                <a16:creationId xmlns:a16="http://schemas.microsoft.com/office/drawing/2014/main" id="{961994CC-63FF-3C11-22FB-724E401C91A2}"/>
              </a:ext>
            </a:extLst>
          </p:cNvPr>
          <p:cNvSpPr txBox="1">
            <a:spLocks/>
          </p:cNvSpPr>
          <p:nvPr/>
        </p:nvSpPr>
        <p:spPr bwMode="auto">
          <a:xfrm>
            <a:off x="3126000" y="6385196"/>
            <a:ext cx="5940000" cy="395015"/>
          </a:xfrm>
          <a:prstGeom prst="rect">
            <a:avLst/>
          </a:prstGeom>
          <a:noFill/>
          <a:ln w="9525">
            <a:noFill/>
            <a:miter lim="800000"/>
            <a:headEnd/>
            <a:tailEnd/>
          </a:ln>
        </p:spPr>
        <p:txBody>
          <a:bodyPr/>
          <a:lstStyle/>
          <a:p>
            <a:pPr marL="342900" indent="-342900" algn="ctr">
              <a:spcBef>
                <a:spcPct val="20000"/>
              </a:spcBef>
              <a:buFont typeface="Wingdings 2" pitchFamily="18" charset="2"/>
              <a:buNone/>
              <a:defRPr/>
            </a:pPr>
            <a:r>
              <a:rPr lang="en-US" sz="1700" i="1">
                <a:solidFill>
                  <a:srgbClr val="33334D"/>
                </a:solidFill>
              </a:rPr>
              <a:t>Regulation (EU) 2016/679; CIOMS WHO guidelines 2016 </a:t>
            </a:r>
            <a:endParaRPr lang="en-GB" sz="1700" i="1">
              <a:solidFill>
                <a:srgbClr val="33334D"/>
              </a:solidFill>
            </a:endParaRPr>
          </a:p>
        </p:txBody>
      </p:sp>
      <p:pic>
        <p:nvPicPr>
          <p:cNvPr id="11" name="Immagine 10">
            <a:extLst>
              <a:ext uri="{FF2B5EF4-FFF2-40B4-BE49-F238E27FC236}">
                <a16:creationId xmlns:a16="http://schemas.microsoft.com/office/drawing/2014/main" id="{40C6DB17-0E9C-A1FA-26B5-B4E1589D4DB8}"/>
              </a:ext>
            </a:extLst>
          </p:cNvPr>
          <p:cNvPicPr>
            <a:picLocks noChangeAspect="1"/>
          </p:cNvPicPr>
          <p:nvPr/>
        </p:nvPicPr>
        <p:blipFill>
          <a:blip r:embed="rId6" cstate="print"/>
          <a:stretch>
            <a:fillRect/>
          </a:stretch>
        </p:blipFill>
        <p:spPr>
          <a:xfrm>
            <a:off x="8401558" y="4516282"/>
            <a:ext cx="1620387" cy="1530366"/>
          </a:xfrm>
          <a:prstGeom prst="rect">
            <a:avLst/>
          </a:prstGeom>
        </p:spPr>
      </p:pic>
      <p:sp>
        <p:nvSpPr>
          <p:cNvPr id="14" name="CasellaDiTesto 13">
            <a:extLst>
              <a:ext uri="{FF2B5EF4-FFF2-40B4-BE49-F238E27FC236}">
                <a16:creationId xmlns:a16="http://schemas.microsoft.com/office/drawing/2014/main" id="{8D443D88-1136-4A84-2454-3BD3D9CE5C18}"/>
              </a:ext>
            </a:extLst>
          </p:cNvPr>
          <p:cNvSpPr txBox="1"/>
          <p:nvPr/>
        </p:nvSpPr>
        <p:spPr>
          <a:xfrm>
            <a:off x="4884765" y="3578777"/>
            <a:ext cx="2500268" cy="948456"/>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760F44"/>
              </a:buClr>
              <a:buSzTx/>
              <a:buFont typeface="Arial" panose="020B0604020202020204" pitchFamily="34" charset="0"/>
              <a:buNone/>
              <a:tabLst/>
              <a:defRPr/>
            </a:pPr>
            <a:r>
              <a:rPr kumimoji="0" lang="en-GB" sz="2800" b="0" i="0" u="none" strike="noStrike" kern="1200" cap="none" spc="0" normalizeH="0" baseline="0" noProof="0">
                <a:ln>
                  <a:noFill/>
                </a:ln>
                <a:solidFill>
                  <a:srgbClr val="002060"/>
                </a:solidFill>
                <a:effectLst/>
                <a:uLnTx/>
                <a:uFillTx/>
                <a:latin typeface="+mj-lt"/>
                <a:ea typeface="+mn-ea"/>
                <a:cs typeface="+mn-cs"/>
              </a:rPr>
              <a:t>Personal data processing</a:t>
            </a:r>
          </a:p>
        </p:txBody>
      </p:sp>
      <p:sp>
        <p:nvSpPr>
          <p:cNvPr id="15" name="CasellaDiTesto 14">
            <a:extLst>
              <a:ext uri="{FF2B5EF4-FFF2-40B4-BE49-F238E27FC236}">
                <a16:creationId xmlns:a16="http://schemas.microsoft.com/office/drawing/2014/main" id="{956FA0CC-6968-3414-2C49-42E464D32557}"/>
              </a:ext>
            </a:extLst>
          </p:cNvPr>
          <p:cNvSpPr txBox="1"/>
          <p:nvPr/>
        </p:nvSpPr>
        <p:spPr>
          <a:xfrm>
            <a:off x="7647689" y="3575952"/>
            <a:ext cx="2911752" cy="954107"/>
          </a:xfrm>
          <a:prstGeom prst="rect">
            <a:avLst/>
          </a:prstGeom>
          <a:noFill/>
        </p:spPr>
        <p:txBody>
          <a:bodyPr wrap="square">
            <a:spAutoFit/>
          </a:bodyPr>
          <a:lstStyle/>
          <a:p>
            <a:pPr marL="0" marR="0" lvl="0" indent="0" algn="ctr" defTabSz="914400" rtl="0" eaLnBrk="0" fontAlgn="base" latinLnBrk="0" hangingPunct="0">
              <a:lnSpc>
                <a:spcPct val="100000"/>
              </a:lnSpc>
              <a:spcAft>
                <a:spcPct val="0"/>
              </a:spcAft>
              <a:buClr>
                <a:srgbClr val="760F44"/>
              </a:buClr>
              <a:buSzTx/>
              <a:buFont typeface="Arial" panose="020B0604020202020204" pitchFamily="34" charset="0"/>
              <a:buNone/>
              <a:tabLst/>
              <a:defRPr/>
            </a:pPr>
            <a:r>
              <a:rPr kumimoji="0" lang="en-GB" sz="2800" b="0" i="0" u="none" strike="noStrike" kern="1200" cap="none" spc="0" normalizeH="0" baseline="0" noProof="0">
                <a:ln>
                  <a:noFill/>
                </a:ln>
                <a:solidFill>
                  <a:srgbClr val="002060"/>
                </a:solidFill>
                <a:effectLst/>
                <a:uLnTx/>
                <a:uFillTx/>
                <a:latin typeface="+mj-lt"/>
                <a:ea typeface="+mn-ea"/>
                <a:cs typeface="+mn-cs"/>
              </a:rPr>
              <a:t>Genetic tests </a:t>
            </a:r>
          </a:p>
          <a:p>
            <a:pPr marL="0" marR="0" lvl="0" indent="0" algn="ctr" defTabSz="914400" rtl="0" eaLnBrk="0" fontAlgn="base" latinLnBrk="0" hangingPunct="0">
              <a:lnSpc>
                <a:spcPct val="100000"/>
              </a:lnSpc>
              <a:spcAft>
                <a:spcPct val="0"/>
              </a:spcAft>
              <a:buClr>
                <a:srgbClr val="760F44"/>
              </a:buClr>
              <a:buSzTx/>
              <a:buFont typeface="Arial" panose="020B0604020202020204" pitchFamily="34" charset="0"/>
              <a:buNone/>
              <a:tabLst/>
              <a:defRPr/>
            </a:pPr>
            <a:r>
              <a:rPr kumimoji="0" lang="en-GB" sz="2800" b="0" i="0" u="none" strike="noStrike" kern="1200" cap="none" spc="0" normalizeH="0" baseline="0" noProof="0">
                <a:ln>
                  <a:noFill/>
                </a:ln>
                <a:solidFill>
                  <a:srgbClr val="002060"/>
                </a:solidFill>
                <a:effectLst/>
                <a:uLnTx/>
                <a:uFillTx/>
                <a:latin typeface="+mj-lt"/>
                <a:ea typeface="+mn-ea"/>
                <a:cs typeface="+mn-cs"/>
              </a:rPr>
              <a:t>(if any)</a:t>
            </a:r>
          </a:p>
        </p:txBody>
      </p:sp>
      <p:sp>
        <p:nvSpPr>
          <p:cNvPr id="16" name="Segnaposto contenuto 2">
            <a:extLst>
              <a:ext uri="{FF2B5EF4-FFF2-40B4-BE49-F238E27FC236}">
                <a16:creationId xmlns:a16="http://schemas.microsoft.com/office/drawing/2014/main" id="{0334F4D2-18E3-07BA-FE20-69C60D2CE7E3}"/>
              </a:ext>
            </a:extLst>
          </p:cNvPr>
          <p:cNvSpPr txBox="1">
            <a:spLocks/>
          </p:cNvSpPr>
          <p:nvPr/>
        </p:nvSpPr>
        <p:spPr bwMode="auto">
          <a:xfrm>
            <a:off x="2279737" y="1640332"/>
            <a:ext cx="7632526" cy="153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tx1"/>
              </a:buClr>
              <a:buFont typeface="Arial" panose="020B0604020202020204" pitchFamily="34" charset="0"/>
              <a:buChar char="•"/>
              <a:defRPr sz="3200" kern="1200">
                <a:solidFill>
                  <a:srgbClr val="33334D"/>
                </a:solidFill>
                <a:latin typeface="+mn-lt"/>
                <a:ea typeface="+mn-ea"/>
                <a:cs typeface="+mn-cs"/>
              </a:defRPr>
            </a:lvl1pPr>
            <a:lvl2pPr marL="742950" indent="-285750" algn="l" rtl="0" eaLnBrk="0" fontAlgn="base" hangingPunct="0">
              <a:spcBef>
                <a:spcPct val="20000"/>
              </a:spcBef>
              <a:spcAft>
                <a:spcPct val="0"/>
              </a:spcAft>
              <a:buClr>
                <a:schemeClr val="tx1"/>
              </a:buClr>
              <a:buFont typeface="Courier New" panose="02070309020205020404" pitchFamily="49" charset="0"/>
              <a:buChar char="o"/>
              <a:defRPr sz="2800" kern="1200">
                <a:solidFill>
                  <a:srgbClr val="33334D"/>
                </a:solidFill>
                <a:latin typeface="+mn-lt"/>
                <a:ea typeface="+mn-ea"/>
                <a:cs typeface="+mn-cs"/>
              </a:defRPr>
            </a:lvl2pPr>
            <a:lvl3pPr marL="1143000" indent="-228600" algn="l" rtl="0" eaLnBrk="0" fontAlgn="base" hangingPunct="0">
              <a:spcBef>
                <a:spcPct val="20000"/>
              </a:spcBef>
              <a:spcAft>
                <a:spcPct val="0"/>
              </a:spcAft>
              <a:buClr>
                <a:schemeClr val="tx1"/>
              </a:buClr>
              <a:buFont typeface="Arial" panose="020B0604020202020204" pitchFamily="34" charset="0"/>
              <a:buChar char="•"/>
              <a:defRPr sz="2400" kern="1200">
                <a:solidFill>
                  <a:srgbClr val="33334D"/>
                </a:solidFill>
                <a:latin typeface="+mn-lt"/>
                <a:ea typeface="+mn-ea"/>
                <a:cs typeface="+mn-cs"/>
              </a:defRPr>
            </a:lvl3pPr>
            <a:lvl4pPr marL="16002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33334D"/>
                </a:solidFill>
                <a:latin typeface="+mn-lt"/>
                <a:ea typeface="+mn-ea"/>
                <a:cs typeface="+mn-cs"/>
              </a:defRPr>
            </a:lvl4pPr>
            <a:lvl5pPr marL="20574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33334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GB">
                <a:solidFill>
                  <a:srgbClr val="002060"/>
                </a:solidFill>
              </a:rPr>
              <a:t>Information sheet + consent form</a:t>
            </a:r>
          </a:p>
          <a:p>
            <a:pPr>
              <a:spcAft>
                <a:spcPts val="600"/>
              </a:spcAft>
            </a:pPr>
            <a:r>
              <a:rPr lang="en-GB">
                <a:solidFill>
                  <a:srgbClr val="002060"/>
                </a:solidFill>
              </a:rPr>
              <a:t>Separate information and signatures for:</a:t>
            </a:r>
          </a:p>
        </p:txBody>
      </p:sp>
      <p:sp>
        <p:nvSpPr>
          <p:cNvPr id="3" name="Freccia in giù 2">
            <a:extLst>
              <a:ext uri="{FF2B5EF4-FFF2-40B4-BE49-F238E27FC236}">
                <a16:creationId xmlns:a16="http://schemas.microsoft.com/office/drawing/2014/main" id="{E75A8C6A-29FA-08E4-2E47-C31AD72977AE}"/>
              </a:ext>
            </a:extLst>
          </p:cNvPr>
          <p:cNvSpPr/>
          <p:nvPr/>
        </p:nvSpPr>
        <p:spPr>
          <a:xfrm rot="2771826">
            <a:off x="2410679" y="2871317"/>
            <a:ext cx="388307" cy="900000"/>
          </a:xfrm>
          <a:prstGeom prst="downArrow">
            <a:avLst/>
          </a:prstGeom>
          <a:solidFill>
            <a:schemeClr val="accent6">
              <a:lumMod val="40000"/>
              <a:lumOff val="6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sellaDiTesto 7">
            <a:extLst>
              <a:ext uri="{FF2B5EF4-FFF2-40B4-BE49-F238E27FC236}">
                <a16:creationId xmlns:a16="http://schemas.microsoft.com/office/drawing/2014/main" id="{22E51B38-6923-8657-F1FE-7116A81DDD71}"/>
              </a:ext>
            </a:extLst>
          </p:cNvPr>
          <p:cNvSpPr txBox="1"/>
          <p:nvPr/>
        </p:nvSpPr>
        <p:spPr>
          <a:xfrm>
            <a:off x="1147644" y="3575952"/>
            <a:ext cx="2195134"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760F44"/>
              </a:buClr>
              <a:buSzTx/>
              <a:buFont typeface="Arial" panose="020B0604020202020204" pitchFamily="34" charset="0"/>
              <a:buNone/>
              <a:tabLst/>
              <a:defRPr/>
            </a:pPr>
            <a:r>
              <a:rPr kumimoji="0" lang="en-GB" sz="2800" b="0" i="0" u="none" strike="noStrike" kern="1200" cap="none" spc="0" normalizeH="0" baseline="0" noProof="0">
                <a:ln>
                  <a:noFill/>
                </a:ln>
                <a:solidFill>
                  <a:srgbClr val="002060"/>
                </a:solidFill>
                <a:effectLst/>
                <a:uLnTx/>
                <a:uFillTx/>
                <a:latin typeface="+mj-lt"/>
                <a:ea typeface="+mn-ea"/>
                <a:cs typeface="+mn-cs"/>
              </a:rPr>
              <a:t>Participating in the study</a:t>
            </a:r>
          </a:p>
        </p:txBody>
      </p:sp>
      <p:pic>
        <p:nvPicPr>
          <p:cNvPr id="9" name="Immagine 8" descr="Immagine che contiene orologio, disegnando&#10;&#10;Descrizione generata automaticamente">
            <a:extLst>
              <a:ext uri="{FF2B5EF4-FFF2-40B4-BE49-F238E27FC236}">
                <a16:creationId xmlns:a16="http://schemas.microsoft.com/office/drawing/2014/main" id="{8C9CAA3F-45FC-9255-93AF-F2116B119EB4}"/>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512355" y="4549754"/>
            <a:ext cx="1465713" cy="1463423"/>
          </a:xfrm>
          <a:prstGeom prst="rect">
            <a:avLst/>
          </a:prstGeom>
        </p:spPr>
      </p:pic>
      <p:sp>
        <p:nvSpPr>
          <p:cNvPr id="12" name="Freccia in giù 11">
            <a:extLst>
              <a:ext uri="{FF2B5EF4-FFF2-40B4-BE49-F238E27FC236}">
                <a16:creationId xmlns:a16="http://schemas.microsoft.com/office/drawing/2014/main" id="{902D332E-9DA0-C438-A772-9857C4B53ABA}"/>
              </a:ext>
            </a:extLst>
          </p:cNvPr>
          <p:cNvSpPr/>
          <p:nvPr/>
        </p:nvSpPr>
        <p:spPr>
          <a:xfrm rot="21443422">
            <a:off x="5753109" y="2961317"/>
            <a:ext cx="388307" cy="720000"/>
          </a:xfrm>
          <a:prstGeom prst="downArrow">
            <a:avLst/>
          </a:prstGeom>
          <a:solidFill>
            <a:schemeClr val="accent6">
              <a:lumMod val="40000"/>
              <a:lumOff val="6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ccia in giù 12">
            <a:extLst>
              <a:ext uri="{FF2B5EF4-FFF2-40B4-BE49-F238E27FC236}">
                <a16:creationId xmlns:a16="http://schemas.microsoft.com/office/drawing/2014/main" id="{87A2C0CF-AB62-B676-9F51-2407C6960FD3}"/>
              </a:ext>
            </a:extLst>
          </p:cNvPr>
          <p:cNvSpPr/>
          <p:nvPr/>
        </p:nvSpPr>
        <p:spPr>
          <a:xfrm rot="19321884">
            <a:off x="8615225" y="2871317"/>
            <a:ext cx="388307" cy="900000"/>
          </a:xfrm>
          <a:prstGeom prst="downArrow">
            <a:avLst/>
          </a:prstGeom>
          <a:solidFill>
            <a:schemeClr val="accent6">
              <a:lumMod val="40000"/>
              <a:lumOff val="6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493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wipe(left)">
                                      <p:cBhvr>
                                        <p:cTn id="7" dur="500"/>
                                        <p:tgtEl>
                                          <p:spTgt spid="16">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 grpId="0" animBg="1"/>
      <p:bldP spid="8" grpId="0"/>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7">
            <a:extLst>
              <a:ext uri="{FF2B5EF4-FFF2-40B4-BE49-F238E27FC236}">
                <a16:creationId xmlns:a16="http://schemas.microsoft.com/office/drawing/2014/main" id="{11B99160-584E-B8F2-E644-D2206CCE7933}"/>
              </a:ext>
            </a:extLst>
          </p:cNvPr>
          <p:cNvGraphicFramePr>
            <a:graphicFrameLocks/>
          </p:cNvGraphicFramePr>
          <p:nvPr>
            <p:extLst>
              <p:ext uri="{D42A27DB-BD31-4B8C-83A1-F6EECF244321}">
                <p14:modId xmlns:p14="http://schemas.microsoft.com/office/powerpoint/2010/main" val="4264650944"/>
              </p:ext>
            </p:extLst>
          </p:nvPr>
        </p:nvGraphicFramePr>
        <p:xfrm>
          <a:off x="360794" y="776429"/>
          <a:ext cx="11470413" cy="5549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e 8">
            <a:extLst>
              <a:ext uri="{FF2B5EF4-FFF2-40B4-BE49-F238E27FC236}">
                <a16:creationId xmlns:a16="http://schemas.microsoft.com/office/drawing/2014/main" id="{B6B6896B-4121-7FF4-48DB-9771A5A00EEA}"/>
              </a:ext>
            </a:extLst>
          </p:cNvPr>
          <p:cNvSpPr/>
          <p:nvPr/>
        </p:nvSpPr>
        <p:spPr>
          <a:xfrm>
            <a:off x="807883" y="4771468"/>
            <a:ext cx="2047555" cy="1582338"/>
          </a:xfrm>
          <a:prstGeom prst="ellipse">
            <a:avLst/>
          </a:prstGeom>
          <a:solidFill>
            <a:srgbClr val="FFC9C9"/>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711200">
              <a:lnSpc>
                <a:spcPct val="90000"/>
              </a:lnSpc>
              <a:spcBef>
                <a:spcPct val="0"/>
              </a:spcBef>
              <a:spcAft>
                <a:spcPct val="35000"/>
              </a:spcAft>
              <a:buNone/>
            </a:pPr>
            <a:r>
              <a:rPr lang="en-GB" sz="1800" b="1" i="1" kern="1200">
                <a:solidFill>
                  <a:srgbClr val="33334D"/>
                </a:solidFill>
                <a:latin typeface="Calibri"/>
                <a:ea typeface="+mn-ea"/>
                <a:cs typeface="+mn-cs"/>
              </a:rPr>
              <a:t>foreseen secondary uses of data and samples</a:t>
            </a:r>
          </a:p>
        </p:txBody>
      </p:sp>
      <p:sp>
        <p:nvSpPr>
          <p:cNvPr id="10" name="Ovale 9">
            <a:extLst>
              <a:ext uri="{FF2B5EF4-FFF2-40B4-BE49-F238E27FC236}">
                <a16:creationId xmlns:a16="http://schemas.microsoft.com/office/drawing/2014/main" id="{C1B8C7CB-7E37-0449-3AD5-99D31D59F667}"/>
              </a:ext>
            </a:extLst>
          </p:cNvPr>
          <p:cNvSpPr/>
          <p:nvPr/>
        </p:nvSpPr>
        <p:spPr>
          <a:xfrm>
            <a:off x="9957906" y="3932242"/>
            <a:ext cx="2047555" cy="1341038"/>
          </a:xfrm>
          <a:prstGeom prst="ellipse">
            <a:avLst/>
          </a:prstGeom>
          <a:solidFill>
            <a:srgbClr val="FFD1A3"/>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711200">
              <a:lnSpc>
                <a:spcPct val="90000"/>
              </a:lnSpc>
              <a:spcBef>
                <a:spcPct val="0"/>
              </a:spcBef>
              <a:spcAft>
                <a:spcPct val="35000"/>
              </a:spcAft>
              <a:buNone/>
            </a:pPr>
            <a:r>
              <a:rPr lang="en-GB" sz="1800" b="1" i="1" kern="1200">
                <a:solidFill>
                  <a:srgbClr val="33334D"/>
                </a:solidFill>
                <a:latin typeface="Calibri"/>
                <a:ea typeface="+mn-ea"/>
                <a:cs typeface="+mn-cs"/>
              </a:rPr>
              <a:t>transfer of data and samples</a:t>
            </a:r>
          </a:p>
        </p:txBody>
      </p:sp>
      <p:sp>
        <p:nvSpPr>
          <p:cNvPr id="11" name="Ovale 10">
            <a:extLst>
              <a:ext uri="{FF2B5EF4-FFF2-40B4-BE49-F238E27FC236}">
                <a16:creationId xmlns:a16="http://schemas.microsoft.com/office/drawing/2014/main" id="{26980104-390A-C540-474C-F851BD7EE674}"/>
              </a:ext>
            </a:extLst>
          </p:cNvPr>
          <p:cNvSpPr/>
          <p:nvPr/>
        </p:nvSpPr>
        <p:spPr>
          <a:xfrm>
            <a:off x="9393235" y="5012768"/>
            <a:ext cx="1588448" cy="1341038"/>
          </a:xfrm>
          <a:prstGeom prst="ellipse">
            <a:avLst/>
          </a:prstGeom>
          <a:solidFill>
            <a:schemeClr val="tx1">
              <a:lumMod val="20000"/>
              <a:lumOff val="80000"/>
            </a:schemeClr>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711200">
              <a:lnSpc>
                <a:spcPct val="90000"/>
              </a:lnSpc>
              <a:spcBef>
                <a:spcPct val="0"/>
              </a:spcBef>
              <a:spcAft>
                <a:spcPct val="35000"/>
              </a:spcAft>
              <a:buNone/>
            </a:pPr>
            <a:r>
              <a:rPr lang="en-GB" sz="1800" b="1" i="1" kern="1200">
                <a:solidFill>
                  <a:srgbClr val="33334D"/>
                </a:solidFill>
                <a:latin typeface="Calibri"/>
                <a:ea typeface="+mn-ea"/>
                <a:cs typeface="+mn-cs"/>
              </a:rPr>
              <a:t>genetic </a:t>
            </a:r>
            <a:r>
              <a:rPr lang="en-GB" sz="1800" b="1" i="1" kern="1200" err="1">
                <a:solidFill>
                  <a:srgbClr val="33334D"/>
                </a:solidFill>
                <a:latin typeface="Calibri"/>
                <a:ea typeface="+mn-ea"/>
                <a:cs typeface="+mn-cs"/>
              </a:rPr>
              <a:t>testings</a:t>
            </a:r>
            <a:endParaRPr lang="en-GB" sz="1800" b="1" i="1" kern="1200">
              <a:solidFill>
                <a:srgbClr val="33334D"/>
              </a:solidFill>
              <a:latin typeface="Calibri"/>
              <a:ea typeface="+mn-ea"/>
              <a:cs typeface="+mn-cs"/>
            </a:endParaRPr>
          </a:p>
        </p:txBody>
      </p:sp>
      <p:sp>
        <p:nvSpPr>
          <p:cNvPr id="12" name="Rectangle 3">
            <a:extLst>
              <a:ext uri="{FF2B5EF4-FFF2-40B4-BE49-F238E27FC236}">
                <a16:creationId xmlns:a16="http://schemas.microsoft.com/office/drawing/2014/main" id="{52E51B78-BD5D-B12F-611A-80162BDC9B73}"/>
              </a:ext>
            </a:extLst>
          </p:cNvPr>
          <p:cNvSpPr txBox="1">
            <a:spLocks/>
          </p:cNvSpPr>
          <p:nvPr/>
        </p:nvSpPr>
        <p:spPr bwMode="auto">
          <a:xfrm>
            <a:off x="4098050" y="6385196"/>
            <a:ext cx="3995900" cy="395015"/>
          </a:xfrm>
          <a:prstGeom prst="rect">
            <a:avLst/>
          </a:prstGeom>
          <a:noFill/>
          <a:ln w="9525">
            <a:noFill/>
            <a:miter lim="800000"/>
            <a:headEnd/>
            <a:tailEnd/>
          </a:ln>
        </p:spPr>
        <p:txBody>
          <a:bodyPr/>
          <a:lstStyle/>
          <a:p>
            <a:pPr marL="342900" indent="-342900" algn="ctr">
              <a:spcBef>
                <a:spcPct val="20000"/>
              </a:spcBef>
              <a:buFont typeface="Wingdings 2" pitchFamily="18" charset="2"/>
              <a:buNone/>
              <a:defRPr/>
            </a:pPr>
            <a:r>
              <a:rPr lang="en-US" sz="1700" i="1"/>
              <a:t>Regulation (EU) 536/2014; ICH--GCP</a:t>
            </a:r>
            <a:endParaRPr lang="en-GB" sz="1700" i="1"/>
          </a:p>
        </p:txBody>
      </p:sp>
      <p:sp>
        <p:nvSpPr>
          <p:cNvPr id="2" name="Titolo 1">
            <a:extLst>
              <a:ext uri="{FF2B5EF4-FFF2-40B4-BE49-F238E27FC236}">
                <a16:creationId xmlns:a16="http://schemas.microsoft.com/office/drawing/2014/main" id="{D9F44B7A-5396-0654-4BB0-8F72DCAACBF7}"/>
              </a:ext>
            </a:extLst>
          </p:cNvPr>
          <p:cNvSpPr>
            <a:spLocks noGrp="1"/>
          </p:cNvSpPr>
          <p:nvPr>
            <p:ph type="title"/>
          </p:nvPr>
        </p:nvSpPr>
        <p:spPr/>
        <p:txBody>
          <a:bodyPr/>
          <a:lstStyle/>
          <a:p>
            <a:pPr algn="ctr"/>
            <a:r>
              <a:rPr lang="en-GB"/>
              <a:t>CONTENTS FOR THE INFORMATION SHEET</a:t>
            </a:r>
          </a:p>
        </p:txBody>
      </p:sp>
    </p:spTree>
    <p:extLst>
      <p:ext uri="{BB962C8B-B14F-4D97-AF65-F5344CB8AC3E}">
        <p14:creationId xmlns:p14="http://schemas.microsoft.com/office/powerpoint/2010/main" val="21359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E2EC0E-B22E-8997-86CC-6896BBA109BE}"/>
              </a:ext>
            </a:extLst>
          </p:cNvPr>
          <p:cNvSpPr>
            <a:spLocks noGrp="1"/>
          </p:cNvSpPr>
          <p:nvPr>
            <p:ph type="title"/>
          </p:nvPr>
        </p:nvSpPr>
        <p:spPr/>
        <p:txBody>
          <a:bodyPr>
            <a:normAutofit/>
          </a:bodyPr>
          <a:lstStyle/>
          <a:p>
            <a:pPr algn="ctr"/>
            <a:r>
              <a:rPr lang="it-IT" sz="4000" b="1"/>
              <a:t>ETHICS</a:t>
            </a:r>
          </a:p>
        </p:txBody>
      </p:sp>
      <p:pic>
        <p:nvPicPr>
          <p:cNvPr id="1028" name="Picture 4" descr="Cuaderno de los caminos: Dos minutos de filosofía">
            <a:extLst>
              <a:ext uri="{FF2B5EF4-FFF2-40B4-BE49-F238E27FC236}">
                <a16:creationId xmlns:a16="http://schemas.microsoft.com/office/drawing/2014/main" id="{FE7D9D5A-412C-922F-AAE5-6FFFE754F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28" y="1516138"/>
            <a:ext cx="3895785" cy="4367593"/>
          </a:xfrm>
          <a:prstGeom prst="flowChartAlternateProcess">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071C7F1C-A526-9FB8-62D9-E42FAF9EF901}"/>
              </a:ext>
            </a:extLst>
          </p:cNvPr>
          <p:cNvSpPr txBox="1"/>
          <p:nvPr/>
        </p:nvSpPr>
        <p:spPr>
          <a:xfrm>
            <a:off x="5277212" y="1930219"/>
            <a:ext cx="6098720" cy="3539430"/>
          </a:xfrm>
          <a:prstGeom prst="rect">
            <a:avLst/>
          </a:prstGeom>
          <a:noFill/>
        </p:spPr>
        <p:txBody>
          <a:bodyPr wrap="square">
            <a:spAutoFit/>
          </a:bodyPr>
          <a:lstStyle/>
          <a:p>
            <a:pPr algn="ctr"/>
            <a:r>
              <a:rPr lang="en-US" sz="3200" i="1">
                <a:solidFill>
                  <a:srgbClr val="002060"/>
                </a:solidFill>
              </a:rPr>
              <a:t>a </a:t>
            </a:r>
            <a:r>
              <a:rPr lang="en-US" sz="3200" b="0" i="1">
                <a:solidFill>
                  <a:srgbClr val="002060"/>
                </a:solidFill>
                <a:effectLst/>
              </a:rPr>
              <a:t>branch of philosophy which studies </a:t>
            </a:r>
            <a:r>
              <a:rPr lang="en-US" sz="3200" b="1" i="1">
                <a:solidFill>
                  <a:srgbClr val="002060"/>
                </a:solidFill>
                <a:effectLst/>
              </a:rPr>
              <a:t>human conduct</a:t>
            </a:r>
            <a:r>
              <a:rPr lang="en-US" sz="3200" b="0" i="1">
                <a:solidFill>
                  <a:srgbClr val="002060"/>
                </a:solidFill>
                <a:effectLst/>
              </a:rPr>
              <a:t> and the basic criteria by which </a:t>
            </a:r>
            <a:r>
              <a:rPr lang="en-US" sz="3200" b="1" i="1" err="1">
                <a:solidFill>
                  <a:srgbClr val="002060"/>
                </a:solidFill>
                <a:effectLst/>
              </a:rPr>
              <a:t>behaviours</a:t>
            </a:r>
            <a:r>
              <a:rPr lang="en-US" sz="3200" b="1" i="1">
                <a:solidFill>
                  <a:srgbClr val="002060"/>
                </a:solidFill>
                <a:effectLst/>
              </a:rPr>
              <a:t> </a:t>
            </a:r>
            <a:r>
              <a:rPr lang="en-US" sz="3200" b="0" i="1">
                <a:solidFill>
                  <a:srgbClr val="002060"/>
                </a:solidFill>
                <a:effectLst/>
              </a:rPr>
              <a:t>and </a:t>
            </a:r>
            <a:r>
              <a:rPr lang="en-US" sz="3200" b="1" i="1">
                <a:solidFill>
                  <a:srgbClr val="002060"/>
                </a:solidFill>
                <a:effectLst/>
              </a:rPr>
              <a:t>choices</a:t>
            </a:r>
            <a:r>
              <a:rPr lang="en-US" sz="3200" b="0" i="1">
                <a:solidFill>
                  <a:srgbClr val="002060"/>
                </a:solidFill>
                <a:effectLst/>
              </a:rPr>
              <a:t> are evaluated</a:t>
            </a:r>
          </a:p>
          <a:p>
            <a:pPr algn="ctr"/>
            <a:endParaRPr lang="en-US" sz="3200" b="0" i="1">
              <a:solidFill>
                <a:srgbClr val="002060"/>
              </a:solidFill>
              <a:effectLst/>
            </a:endParaRPr>
          </a:p>
          <a:p>
            <a:pPr algn="ctr"/>
            <a:r>
              <a:rPr lang="en-US" sz="2800" i="1">
                <a:solidFill>
                  <a:srgbClr val="002060"/>
                </a:solidFill>
              </a:rPr>
              <a:t>(Aristotle, the 3rd century BC)</a:t>
            </a:r>
            <a:endParaRPr lang="it-IT" sz="2800" i="1">
              <a:solidFill>
                <a:srgbClr val="002060"/>
              </a:solidFill>
            </a:endParaRPr>
          </a:p>
        </p:txBody>
      </p:sp>
    </p:spTree>
    <p:extLst>
      <p:ext uri="{BB962C8B-B14F-4D97-AF65-F5344CB8AC3E}">
        <p14:creationId xmlns:p14="http://schemas.microsoft.com/office/powerpoint/2010/main" val="15021886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a 8">
            <a:extLst>
              <a:ext uri="{FF2B5EF4-FFF2-40B4-BE49-F238E27FC236}">
                <a16:creationId xmlns:a16="http://schemas.microsoft.com/office/drawing/2014/main" id="{2BC32467-246C-A14E-99E9-4C6203459225}"/>
              </a:ext>
            </a:extLst>
          </p:cNvPr>
          <p:cNvGraphicFramePr/>
          <p:nvPr/>
        </p:nvGraphicFramePr>
        <p:xfrm>
          <a:off x="1990629" y="466861"/>
          <a:ext cx="7877568" cy="3154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ma 9">
            <a:extLst>
              <a:ext uri="{FF2B5EF4-FFF2-40B4-BE49-F238E27FC236}">
                <a16:creationId xmlns:a16="http://schemas.microsoft.com/office/drawing/2014/main" id="{6E0D01AF-C75D-4ECA-EEB1-A968A1AC0C63}"/>
              </a:ext>
            </a:extLst>
          </p:cNvPr>
          <p:cNvGraphicFramePr/>
          <p:nvPr>
            <p:extLst>
              <p:ext uri="{D42A27DB-BD31-4B8C-83A1-F6EECF244321}">
                <p14:modId xmlns:p14="http://schemas.microsoft.com/office/powerpoint/2010/main" val="2554279545"/>
              </p:ext>
            </p:extLst>
          </p:nvPr>
        </p:nvGraphicFramePr>
        <p:xfrm>
          <a:off x="1176352" y="1413699"/>
          <a:ext cx="9839297" cy="41761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TextBox 15">
            <a:extLst>
              <a:ext uri="{FF2B5EF4-FFF2-40B4-BE49-F238E27FC236}">
                <a16:creationId xmlns:a16="http://schemas.microsoft.com/office/drawing/2014/main" id="{FC3772B9-E7C9-A578-3B5D-7179E2BF9A87}"/>
              </a:ext>
            </a:extLst>
          </p:cNvPr>
          <p:cNvSpPr txBox="1"/>
          <p:nvPr/>
        </p:nvSpPr>
        <p:spPr>
          <a:xfrm>
            <a:off x="10620814" y="6595546"/>
            <a:ext cx="1496786" cy="184666"/>
          </a:xfrm>
          <a:prstGeom prst="rect">
            <a:avLst/>
          </a:prstGeom>
          <a:noFill/>
        </p:spPr>
        <p:txBody>
          <a:bodyPr wrap="square" rtlCol="0">
            <a:spAutoFit/>
          </a:bodyPr>
          <a:lstStyle/>
          <a:p>
            <a:pPr algn="r" fontAlgn="auto">
              <a:spcBef>
                <a:spcPts val="0"/>
              </a:spcBef>
              <a:spcAft>
                <a:spcPts val="0"/>
              </a:spcAft>
            </a:pPr>
            <a:r>
              <a:rPr lang="it-IT" sz="600" err="1">
                <a:solidFill>
                  <a:prstClr val="black"/>
                </a:solidFill>
                <a:latin typeface="Calibri"/>
                <a:cs typeface="+mn-cs"/>
              </a:rPr>
              <a:t>Acknowledgment</a:t>
            </a:r>
            <a:r>
              <a:rPr lang="it-IT" sz="600">
                <a:solidFill>
                  <a:prstClr val="black"/>
                </a:solidFill>
                <a:latin typeface="Calibri"/>
                <a:cs typeface="+mn-cs"/>
              </a:rPr>
              <a:t>: https://it.freepik.com/</a:t>
            </a:r>
            <a:endParaRPr lang="en-GB" sz="600">
              <a:solidFill>
                <a:prstClr val="black"/>
              </a:solidFill>
              <a:latin typeface="Calibri"/>
              <a:cs typeface="+mn-cs"/>
            </a:endParaRPr>
          </a:p>
        </p:txBody>
      </p:sp>
      <p:sp>
        <p:nvSpPr>
          <p:cNvPr id="8" name="Rectangle 3">
            <a:extLst>
              <a:ext uri="{FF2B5EF4-FFF2-40B4-BE49-F238E27FC236}">
                <a16:creationId xmlns:a16="http://schemas.microsoft.com/office/drawing/2014/main" id="{DCD644D9-0EF9-6196-5B32-3F29B3009597}"/>
              </a:ext>
            </a:extLst>
          </p:cNvPr>
          <p:cNvSpPr txBox="1">
            <a:spLocks/>
          </p:cNvSpPr>
          <p:nvPr/>
        </p:nvSpPr>
        <p:spPr bwMode="auto">
          <a:xfrm>
            <a:off x="4098050" y="6385196"/>
            <a:ext cx="3995900" cy="395015"/>
          </a:xfrm>
          <a:prstGeom prst="rect">
            <a:avLst/>
          </a:prstGeom>
          <a:noFill/>
          <a:ln w="9525">
            <a:noFill/>
            <a:miter lim="800000"/>
            <a:headEnd/>
            <a:tailEnd/>
          </a:ln>
        </p:spPr>
        <p:txBody>
          <a:bodyPr/>
          <a:lstStyle/>
          <a:p>
            <a:pPr marL="342900" indent="-342900" algn="ctr">
              <a:spcBef>
                <a:spcPct val="20000"/>
              </a:spcBef>
              <a:buFont typeface="Wingdings 2" pitchFamily="18" charset="2"/>
              <a:buNone/>
              <a:defRPr/>
            </a:pPr>
            <a:r>
              <a:rPr lang="en-US" sz="1700" i="1">
                <a:latin typeface="+mj-lt"/>
              </a:rPr>
              <a:t>Regulation (EU) 2016/679</a:t>
            </a:r>
            <a:endParaRPr lang="en-GB" sz="1700" i="1">
              <a:latin typeface="+mj-lt"/>
            </a:endParaRPr>
          </a:p>
        </p:txBody>
      </p:sp>
      <p:sp>
        <p:nvSpPr>
          <p:cNvPr id="2" name="Rettangolo con angoli arrotondati 1">
            <a:extLst>
              <a:ext uri="{FF2B5EF4-FFF2-40B4-BE49-F238E27FC236}">
                <a16:creationId xmlns:a16="http://schemas.microsoft.com/office/drawing/2014/main" id="{AB5CEFBC-C55F-F0A3-0474-6E0947414604}"/>
              </a:ext>
            </a:extLst>
          </p:cNvPr>
          <p:cNvSpPr/>
          <p:nvPr/>
        </p:nvSpPr>
        <p:spPr>
          <a:xfrm>
            <a:off x="1176352" y="5185603"/>
            <a:ext cx="4449956" cy="1037897"/>
          </a:xfrm>
          <a:prstGeom prst="roundRect">
            <a:avLst/>
          </a:prstGeom>
          <a:noFill/>
          <a:ln w="28575">
            <a:solidFill>
              <a:schemeClr val="tx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a:solidFill>
                  <a:schemeClr val="accent1">
                    <a:lumMod val="50000"/>
                  </a:schemeClr>
                </a:solidFill>
                <a:latin typeface="+mj-lt"/>
              </a:rPr>
              <a:t>Consent for further purposes may be obtained in the original consent…</a:t>
            </a:r>
          </a:p>
        </p:txBody>
      </p:sp>
      <p:sp>
        <p:nvSpPr>
          <p:cNvPr id="3" name="CasellaDiTesto 2">
            <a:extLst>
              <a:ext uri="{FF2B5EF4-FFF2-40B4-BE49-F238E27FC236}">
                <a16:creationId xmlns:a16="http://schemas.microsoft.com/office/drawing/2014/main" id="{D6DAA604-0CBF-BB29-B6D3-AEDA2C266A19}"/>
              </a:ext>
            </a:extLst>
          </p:cNvPr>
          <p:cNvSpPr txBox="1"/>
          <p:nvPr/>
        </p:nvSpPr>
        <p:spPr>
          <a:xfrm>
            <a:off x="5548365" y="5496802"/>
            <a:ext cx="1095270" cy="415498"/>
          </a:xfrm>
          <a:prstGeom prst="rect">
            <a:avLst/>
          </a:prstGeom>
          <a:noFill/>
        </p:spPr>
        <p:txBody>
          <a:bodyPr wrap="square" rtlCol="0">
            <a:spAutoFit/>
          </a:bodyPr>
          <a:lstStyle/>
          <a:p>
            <a:pPr algn="ctr"/>
            <a:r>
              <a:rPr lang="en-GB" sz="2100" b="1">
                <a:latin typeface="+mj-lt"/>
              </a:rPr>
              <a:t>or</a:t>
            </a:r>
          </a:p>
        </p:txBody>
      </p:sp>
      <p:sp>
        <p:nvSpPr>
          <p:cNvPr id="4" name="Rettangolo con angoli arrotondati 3">
            <a:extLst>
              <a:ext uri="{FF2B5EF4-FFF2-40B4-BE49-F238E27FC236}">
                <a16:creationId xmlns:a16="http://schemas.microsoft.com/office/drawing/2014/main" id="{6BF37E10-4051-7E8E-C2BC-5F0AD4D27BAF}"/>
              </a:ext>
            </a:extLst>
          </p:cNvPr>
          <p:cNvSpPr/>
          <p:nvPr/>
        </p:nvSpPr>
        <p:spPr>
          <a:xfrm>
            <a:off x="6490531" y="5197756"/>
            <a:ext cx="4273264" cy="1013591"/>
          </a:xfrm>
          <a:prstGeom prst="roundRect">
            <a:avLst/>
          </a:prstGeom>
          <a:noFill/>
          <a:ln w="28575">
            <a:solidFill>
              <a:schemeClr val="tx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a:solidFill>
                  <a:schemeClr val="accent1">
                    <a:lumMod val="50000"/>
                  </a:schemeClr>
                </a:solidFill>
                <a:latin typeface="+mj-lt"/>
              </a:rPr>
              <a:t>Subjects may be re-contacted for being involved in other researches..</a:t>
            </a:r>
          </a:p>
        </p:txBody>
      </p:sp>
      <p:sp>
        <p:nvSpPr>
          <p:cNvPr id="5" name="Titolo 4">
            <a:extLst>
              <a:ext uri="{FF2B5EF4-FFF2-40B4-BE49-F238E27FC236}">
                <a16:creationId xmlns:a16="http://schemas.microsoft.com/office/drawing/2014/main" id="{8CB85F55-8E69-5E77-16B8-402D755FF152}"/>
              </a:ext>
            </a:extLst>
          </p:cNvPr>
          <p:cNvSpPr>
            <a:spLocks noGrp="1"/>
          </p:cNvSpPr>
          <p:nvPr>
            <p:ph type="title"/>
          </p:nvPr>
        </p:nvSpPr>
        <p:spPr/>
        <p:txBody>
          <a:bodyPr/>
          <a:lstStyle/>
          <a:p>
            <a:r>
              <a:rPr lang="en-GB"/>
              <a:t>CONTENTS FOR THE INFORMATION SHEET</a:t>
            </a:r>
          </a:p>
        </p:txBody>
      </p:sp>
      <p:pic>
        <p:nvPicPr>
          <p:cNvPr id="8194" name="Picture 2" descr="What is Data Processing?">
            <a:extLst>
              <a:ext uri="{FF2B5EF4-FFF2-40B4-BE49-F238E27FC236}">
                <a16:creationId xmlns:a16="http://schemas.microsoft.com/office/drawing/2014/main" id="{23ACEA16-960C-16DD-4879-B9A2BD85A8B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396"/>
          <a:stretch/>
        </p:blipFill>
        <p:spPr bwMode="auto">
          <a:xfrm rot="21176314">
            <a:off x="-67322" y="3662039"/>
            <a:ext cx="2487348" cy="11410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64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060A8D-EEE4-B9EF-0D8B-7C102666424C}"/>
              </a:ext>
            </a:extLst>
          </p:cNvPr>
          <p:cNvSpPr>
            <a:spLocks noGrp="1"/>
          </p:cNvSpPr>
          <p:nvPr>
            <p:ph type="title"/>
          </p:nvPr>
        </p:nvSpPr>
        <p:spPr>
          <a:xfrm>
            <a:off x="838200" y="47625"/>
            <a:ext cx="10515600" cy="1325563"/>
          </a:xfrm>
          <a:noFill/>
        </p:spPr>
        <p:txBody>
          <a:bodyPr/>
          <a:lstStyle/>
          <a:p>
            <a:pPr algn="ctr"/>
            <a:r>
              <a:rPr lang="en-GB"/>
              <a:t>SUBJECT’S RIGHTS ON DATA</a:t>
            </a:r>
          </a:p>
        </p:txBody>
      </p:sp>
      <p:graphicFrame>
        <p:nvGraphicFramePr>
          <p:cNvPr id="6" name="Diagramma 5">
            <a:extLst>
              <a:ext uri="{FF2B5EF4-FFF2-40B4-BE49-F238E27FC236}">
                <a16:creationId xmlns:a16="http://schemas.microsoft.com/office/drawing/2014/main" id="{D0781476-07D1-0A21-0575-B9C42C7F0E87}"/>
              </a:ext>
            </a:extLst>
          </p:cNvPr>
          <p:cNvGraphicFramePr/>
          <p:nvPr>
            <p:extLst>
              <p:ext uri="{D42A27DB-BD31-4B8C-83A1-F6EECF244321}">
                <p14:modId xmlns:p14="http://schemas.microsoft.com/office/powerpoint/2010/main" val="3669766310"/>
              </p:ext>
            </p:extLst>
          </p:nvPr>
        </p:nvGraphicFramePr>
        <p:xfrm>
          <a:off x="-552186" y="1195322"/>
          <a:ext cx="9796356" cy="5082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15">
            <a:extLst>
              <a:ext uri="{FF2B5EF4-FFF2-40B4-BE49-F238E27FC236}">
                <a16:creationId xmlns:a16="http://schemas.microsoft.com/office/drawing/2014/main" id="{6669A717-5013-54C4-390C-58F2A6A05CD5}"/>
              </a:ext>
            </a:extLst>
          </p:cNvPr>
          <p:cNvSpPr txBox="1"/>
          <p:nvPr/>
        </p:nvSpPr>
        <p:spPr>
          <a:xfrm>
            <a:off x="10620814" y="6595546"/>
            <a:ext cx="1496786" cy="184666"/>
          </a:xfrm>
          <a:prstGeom prst="rect">
            <a:avLst/>
          </a:prstGeom>
          <a:noFill/>
        </p:spPr>
        <p:txBody>
          <a:bodyPr wrap="square" rtlCol="0">
            <a:spAutoFit/>
          </a:bodyPr>
          <a:lstStyle/>
          <a:p>
            <a:pPr algn="r" fontAlgn="auto">
              <a:spcBef>
                <a:spcPts val="0"/>
              </a:spcBef>
              <a:spcAft>
                <a:spcPts val="0"/>
              </a:spcAft>
            </a:pPr>
            <a:r>
              <a:rPr lang="it-IT" sz="600" err="1">
                <a:solidFill>
                  <a:prstClr val="black"/>
                </a:solidFill>
                <a:latin typeface="Calibri"/>
                <a:cs typeface="+mn-cs"/>
              </a:rPr>
              <a:t>Acknowledgment</a:t>
            </a:r>
            <a:r>
              <a:rPr lang="it-IT" sz="600">
                <a:solidFill>
                  <a:prstClr val="black"/>
                </a:solidFill>
                <a:latin typeface="Calibri"/>
                <a:cs typeface="+mn-cs"/>
              </a:rPr>
              <a:t>: https://it.freepik.com/</a:t>
            </a:r>
            <a:endParaRPr lang="en-GB" sz="600">
              <a:solidFill>
                <a:prstClr val="black"/>
              </a:solidFill>
              <a:latin typeface="Calibri"/>
              <a:cs typeface="+mn-cs"/>
            </a:endParaRPr>
          </a:p>
        </p:txBody>
      </p:sp>
      <p:sp>
        <p:nvSpPr>
          <p:cNvPr id="7" name="Rectangle 3">
            <a:extLst>
              <a:ext uri="{FF2B5EF4-FFF2-40B4-BE49-F238E27FC236}">
                <a16:creationId xmlns:a16="http://schemas.microsoft.com/office/drawing/2014/main" id="{2BB6062A-75B0-59BF-86AB-106BA94EA1C1}"/>
              </a:ext>
            </a:extLst>
          </p:cNvPr>
          <p:cNvSpPr txBox="1">
            <a:spLocks/>
          </p:cNvSpPr>
          <p:nvPr/>
        </p:nvSpPr>
        <p:spPr bwMode="auto">
          <a:xfrm>
            <a:off x="4098050" y="6385196"/>
            <a:ext cx="3995900" cy="395015"/>
          </a:xfrm>
          <a:prstGeom prst="rect">
            <a:avLst/>
          </a:prstGeom>
          <a:noFill/>
          <a:ln w="9525">
            <a:noFill/>
            <a:miter lim="800000"/>
            <a:headEnd/>
            <a:tailEnd/>
          </a:ln>
        </p:spPr>
        <p:txBody>
          <a:bodyPr/>
          <a:lstStyle/>
          <a:p>
            <a:pPr marL="342900" indent="-342900" algn="ctr">
              <a:spcBef>
                <a:spcPct val="20000"/>
              </a:spcBef>
              <a:buFont typeface="Wingdings 2" pitchFamily="18" charset="2"/>
              <a:buNone/>
              <a:defRPr/>
            </a:pPr>
            <a:r>
              <a:rPr lang="en-US" sz="1700" i="1">
                <a:solidFill>
                  <a:srgbClr val="33334D"/>
                </a:solidFill>
              </a:rPr>
              <a:t>Regulation (EU) 2016/679</a:t>
            </a:r>
            <a:endParaRPr lang="en-GB" sz="1700" i="1">
              <a:solidFill>
                <a:srgbClr val="33334D"/>
              </a:solidFill>
            </a:endParaRPr>
          </a:p>
        </p:txBody>
      </p:sp>
    </p:spTree>
    <p:extLst>
      <p:ext uri="{BB962C8B-B14F-4D97-AF65-F5344CB8AC3E}">
        <p14:creationId xmlns:p14="http://schemas.microsoft.com/office/powerpoint/2010/main" val="30009772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14052F-DCD8-2AF3-DDB6-9E3EF3F455C4}"/>
              </a:ext>
            </a:extLst>
          </p:cNvPr>
          <p:cNvSpPr>
            <a:spLocks noGrp="1"/>
          </p:cNvSpPr>
          <p:nvPr>
            <p:ph type="title"/>
          </p:nvPr>
        </p:nvSpPr>
        <p:spPr>
          <a:xfrm>
            <a:off x="838200" y="123825"/>
            <a:ext cx="10515600" cy="1325563"/>
          </a:xfrm>
        </p:spPr>
        <p:txBody>
          <a:bodyPr/>
          <a:lstStyle/>
          <a:p>
            <a:pPr algn="ctr"/>
            <a:r>
              <a:rPr lang="en-GB"/>
              <a:t>CONTENTS FOR THE CONSENT FORM</a:t>
            </a:r>
          </a:p>
        </p:txBody>
      </p:sp>
      <p:pic>
        <p:nvPicPr>
          <p:cNvPr id="10" name="Picture 2" descr="http://www.carabinieri.it/Internet/ImageStore/cittadino/consigli/tematici/img/osp119.jpg">
            <a:extLst>
              <a:ext uri="{FF2B5EF4-FFF2-40B4-BE49-F238E27FC236}">
                <a16:creationId xmlns:a16="http://schemas.microsoft.com/office/drawing/2014/main" id="{646B83F3-0D51-B119-AFE2-A4C4E9883797}"/>
              </a:ext>
            </a:extLst>
          </p:cNvPr>
          <p:cNvPicPr>
            <a:picLocks noChangeAspect="1" noChangeArrowheads="1"/>
          </p:cNvPicPr>
          <p:nvPr/>
        </p:nvPicPr>
        <p:blipFill>
          <a:blip r:embed="rId3" cstate="print"/>
          <a:srcRect/>
          <a:stretch>
            <a:fillRect/>
          </a:stretch>
        </p:blipFill>
        <p:spPr bwMode="auto">
          <a:xfrm>
            <a:off x="8856311" y="1543296"/>
            <a:ext cx="2152412" cy="1584176"/>
          </a:xfrm>
          <a:prstGeom prst="rect">
            <a:avLst/>
          </a:prstGeom>
          <a:noFill/>
        </p:spPr>
      </p:pic>
      <p:sp>
        <p:nvSpPr>
          <p:cNvPr id="12" name="Freccia circolare a destra 11">
            <a:extLst>
              <a:ext uri="{FF2B5EF4-FFF2-40B4-BE49-F238E27FC236}">
                <a16:creationId xmlns:a16="http://schemas.microsoft.com/office/drawing/2014/main" id="{3E85C070-D140-06F9-3F84-40AF33013CF1}"/>
              </a:ext>
            </a:extLst>
          </p:cNvPr>
          <p:cNvSpPr/>
          <p:nvPr/>
        </p:nvSpPr>
        <p:spPr>
          <a:xfrm rot="19134406">
            <a:off x="1941840" y="3838627"/>
            <a:ext cx="901587" cy="1345517"/>
          </a:xfrm>
          <a:prstGeom prst="curvedRightArrow">
            <a:avLst/>
          </a:prstGeom>
          <a:solidFill>
            <a:schemeClr val="accent6"/>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9" name="Segnaposto contenuto 2">
            <a:extLst>
              <a:ext uri="{FF2B5EF4-FFF2-40B4-BE49-F238E27FC236}">
                <a16:creationId xmlns:a16="http://schemas.microsoft.com/office/drawing/2014/main" id="{0A66E751-CD5A-DBBF-9673-8B3BDB049FA7}"/>
              </a:ext>
            </a:extLst>
          </p:cNvPr>
          <p:cNvSpPr>
            <a:spLocks noGrp="1"/>
          </p:cNvSpPr>
          <p:nvPr>
            <p:ph idx="1"/>
          </p:nvPr>
        </p:nvSpPr>
        <p:spPr>
          <a:xfrm>
            <a:off x="248252" y="1289296"/>
            <a:ext cx="7315207" cy="2368304"/>
          </a:xfrm>
          <a:solidFill>
            <a:srgbClr val="F7FCFF"/>
          </a:solidFill>
          <a:ln>
            <a:solidFill>
              <a:schemeClr val="tx1"/>
            </a:solidFill>
          </a:ln>
        </p:spPr>
        <p:txBody>
          <a:bodyPr anchor="ctr">
            <a:normAutofit/>
          </a:bodyPr>
          <a:lstStyle/>
          <a:p>
            <a:pPr marL="0" indent="0">
              <a:buNone/>
            </a:pPr>
            <a:r>
              <a:rPr lang="en-GB" sz="2300">
                <a:solidFill>
                  <a:srgbClr val="002060"/>
                </a:solidFill>
              </a:rPr>
              <a:t>To ask participants if have..</a:t>
            </a:r>
          </a:p>
          <a:p>
            <a:r>
              <a:rPr lang="en-GB" sz="2300">
                <a:solidFill>
                  <a:srgbClr val="002060"/>
                </a:solidFill>
              </a:rPr>
              <a:t>read and understood the information</a:t>
            </a:r>
          </a:p>
          <a:p>
            <a:r>
              <a:rPr lang="en-GB" sz="2300">
                <a:solidFill>
                  <a:srgbClr val="002060"/>
                </a:solidFill>
              </a:rPr>
              <a:t>been able to ask questions – fully answered</a:t>
            </a:r>
          </a:p>
          <a:p>
            <a:r>
              <a:rPr lang="en-GB" sz="2300">
                <a:solidFill>
                  <a:srgbClr val="002060"/>
                </a:solidFill>
              </a:rPr>
              <a:t>understood that participation is voluntary</a:t>
            </a:r>
          </a:p>
          <a:p>
            <a:r>
              <a:rPr lang="en-GB" sz="2300">
                <a:solidFill>
                  <a:srgbClr val="002060"/>
                </a:solidFill>
              </a:rPr>
              <a:t>had enough time to consider participation in study</a:t>
            </a:r>
          </a:p>
        </p:txBody>
      </p:sp>
      <p:sp>
        <p:nvSpPr>
          <p:cNvPr id="11" name="Segnaposto contenuto 2">
            <a:extLst>
              <a:ext uri="{FF2B5EF4-FFF2-40B4-BE49-F238E27FC236}">
                <a16:creationId xmlns:a16="http://schemas.microsoft.com/office/drawing/2014/main" id="{6E06A46A-AD6F-4ABE-47FD-DFB85713EFF7}"/>
              </a:ext>
            </a:extLst>
          </p:cNvPr>
          <p:cNvSpPr txBox="1">
            <a:spLocks/>
          </p:cNvSpPr>
          <p:nvPr/>
        </p:nvSpPr>
        <p:spPr bwMode="auto">
          <a:xfrm>
            <a:off x="3083837" y="3584896"/>
            <a:ext cx="8701763" cy="3111179"/>
          </a:xfrm>
          <a:prstGeom prst="rect">
            <a:avLst/>
          </a:prstGeom>
          <a:solidFill>
            <a:srgbClr val="F7FCFF"/>
          </a:solidFill>
          <a:ln w="9525">
            <a:solidFill>
              <a:srgbClr val="000000"/>
            </a:solidFill>
            <a:miter lim="800000"/>
            <a:headEnd/>
            <a:tailEnd/>
          </a:ln>
        </p:spPr>
        <p:txBody>
          <a:bodyPr vert="horz" wrap="square" lIns="91440" tIns="45720" rIns="91440" bIns="45720" numCol="1" anchor="ctr" anchorCtr="0" compatLnSpc="1">
            <a:prstTxWarp prst="textNoShape">
              <a:avLst/>
            </a:prstTxWarp>
            <a:noAutofit/>
          </a:bodyPr>
          <a:lstStyle>
            <a:lvl1pPr marL="342900" indent="-342900" algn="l" rtl="0" eaLnBrk="0" fontAlgn="base" hangingPunct="0">
              <a:spcBef>
                <a:spcPct val="20000"/>
              </a:spcBef>
              <a:spcAft>
                <a:spcPct val="0"/>
              </a:spcAft>
              <a:buClr>
                <a:schemeClr val="tx1"/>
              </a:buClr>
              <a:buFont typeface="Arial" panose="020B0604020202020204" pitchFamily="34" charset="0"/>
              <a:buChar char="•"/>
              <a:defRPr sz="3200" kern="1200">
                <a:solidFill>
                  <a:srgbClr val="33334D"/>
                </a:solidFill>
                <a:latin typeface="+mn-lt"/>
                <a:ea typeface="+mn-ea"/>
                <a:cs typeface="+mn-cs"/>
              </a:defRPr>
            </a:lvl1pPr>
            <a:lvl2pPr marL="742950" indent="-285750" algn="l" rtl="0" eaLnBrk="0" fontAlgn="base" hangingPunct="0">
              <a:spcBef>
                <a:spcPct val="20000"/>
              </a:spcBef>
              <a:spcAft>
                <a:spcPct val="0"/>
              </a:spcAft>
              <a:buClr>
                <a:schemeClr val="tx1"/>
              </a:buClr>
              <a:buFont typeface="Courier New" panose="02070309020205020404" pitchFamily="49" charset="0"/>
              <a:buChar char="o"/>
              <a:defRPr sz="2800" kern="1200">
                <a:solidFill>
                  <a:srgbClr val="33334D"/>
                </a:solidFill>
                <a:latin typeface="+mn-lt"/>
                <a:ea typeface="+mn-ea"/>
                <a:cs typeface="+mn-cs"/>
              </a:defRPr>
            </a:lvl2pPr>
            <a:lvl3pPr marL="1143000" indent="-228600" algn="l" rtl="0" eaLnBrk="0" fontAlgn="base" hangingPunct="0">
              <a:spcBef>
                <a:spcPct val="20000"/>
              </a:spcBef>
              <a:spcAft>
                <a:spcPct val="0"/>
              </a:spcAft>
              <a:buClr>
                <a:schemeClr val="tx1"/>
              </a:buClr>
              <a:buFont typeface="Arial" panose="020B0604020202020204" pitchFamily="34" charset="0"/>
              <a:buChar char="•"/>
              <a:defRPr sz="2400" kern="1200">
                <a:solidFill>
                  <a:srgbClr val="33334D"/>
                </a:solidFill>
                <a:latin typeface="+mn-lt"/>
                <a:ea typeface="+mn-ea"/>
                <a:cs typeface="+mn-cs"/>
              </a:defRPr>
            </a:lvl3pPr>
            <a:lvl4pPr marL="16002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33334D"/>
                </a:solidFill>
                <a:latin typeface="+mn-lt"/>
                <a:ea typeface="+mn-ea"/>
                <a:cs typeface="+mn-cs"/>
              </a:defRPr>
            </a:lvl4pPr>
            <a:lvl5pPr marL="20574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33334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300">
                <a:solidFill>
                  <a:srgbClr val="002060"/>
                </a:solidFill>
              </a:rPr>
              <a:t>Consent to:</a:t>
            </a:r>
          </a:p>
          <a:p>
            <a:r>
              <a:rPr lang="en-GB" sz="2300">
                <a:solidFill>
                  <a:srgbClr val="002060"/>
                </a:solidFill>
              </a:rPr>
              <a:t>participate in the study</a:t>
            </a:r>
          </a:p>
          <a:p>
            <a:r>
              <a:rPr lang="en-GB" sz="2300">
                <a:solidFill>
                  <a:srgbClr val="002060"/>
                </a:solidFill>
              </a:rPr>
              <a:t>use samples </a:t>
            </a:r>
          </a:p>
          <a:p>
            <a:r>
              <a:rPr lang="en-GB" sz="2300">
                <a:solidFill>
                  <a:srgbClr val="002060"/>
                </a:solidFill>
              </a:rPr>
              <a:t>process data </a:t>
            </a:r>
            <a:r>
              <a:rPr lang="en-GB" sz="2300">
                <a:solidFill>
                  <a:srgbClr val="002060"/>
                </a:solidFill>
                <a:sym typeface="Wingdings" panose="05000000000000000000" pitchFamily="2" charset="2"/>
              </a:rPr>
              <a:t></a:t>
            </a:r>
            <a:r>
              <a:rPr lang="en-GB" sz="2300">
                <a:solidFill>
                  <a:srgbClr val="002060"/>
                </a:solidFill>
              </a:rPr>
              <a:t> consent for each purpose</a:t>
            </a:r>
          </a:p>
          <a:p>
            <a:pPr marL="0" indent="0">
              <a:buFont typeface="Arial" panose="020B0604020202020204" pitchFamily="34" charset="0"/>
              <a:buNone/>
            </a:pPr>
            <a:r>
              <a:rPr lang="en-GB" sz="2300" i="1">
                <a:solidFill>
                  <a:srgbClr val="002060"/>
                </a:solidFill>
              </a:rPr>
              <a:t>Where applicable:</a:t>
            </a:r>
          </a:p>
          <a:p>
            <a:r>
              <a:rPr lang="en-GB" sz="2300" i="1">
                <a:solidFill>
                  <a:srgbClr val="002060"/>
                </a:solidFill>
              </a:rPr>
              <a:t>further use data/samples or be recontacted for future researches</a:t>
            </a:r>
          </a:p>
          <a:p>
            <a:r>
              <a:rPr lang="en-GB" sz="2300" i="1">
                <a:solidFill>
                  <a:srgbClr val="002060"/>
                </a:solidFill>
              </a:rPr>
              <a:t>transfer outside EU</a:t>
            </a:r>
          </a:p>
        </p:txBody>
      </p:sp>
      <p:sp>
        <p:nvSpPr>
          <p:cNvPr id="3" name="Ovale 2">
            <a:extLst>
              <a:ext uri="{FF2B5EF4-FFF2-40B4-BE49-F238E27FC236}">
                <a16:creationId xmlns:a16="http://schemas.microsoft.com/office/drawing/2014/main" id="{7C15FF65-CAB5-1089-ED30-3DAF91F8A280}"/>
              </a:ext>
            </a:extLst>
          </p:cNvPr>
          <p:cNvSpPr/>
          <p:nvPr/>
        </p:nvSpPr>
        <p:spPr>
          <a:xfrm>
            <a:off x="3083837" y="4737100"/>
            <a:ext cx="6390363" cy="8255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asellaDiTesto 3">
            <a:extLst>
              <a:ext uri="{FF2B5EF4-FFF2-40B4-BE49-F238E27FC236}">
                <a16:creationId xmlns:a16="http://schemas.microsoft.com/office/drawing/2014/main" id="{C6B43C8B-099B-E2D8-542E-04787B6BB4C3}"/>
              </a:ext>
            </a:extLst>
          </p:cNvPr>
          <p:cNvSpPr txBox="1"/>
          <p:nvPr/>
        </p:nvSpPr>
        <p:spPr>
          <a:xfrm>
            <a:off x="248252" y="5562600"/>
            <a:ext cx="2232766" cy="646331"/>
          </a:xfrm>
          <a:prstGeom prst="rect">
            <a:avLst/>
          </a:prstGeom>
          <a:noFill/>
        </p:spPr>
        <p:txBody>
          <a:bodyPr wrap="square" rtlCol="0">
            <a:spAutoFit/>
          </a:bodyPr>
          <a:lstStyle/>
          <a:p>
            <a:pPr algn="ctr"/>
            <a:r>
              <a:rPr lang="en-GB" sz="1800" i="1"/>
              <a:t>GDPR; EDPB Guidelines 05/2020</a:t>
            </a:r>
            <a:endParaRPr lang="en-GB"/>
          </a:p>
        </p:txBody>
      </p:sp>
      <p:sp>
        <p:nvSpPr>
          <p:cNvPr id="5" name="Callout: freccia a sinistra 4">
            <a:extLst>
              <a:ext uri="{FF2B5EF4-FFF2-40B4-BE49-F238E27FC236}">
                <a16:creationId xmlns:a16="http://schemas.microsoft.com/office/drawing/2014/main" id="{6E327BED-A7F3-B822-7B9D-4D16D7D45683}"/>
              </a:ext>
            </a:extLst>
          </p:cNvPr>
          <p:cNvSpPr/>
          <p:nvPr/>
        </p:nvSpPr>
        <p:spPr>
          <a:xfrm>
            <a:off x="9191828" y="4575183"/>
            <a:ext cx="2608816" cy="1105124"/>
          </a:xfrm>
          <a:prstGeom prst="leftArrowCallout">
            <a:avLst>
              <a:gd name="adj1" fmla="val 46166"/>
              <a:gd name="adj2" fmla="val 37508"/>
              <a:gd name="adj3" fmla="val 25000"/>
              <a:gd name="adj4" fmla="val 83818"/>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b="1">
                <a:solidFill>
                  <a:schemeClr val="bg1"/>
                </a:solidFill>
              </a:rPr>
              <a:t>PRINCIPLE OF GRANULARITY</a:t>
            </a:r>
            <a:endParaRPr lang="en-GB" sz="2000">
              <a:solidFill>
                <a:schemeClr val="bg1"/>
              </a:solidFill>
            </a:endParaRPr>
          </a:p>
        </p:txBody>
      </p:sp>
    </p:spTree>
    <p:extLst>
      <p:ext uri="{BB962C8B-B14F-4D97-AF65-F5344CB8AC3E}">
        <p14:creationId xmlns:p14="http://schemas.microsoft.com/office/powerpoint/2010/main" val="97683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2B250-625D-3D03-19CC-61B942A95926}"/>
            </a:ext>
          </a:extLst>
        </p:cNvPr>
        <p:cNvGrpSpPr/>
        <p:nvPr/>
      </p:nvGrpSpPr>
      <p:grpSpPr>
        <a:xfrm>
          <a:off x="0" y="0"/>
          <a:ext cx="0" cy="0"/>
          <a:chOff x="0" y="0"/>
          <a:chExt cx="0" cy="0"/>
        </a:xfrm>
      </p:grpSpPr>
      <p:sp>
        <p:nvSpPr>
          <p:cNvPr id="4" name="Titolo 22">
            <a:extLst>
              <a:ext uri="{FF2B5EF4-FFF2-40B4-BE49-F238E27FC236}">
                <a16:creationId xmlns:a16="http://schemas.microsoft.com/office/drawing/2014/main" id="{A4069E94-6BD2-42AB-5008-C4111978162F}"/>
              </a:ext>
            </a:extLst>
          </p:cNvPr>
          <p:cNvSpPr>
            <a:spLocks noGrp="1"/>
          </p:cNvSpPr>
          <p:nvPr>
            <p:ph type="title"/>
          </p:nvPr>
        </p:nvSpPr>
        <p:spPr/>
        <p:txBody>
          <a:bodyPr>
            <a:normAutofit/>
          </a:bodyPr>
          <a:lstStyle/>
          <a:p>
            <a:pPr algn="ctr"/>
            <a:r>
              <a:rPr lang="en-GB" noProof="0"/>
              <a:t>DATA (AND SAMPLES) RE-USE FOR RESEARCH</a:t>
            </a:r>
          </a:p>
        </p:txBody>
      </p:sp>
      <p:sp>
        <p:nvSpPr>
          <p:cNvPr id="5" name="Rectangle 3">
            <a:extLst>
              <a:ext uri="{FF2B5EF4-FFF2-40B4-BE49-F238E27FC236}">
                <a16:creationId xmlns:a16="http://schemas.microsoft.com/office/drawing/2014/main" id="{431A80C4-AB46-C134-48C0-67E65579FEDB}"/>
              </a:ext>
            </a:extLst>
          </p:cNvPr>
          <p:cNvSpPr>
            <a:spLocks noChangeArrowheads="1"/>
          </p:cNvSpPr>
          <p:nvPr/>
        </p:nvSpPr>
        <p:spPr bwMode="auto">
          <a:xfrm>
            <a:off x="466725" y="1882921"/>
            <a:ext cx="6652377" cy="1609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eaLnBrk="0" fontAlgn="base" hangingPunct="0">
              <a:lnSpc>
                <a:spcPct val="120000"/>
              </a:lnSpc>
              <a:spcBef>
                <a:spcPct val="0"/>
              </a:spcBef>
              <a:spcAft>
                <a:spcPct val="0"/>
              </a:spcAft>
            </a:pPr>
            <a:r>
              <a:rPr lang="en-GB" sz="2800" b="1" noProof="0">
                <a:solidFill>
                  <a:srgbClr val="002060"/>
                </a:solidFill>
              </a:rPr>
              <a:t>Secondary use of data: </a:t>
            </a:r>
          </a:p>
          <a:p>
            <a:pPr eaLnBrk="0" fontAlgn="base" hangingPunct="0">
              <a:lnSpc>
                <a:spcPct val="120000"/>
              </a:lnSpc>
              <a:spcBef>
                <a:spcPct val="0"/>
              </a:spcBef>
              <a:spcAft>
                <a:spcPct val="0"/>
              </a:spcAft>
            </a:pPr>
            <a:r>
              <a:rPr lang="en-GB" sz="2800" noProof="0">
                <a:solidFill>
                  <a:srgbClr val="002060"/>
                </a:solidFill>
              </a:rPr>
              <a:t>use of data for a different purpose than the original one </a:t>
            </a:r>
            <a:r>
              <a:rPr lang="en-GB" sz="2800" noProof="0">
                <a:solidFill>
                  <a:srgbClr val="002060"/>
                </a:solidFill>
                <a:sym typeface="Wingdings" panose="05000000000000000000" pitchFamily="2" charset="2"/>
              </a:rPr>
              <a:t> </a:t>
            </a:r>
            <a:r>
              <a:rPr lang="en-GB" sz="2800" i="1" noProof="0">
                <a:solidFill>
                  <a:srgbClr val="002060"/>
                </a:solidFill>
                <a:sym typeface="Wingdings" panose="05000000000000000000" pitchFamily="2" charset="2"/>
              </a:rPr>
              <a:t>new purpose</a:t>
            </a:r>
            <a:endParaRPr kumimoji="0" lang="en-GB" sz="2800" b="0" i="1" u="none" strike="noStrike" cap="none" normalizeH="0" baseline="0" noProof="0">
              <a:ln>
                <a:noFill/>
              </a:ln>
              <a:solidFill>
                <a:srgbClr val="002060"/>
              </a:solidFill>
              <a:effectLst/>
            </a:endParaRPr>
          </a:p>
        </p:txBody>
      </p:sp>
      <p:sp>
        <p:nvSpPr>
          <p:cNvPr id="8" name="Rectangle 3">
            <a:extLst>
              <a:ext uri="{FF2B5EF4-FFF2-40B4-BE49-F238E27FC236}">
                <a16:creationId xmlns:a16="http://schemas.microsoft.com/office/drawing/2014/main" id="{468CFB28-FC99-6EB7-10E3-2E96DBFF1DB0}"/>
              </a:ext>
            </a:extLst>
          </p:cNvPr>
          <p:cNvSpPr>
            <a:spLocks noChangeArrowheads="1"/>
          </p:cNvSpPr>
          <p:nvPr/>
        </p:nvSpPr>
        <p:spPr bwMode="auto">
          <a:xfrm>
            <a:off x="902368" y="3931863"/>
            <a:ext cx="9573124" cy="2130776"/>
          </a:xfrm>
          <a:prstGeom prst="rect">
            <a:avLst/>
          </a:prstGeom>
          <a:noFill/>
          <a:ln w="9525">
            <a:solidFill>
              <a:schemeClr val="tx1"/>
            </a:solidFill>
            <a:miter lim="800000"/>
            <a:headEnd/>
            <a:tailEnd/>
          </a:ln>
          <a:effectLst/>
        </p:spPr>
        <p:txBody>
          <a:bodyPr vert="horz" wrap="square" lIns="91440" tIns="45720" rIns="91440" bIns="45720" numCol="1" anchor="t" anchorCtr="0" compatLnSpc="1">
            <a:prstTxWarp prst="textNoShape">
              <a:avLst/>
            </a:prstTxWarp>
            <a:spAutoFit/>
          </a:bodyPr>
          <a:lstStyle/>
          <a:p>
            <a:pPr eaLnBrk="0" fontAlgn="base" hangingPunct="0">
              <a:lnSpc>
                <a:spcPct val="120000"/>
              </a:lnSpc>
              <a:spcBef>
                <a:spcPct val="0"/>
              </a:spcBef>
              <a:spcAft>
                <a:spcPct val="0"/>
              </a:spcAft>
            </a:pPr>
            <a:r>
              <a:rPr lang="en-GB" sz="2800" b="1" noProof="0">
                <a:solidFill>
                  <a:srgbClr val="002060"/>
                </a:solidFill>
              </a:rPr>
              <a:t>Further Processing: </a:t>
            </a:r>
          </a:p>
          <a:p>
            <a:pPr eaLnBrk="0" fontAlgn="base" hangingPunct="0">
              <a:lnSpc>
                <a:spcPct val="120000"/>
              </a:lnSpc>
              <a:spcBef>
                <a:spcPct val="0"/>
              </a:spcBef>
              <a:spcAft>
                <a:spcPct val="0"/>
              </a:spcAft>
            </a:pPr>
            <a:r>
              <a:rPr lang="en-GB" sz="2800" noProof="0">
                <a:solidFill>
                  <a:srgbClr val="002060"/>
                </a:solidFill>
              </a:rPr>
              <a:t>additional use or data modification, analysing, aggregating or transforming data</a:t>
            </a:r>
            <a:r>
              <a:rPr lang="en-GB" sz="2800" noProof="0">
                <a:solidFill>
                  <a:srgbClr val="002060"/>
                </a:solidFill>
                <a:sym typeface="Wingdings" panose="05000000000000000000" pitchFamily="2" charset="2"/>
              </a:rPr>
              <a:t> </a:t>
            </a:r>
            <a:r>
              <a:rPr lang="en-GB" sz="2800" i="1" noProof="0">
                <a:solidFill>
                  <a:srgbClr val="002060"/>
                </a:solidFill>
                <a:sym typeface="Wingdings" panose="05000000000000000000" pitchFamily="2" charset="2"/>
              </a:rPr>
              <a:t>not necessarily new/unrelated purpose continuing or expanding upon the original purpose</a:t>
            </a:r>
            <a:endParaRPr kumimoji="0" lang="en-GB" sz="2800" b="0" i="1" u="none" strike="noStrike" cap="none" normalizeH="0" baseline="0" noProof="0">
              <a:ln>
                <a:noFill/>
              </a:ln>
              <a:solidFill>
                <a:srgbClr val="002060"/>
              </a:solidFill>
              <a:effectLst/>
            </a:endParaRPr>
          </a:p>
        </p:txBody>
      </p:sp>
      <p:pic>
        <p:nvPicPr>
          <p:cNvPr id="9" name="Picture 2" descr="Data sharing in healthcare - European Lung Foundation">
            <a:extLst>
              <a:ext uri="{FF2B5EF4-FFF2-40B4-BE49-F238E27FC236}">
                <a16:creationId xmlns:a16="http://schemas.microsoft.com/office/drawing/2014/main" id="{28627CEF-026D-6010-97D6-DE82E8BA33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469858" y="1991734"/>
            <a:ext cx="3643312" cy="2134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79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BB8A5C-CB7A-1E27-C7CB-1F67F22400DC}"/>
              </a:ext>
            </a:extLst>
          </p:cNvPr>
          <p:cNvSpPr>
            <a:spLocks noGrp="1"/>
          </p:cNvSpPr>
          <p:nvPr>
            <p:ph type="title"/>
          </p:nvPr>
        </p:nvSpPr>
        <p:spPr/>
        <p:txBody>
          <a:bodyPr/>
          <a:lstStyle/>
          <a:p>
            <a:pPr algn="ctr"/>
            <a:r>
              <a:rPr lang="en-GB">
                <a:solidFill>
                  <a:srgbClr val="001A8C"/>
                </a:solidFill>
              </a:rPr>
              <a:t>INFORMED CONSENT MATERIAL </a:t>
            </a:r>
            <a:endParaRPr lang="it-IT">
              <a:solidFill>
                <a:srgbClr val="001A8C"/>
              </a:solidFill>
            </a:endParaRPr>
          </a:p>
        </p:txBody>
      </p:sp>
      <p:graphicFrame>
        <p:nvGraphicFramePr>
          <p:cNvPr id="5" name="Diagram 1">
            <a:extLst>
              <a:ext uri="{FF2B5EF4-FFF2-40B4-BE49-F238E27FC236}">
                <a16:creationId xmlns:a16="http://schemas.microsoft.com/office/drawing/2014/main" id="{4950B414-2BE8-91BD-1802-441F795322BC}"/>
              </a:ext>
            </a:extLst>
          </p:cNvPr>
          <p:cNvGraphicFramePr/>
          <p:nvPr>
            <p:extLst>
              <p:ext uri="{D42A27DB-BD31-4B8C-83A1-F6EECF244321}">
                <p14:modId xmlns:p14="http://schemas.microsoft.com/office/powerpoint/2010/main" val="2644733600"/>
              </p:ext>
            </p:extLst>
          </p:nvPr>
        </p:nvGraphicFramePr>
        <p:xfrm>
          <a:off x="3268185" y="1331089"/>
          <a:ext cx="8218025" cy="5286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3">
            <a:extLst>
              <a:ext uri="{FF2B5EF4-FFF2-40B4-BE49-F238E27FC236}">
                <a16:creationId xmlns:a16="http://schemas.microsoft.com/office/drawing/2014/main" id="{FB0F9C4F-BB48-CD71-27DE-88469200BE6A}"/>
              </a:ext>
            </a:extLst>
          </p:cNvPr>
          <p:cNvSpPr txBox="1">
            <a:spLocks/>
          </p:cNvSpPr>
          <p:nvPr/>
        </p:nvSpPr>
        <p:spPr bwMode="auto">
          <a:xfrm>
            <a:off x="4630486" y="6360682"/>
            <a:ext cx="3995900" cy="395015"/>
          </a:xfrm>
          <a:prstGeom prst="rect">
            <a:avLst/>
          </a:prstGeom>
          <a:noFill/>
          <a:ln w="9525">
            <a:noFill/>
            <a:miter lim="800000"/>
            <a:headEnd/>
            <a:tailEnd/>
          </a:ln>
        </p:spPr>
        <p:txBody>
          <a:bodyPr/>
          <a:lstStyle/>
          <a:p>
            <a:pPr marL="342900" indent="-342900" algn="ctr">
              <a:spcBef>
                <a:spcPct val="20000"/>
              </a:spcBef>
              <a:buFont typeface="Wingdings 2" pitchFamily="18" charset="2"/>
              <a:buNone/>
              <a:defRPr/>
            </a:pPr>
            <a:r>
              <a:rPr lang="en-US" sz="1700" i="1">
                <a:latin typeface="+mj-lt"/>
              </a:rPr>
              <a:t>Regulation (EU) 536/2014;  ICH--GCP</a:t>
            </a:r>
            <a:endParaRPr lang="en-GB" sz="1700" i="1">
              <a:latin typeface="+mj-lt"/>
            </a:endParaRPr>
          </a:p>
        </p:txBody>
      </p:sp>
      <p:pic>
        <p:nvPicPr>
          <p:cNvPr id="7170" name="Picture 2" descr="Médico y paciente consultado por un Foto de stock 2151862659 | Shutterstock">
            <a:extLst>
              <a:ext uri="{FF2B5EF4-FFF2-40B4-BE49-F238E27FC236}">
                <a16:creationId xmlns:a16="http://schemas.microsoft.com/office/drawing/2014/main" id="{49DF7FF5-8D96-2DEA-EF4E-E66F3ADB6C7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274" b="7535"/>
          <a:stretch/>
        </p:blipFill>
        <p:spPr bwMode="auto">
          <a:xfrm>
            <a:off x="243681" y="2129748"/>
            <a:ext cx="3616481" cy="3559212"/>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054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5D0FDD-A747-2A99-6C65-54677013AE46}"/>
              </a:ext>
            </a:extLst>
          </p:cNvPr>
          <p:cNvSpPr>
            <a:spLocks noGrp="1"/>
          </p:cNvSpPr>
          <p:nvPr>
            <p:ph type="title"/>
          </p:nvPr>
        </p:nvSpPr>
        <p:spPr/>
        <p:txBody>
          <a:bodyPr/>
          <a:lstStyle/>
          <a:p>
            <a:pPr algn="ctr"/>
            <a:r>
              <a:rPr lang="en-GB"/>
              <a:t>COMMON INFORMED CONSENT FOR RARE DISEASE REGISTRIES</a:t>
            </a:r>
          </a:p>
        </p:txBody>
      </p:sp>
      <p:pic>
        <p:nvPicPr>
          <p:cNvPr id="4" name="Picture 20">
            <a:extLst>
              <a:ext uri="{FF2B5EF4-FFF2-40B4-BE49-F238E27FC236}">
                <a16:creationId xmlns:a16="http://schemas.microsoft.com/office/drawing/2014/main" id="{7EB88FC7-B8E0-4A47-4CFA-CAE5FB4B9E95}"/>
              </a:ext>
            </a:extLst>
          </p:cNvPr>
          <p:cNvPicPr>
            <a:picLocks noChangeAspect="1"/>
          </p:cNvPicPr>
          <p:nvPr/>
        </p:nvPicPr>
        <p:blipFill rotWithShape="1">
          <a:blip r:embed="rId2"/>
          <a:srcRect l="43346" t="39356" r="3972" b="8119"/>
          <a:stretch/>
        </p:blipFill>
        <p:spPr>
          <a:xfrm>
            <a:off x="10102863" y="2488730"/>
            <a:ext cx="1772810" cy="816173"/>
          </a:xfrm>
          <a:prstGeom prst="rect">
            <a:avLst/>
          </a:prstGeom>
        </p:spPr>
      </p:pic>
      <p:pic>
        <p:nvPicPr>
          <p:cNvPr id="5" name="Picture 10">
            <a:extLst>
              <a:ext uri="{FF2B5EF4-FFF2-40B4-BE49-F238E27FC236}">
                <a16:creationId xmlns:a16="http://schemas.microsoft.com/office/drawing/2014/main" id="{A993EC92-F45B-B67E-6727-66AFF98B7160}"/>
              </a:ext>
            </a:extLst>
          </p:cNvPr>
          <p:cNvPicPr>
            <a:picLocks noChangeAspect="1"/>
          </p:cNvPicPr>
          <p:nvPr/>
        </p:nvPicPr>
        <p:blipFill rotWithShape="1">
          <a:blip r:embed="rId3"/>
          <a:srcRect b="32021"/>
          <a:stretch/>
        </p:blipFill>
        <p:spPr>
          <a:xfrm>
            <a:off x="370756" y="1671349"/>
            <a:ext cx="3200852" cy="2160142"/>
          </a:xfrm>
          <a:prstGeom prst="rect">
            <a:avLst/>
          </a:prstGeom>
          <a:ln>
            <a:solidFill>
              <a:schemeClr val="accent6"/>
            </a:solidFill>
          </a:ln>
        </p:spPr>
      </p:pic>
      <p:pic>
        <p:nvPicPr>
          <p:cNvPr id="6" name="Picture 8">
            <a:extLst>
              <a:ext uri="{FF2B5EF4-FFF2-40B4-BE49-F238E27FC236}">
                <a16:creationId xmlns:a16="http://schemas.microsoft.com/office/drawing/2014/main" id="{D935764E-DB49-D111-94A5-8F186D50FA9D}"/>
              </a:ext>
            </a:extLst>
          </p:cNvPr>
          <p:cNvPicPr>
            <a:picLocks noChangeAspect="1"/>
          </p:cNvPicPr>
          <p:nvPr/>
        </p:nvPicPr>
        <p:blipFill>
          <a:blip r:embed="rId4"/>
          <a:stretch>
            <a:fillRect/>
          </a:stretch>
        </p:blipFill>
        <p:spPr>
          <a:xfrm>
            <a:off x="3344544" y="2603947"/>
            <a:ext cx="2761038" cy="3888928"/>
          </a:xfrm>
          <a:prstGeom prst="rect">
            <a:avLst/>
          </a:prstGeom>
          <a:ln>
            <a:solidFill>
              <a:schemeClr val="accent4"/>
            </a:solidFill>
          </a:ln>
        </p:spPr>
      </p:pic>
      <p:pic>
        <p:nvPicPr>
          <p:cNvPr id="7" name="Picture 7">
            <a:extLst>
              <a:ext uri="{FF2B5EF4-FFF2-40B4-BE49-F238E27FC236}">
                <a16:creationId xmlns:a16="http://schemas.microsoft.com/office/drawing/2014/main" id="{2093594F-65FA-CDF7-36D0-B8BAD2A47A4F}"/>
              </a:ext>
            </a:extLst>
          </p:cNvPr>
          <p:cNvPicPr>
            <a:picLocks noChangeAspect="1"/>
          </p:cNvPicPr>
          <p:nvPr/>
        </p:nvPicPr>
        <p:blipFill rotWithShape="1">
          <a:blip r:embed="rId5"/>
          <a:srcRect t="37328"/>
          <a:stretch/>
        </p:blipFill>
        <p:spPr>
          <a:xfrm>
            <a:off x="273868" y="3500550"/>
            <a:ext cx="3200851" cy="2613108"/>
          </a:xfrm>
          <a:prstGeom prst="rect">
            <a:avLst/>
          </a:prstGeom>
          <a:ln>
            <a:solidFill>
              <a:schemeClr val="accent1"/>
            </a:solidFill>
          </a:ln>
        </p:spPr>
      </p:pic>
      <p:sp>
        <p:nvSpPr>
          <p:cNvPr id="8" name="TextBox 12">
            <a:extLst>
              <a:ext uri="{FF2B5EF4-FFF2-40B4-BE49-F238E27FC236}">
                <a16:creationId xmlns:a16="http://schemas.microsoft.com/office/drawing/2014/main" id="{EFAC875E-1BFD-F690-D22A-FD70BC0B2004}"/>
              </a:ext>
            </a:extLst>
          </p:cNvPr>
          <p:cNvSpPr txBox="1"/>
          <p:nvPr/>
        </p:nvSpPr>
        <p:spPr>
          <a:xfrm>
            <a:off x="6336388" y="1739988"/>
            <a:ext cx="4740024" cy="3508653"/>
          </a:xfrm>
          <a:prstGeom prst="rect">
            <a:avLst/>
          </a:prstGeom>
          <a:noFill/>
        </p:spPr>
        <p:txBody>
          <a:bodyPr wrap="square" rtlCol="0">
            <a:spAutoFit/>
          </a:bodyPr>
          <a:lstStyle/>
          <a:p>
            <a:pPr defTabSz="1828800" fontAlgn="base" hangingPunct="1">
              <a:lnSpc>
                <a:spcPct val="100000"/>
              </a:lnSpc>
              <a:spcBef>
                <a:spcPct val="0"/>
              </a:spcBef>
              <a:spcAft>
                <a:spcPts val="1200"/>
              </a:spcAft>
            </a:pPr>
            <a:r>
              <a:rPr lang="en-FR" sz="2500" kern="1200">
                <a:solidFill>
                  <a:srgbClr val="002060"/>
                </a:solidFill>
                <a:latin typeface="+mj-lt"/>
                <a:cs typeface="Poppins Regular" panose="00000500000000000000" pitchFamily="2" charset="0"/>
              </a:rPr>
              <a:t>Available in 26 languages</a:t>
            </a:r>
          </a:p>
          <a:p>
            <a:pPr defTabSz="1828800" fontAlgn="base" hangingPunct="1">
              <a:lnSpc>
                <a:spcPct val="100000"/>
              </a:lnSpc>
              <a:spcBef>
                <a:spcPct val="0"/>
              </a:spcBef>
              <a:spcAft>
                <a:spcPts val="1200"/>
              </a:spcAft>
            </a:pPr>
            <a:r>
              <a:rPr lang="en-FR" sz="2500" kern="1200">
                <a:solidFill>
                  <a:srgbClr val="002060"/>
                </a:solidFill>
                <a:latin typeface="+mj-lt"/>
                <a:cs typeface="Poppins Regular" panose="00000500000000000000" pitchFamily="2" charset="0"/>
              </a:rPr>
              <a:t>Adaptation at:</a:t>
            </a:r>
          </a:p>
          <a:p>
            <a:pPr marL="371475" indent="-371475" defTabSz="1828800" fontAlgn="base" hangingPunct="1">
              <a:lnSpc>
                <a:spcPct val="100000"/>
              </a:lnSpc>
              <a:spcBef>
                <a:spcPct val="0"/>
              </a:spcBef>
              <a:spcAft>
                <a:spcPts val="1200"/>
              </a:spcAft>
              <a:buFont typeface="Arial" panose="020B0604020202020204" pitchFamily="34" charset="0"/>
              <a:buChar char="•"/>
            </a:pPr>
            <a:r>
              <a:rPr lang="en-FR" sz="2500" kern="1200">
                <a:solidFill>
                  <a:srgbClr val="002060"/>
                </a:solidFill>
                <a:highlight>
                  <a:srgbClr val="FFFF00"/>
                </a:highlight>
                <a:latin typeface="+mj-lt"/>
                <a:cs typeface="Poppins Regular" panose="00000500000000000000" pitchFamily="2" charset="0"/>
              </a:rPr>
              <a:t>ERN level</a:t>
            </a:r>
          </a:p>
          <a:p>
            <a:pPr marL="371475" indent="-371475" defTabSz="1828800" fontAlgn="base" hangingPunct="1">
              <a:lnSpc>
                <a:spcPct val="100000"/>
              </a:lnSpc>
              <a:spcBef>
                <a:spcPct val="0"/>
              </a:spcBef>
              <a:spcAft>
                <a:spcPts val="1200"/>
              </a:spcAft>
              <a:buFont typeface="Arial" panose="020B0604020202020204" pitchFamily="34" charset="0"/>
              <a:buChar char="•"/>
            </a:pPr>
            <a:r>
              <a:rPr lang="en-FR" sz="2500" kern="1200">
                <a:solidFill>
                  <a:srgbClr val="002060"/>
                </a:solidFill>
                <a:highlight>
                  <a:srgbClr val="00FFFF"/>
                </a:highlight>
                <a:latin typeface="+mj-lt"/>
                <a:cs typeface="Poppins Regular" panose="00000500000000000000" pitchFamily="2" charset="0"/>
              </a:rPr>
              <a:t>National level</a:t>
            </a:r>
          </a:p>
          <a:p>
            <a:pPr marL="371475" indent="-371475" defTabSz="1828800" fontAlgn="base" hangingPunct="1">
              <a:lnSpc>
                <a:spcPct val="100000"/>
              </a:lnSpc>
              <a:spcBef>
                <a:spcPct val="0"/>
              </a:spcBef>
              <a:spcAft>
                <a:spcPct val="0"/>
              </a:spcAft>
              <a:buFont typeface="Arial" panose="020B0604020202020204" pitchFamily="34" charset="0"/>
              <a:buChar char="•"/>
            </a:pPr>
            <a:r>
              <a:rPr lang="en-FR" sz="2500" kern="1200">
                <a:solidFill>
                  <a:srgbClr val="002060"/>
                </a:solidFill>
                <a:highlight>
                  <a:srgbClr val="00FF00"/>
                </a:highlight>
                <a:latin typeface="+mj-lt"/>
                <a:cs typeface="Poppins Regular" panose="00000500000000000000" pitchFamily="2" charset="0"/>
              </a:rPr>
              <a:t>Site level</a:t>
            </a:r>
            <a:endParaRPr lang="it-IT" sz="2500" kern="1200">
              <a:solidFill>
                <a:srgbClr val="002060"/>
              </a:solidFill>
              <a:highlight>
                <a:srgbClr val="00FF00"/>
              </a:highlight>
              <a:latin typeface="+mj-lt"/>
              <a:cs typeface="Poppins Regular" panose="00000500000000000000" pitchFamily="2" charset="0"/>
            </a:endParaRPr>
          </a:p>
          <a:p>
            <a:pPr defTabSz="1828800"/>
            <a:r>
              <a:rPr lang="en-US" sz="2500" kern="1200">
                <a:solidFill>
                  <a:srgbClr val="002060"/>
                </a:solidFill>
                <a:latin typeface="+mj-lt"/>
                <a:cs typeface="Poppins Regular" panose="00000500000000000000" pitchFamily="2" charset="0"/>
              </a:rPr>
              <a:t>in compliance with applicable laws &amp; standards </a:t>
            </a:r>
          </a:p>
        </p:txBody>
      </p:sp>
      <p:pic>
        <p:nvPicPr>
          <p:cNvPr id="9" name="Immagine 8" descr="Immagine che contiene Elementi grafici, grafica, Carattere, clipart&#10;&#10;Descrizione generata automaticamente">
            <a:extLst>
              <a:ext uri="{FF2B5EF4-FFF2-40B4-BE49-F238E27FC236}">
                <a16:creationId xmlns:a16="http://schemas.microsoft.com/office/drawing/2014/main" id="{C6772863-BECF-9483-F2B5-27DF602CEE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8507" y="5297941"/>
            <a:ext cx="1054307" cy="1328958"/>
          </a:xfrm>
          <a:prstGeom prst="rect">
            <a:avLst/>
          </a:prstGeom>
        </p:spPr>
      </p:pic>
      <p:sp>
        <p:nvSpPr>
          <p:cNvPr id="10" name="CasellaDiTesto 9">
            <a:extLst>
              <a:ext uri="{FF2B5EF4-FFF2-40B4-BE49-F238E27FC236}">
                <a16:creationId xmlns:a16="http://schemas.microsoft.com/office/drawing/2014/main" id="{A8E290E0-8D4B-8EF3-7439-4BADDCB8E945}"/>
              </a:ext>
            </a:extLst>
          </p:cNvPr>
          <p:cNvSpPr txBox="1"/>
          <p:nvPr/>
        </p:nvSpPr>
        <p:spPr>
          <a:xfrm>
            <a:off x="7618997" y="5758933"/>
            <a:ext cx="3425993" cy="461665"/>
          </a:xfrm>
          <a:prstGeom prst="rect">
            <a:avLst/>
          </a:prstGeom>
          <a:noFill/>
        </p:spPr>
        <p:txBody>
          <a:bodyPr wrap="square">
            <a:spAutoFit/>
          </a:bodyPr>
          <a:lstStyle/>
          <a:p>
            <a:pPr algn="ctr"/>
            <a:r>
              <a:rPr lang="en-GB" sz="1200">
                <a:solidFill>
                  <a:srgbClr val="002060"/>
                </a:solidFill>
              </a:rPr>
              <a:t>https://www.ejprarediseases.org/ern-registries-generic-icf/</a:t>
            </a:r>
          </a:p>
        </p:txBody>
      </p:sp>
    </p:spTree>
    <p:extLst>
      <p:ext uri="{BB962C8B-B14F-4D97-AF65-F5344CB8AC3E}">
        <p14:creationId xmlns:p14="http://schemas.microsoft.com/office/powerpoint/2010/main" val="26505441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63EF7-80FA-E8AA-DF31-A7F80E122A9B}"/>
              </a:ext>
            </a:extLst>
          </p:cNvPr>
          <p:cNvSpPr>
            <a:spLocks noGrp="1"/>
          </p:cNvSpPr>
          <p:nvPr>
            <p:ph type="title"/>
          </p:nvPr>
        </p:nvSpPr>
        <p:spPr/>
        <p:txBody>
          <a:bodyPr/>
          <a:lstStyle/>
          <a:p>
            <a:pPr algn="ctr"/>
            <a:r>
              <a:rPr lang="en-GB"/>
              <a:t>TYPES OF CONSENT</a:t>
            </a:r>
          </a:p>
        </p:txBody>
      </p:sp>
      <p:graphicFrame>
        <p:nvGraphicFramePr>
          <p:cNvPr id="4" name="Diagramma 3">
            <a:extLst>
              <a:ext uri="{FF2B5EF4-FFF2-40B4-BE49-F238E27FC236}">
                <a16:creationId xmlns:a16="http://schemas.microsoft.com/office/drawing/2014/main" id="{7D65A3CE-207B-72F6-FA0A-1AA714175E0B}"/>
              </a:ext>
            </a:extLst>
          </p:cNvPr>
          <p:cNvGraphicFramePr/>
          <p:nvPr>
            <p:extLst>
              <p:ext uri="{D42A27DB-BD31-4B8C-83A1-F6EECF244321}">
                <p14:modId xmlns:p14="http://schemas.microsoft.com/office/powerpoint/2010/main" val="2444288159"/>
              </p:ext>
            </p:extLst>
          </p:nvPr>
        </p:nvGraphicFramePr>
        <p:xfrm>
          <a:off x="3319381" y="1522759"/>
          <a:ext cx="7335919" cy="4778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Land &amp; Building Consent Services | The Relocatable Home Co.">
            <a:extLst>
              <a:ext uri="{FF2B5EF4-FFF2-40B4-BE49-F238E27FC236}">
                <a16:creationId xmlns:a16="http://schemas.microsoft.com/office/drawing/2014/main" id="{89B9BB27-842A-E2F4-3A7D-49AE8E5CFD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12362">
            <a:off x="364319" y="3215389"/>
            <a:ext cx="2775182" cy="16540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Esplosione: 8 punte 4">
            <a:extLst>
              <a:ext uri="{FF2B5EF4-FFF2-40B4-BE49-F238E27FC236}">
                <a16:creationId xmlns:a16="http://schemas.microsoft.com/office/drawing/2014/main" id="{6C2CDB93-3AE1-F185-14E4-92C8C27F6A33}"/>
              </a:ext>
            </a:extLst>
          </p:cNvPr>
          <p:cNvSpPr/>
          <p:nvPr/>
        </p:nvSpPr>
        <p:spPr>
          <a:xfrm>
            <a:off x="8116865" y="1842294"/>
            <a:ext cx="3881677" cy="3629815"/>
          </a:xfrm>
          <a:prstGeom prst="irregularSeal1">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i="1">
                <a:solidFill>
                  <a:srgbClr val="002060"/>
                </a:solidFill>
              </a:rPr>
              <a:t>As applicable according to the national law</a:t>
            </a:r>
          </a:p>
        </p:txBody>
      </p:sp>
    </p:spTree>
    <p:extLst>
      <p:ext uri="{BB962C8B-B14F-4D97-AF65-F5344CB8AC3E}">
        <p14:creationId xmlns:p14="http://schemas.microsoft.com/office/powerpoint/2010/main" val="366065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D5AC57-E880-39AC-0672-CC46A941A9E9}"/>
              </a:ext>
            </a:extLst>
          </p:cNvPr>
          <p:cNvSpPr>
            <a:spLocks noGrp="1"/>
          </p:cNvSpPr>
          <p:nvPr>
            <p:ph type="title"/>
          </p:nvPr>
        </p:nvSpPr>
        <p:spPr/>
        <p:txBody>
          <a:bodyPr/>
          <a:lstStyle/>
          <a:p>
            <a:pPr algn="ctr"/>
            <a:r>
              <a:rPr lang="en-GB"/>
              <a:t>DYNAMIC CONSENT</a:t>
            </a:r>
          </a:p>
        </p:txBody>
      </p:sp>
      <p:sp>
        <p:nvSpPr>
          <p:cNvPr id="3" name="Segnaposto contenuto 2">
            <a:extLst>
              <a:ext uri="{FF2B5EF4-FFF2-40B4-BE49-F238E27FC236}">
                <a16:creationId xmlns:a16="http://schemas.microsoft.com/office/drawing/2014/main" id="{804FBF13-0277-CFC8-B01E-0080F5FF21E3}"/>
              </a:ext>
            </a:extLst>
          </p:cNvPr>
          <p:cNvSpPr>
            <a:spLocks noGrp="1"/>
          </p:cNvSpPr>
          <p:nvPr>
            <p:ph idx="1"/>
          </p:nvPr>
        </p:nvSpPr>
        <p:spPr>
          <a:xfrm>
            <a:off x="838200" y="1825625"/>
            <a:ext cx="7208520" cy="3508320"/>
          </a:xfrm>
        </p:spPr>
        <p:txBody>
          <a:bodyPr/>
          <a:lstStyle/>
          <a:p>
            <a:pPr marL="0" indent="0">
              <a:buNone/>
            </a:pPr>
            <a:r>
              <a:rPr lang="en-GB">
                <a:solidFill>
                  <a:srgbClr val="002060"/>
                </a:solidFill>
              </a:rPr>
              <a:t>A model of informed consent</a:t>
            </a:r>
          </a:p>
          <a:p>
            <a:r>
              <a:rPr lang="en-GB">
                <a:solidFill>
                  <a:srgbClr val="002060"/>
                </a:solidFill>
              </a:rPr>
              <a:t>enables individuals to have ongoing control and management over their participation in research or data sharing activities</a:t>
            </a:r>
          </a:p>
          <a:p>
            <a:r>
              <a:rPr lang="en-GB">
                <a:solidFill>
                  <a:srgbClr val="002060"/>
                </a:solidFill>
              </a:rPr>
              <a:t>allows participants to continuously engage with researchers, providing ongoing consent for specific research activities or data uses</a:t>
            </a:r>
          </a:p>
        </p:txBody>
      </p:sp>
      <p:sp>
        <p:nvSpPr>
          <p:cNvPr id="4" name="CasellaDiTesto 3">
            <a:extLst>
              <a:ext uri="{FF2B5EF4-FFF2-40B4-BE49-F238E27FC236}">
                <a16:creationId xmlns:a16="http://schemas.microsoft.com/office/drawing/2014/main" id="{B819F93F-E88F-7FA2-6B77-0959EF392113}"/>
              </a:ext>
            </a:extLst>
          </p:cNvPr>
          <p:cNvSpPr txBox="1"/>
          <p:nvPr/>
        </p:nvSpPr>
        <p:spPr>
          <a:xfrm>
            <a:off x="4675742" y="5333945"/>
            <a:ext cx="3917769" cy="954107"/>
          </a:xfrm>
          <a:prstGeom prst="rect">
            <a:avLst/>
          </a:prstGeom>
          <a:noFill/>
        </p:spPr>
        <p:txBody>
          <a:bodyPr wrap="square" rtlCol="0">
            <a:spAutoFit/>
          </a:bodyPr>
          <a:lstStyle/>
          <a:p>
            <a:r>
              <a:rPr lang="en-US" sz="2800" i="1">
                <a:solidFill>
                  <a:srgbClr val="002060"/>
                </a:solidFill>
                <a:effectLst/>
                <a:latin typeface="Calibri" panose="020F0502020204030204" pitchFamily="34" charset="0"/>
                <a:ea typeface="Yu Gothic Light" panose="020B0300000000000000" pitchFamily="34" charset="-128"/>
                <a:cs typeface="Times New Roman" panose="02020603050405020304" pitchFamily="18" charset="0"/>
              </a:rPr>
              <a:t>could help individuals to control their data</a:t>
            </a:r>
            <a:endParaRPr lang="en-GB" sz="2800" i="1">
              <a:solidFill>
                <a:srgbClr val="002060"/>
              </a:solidFill>
            </a:endParaRPr>
          </a:p>
        </p:txBody>
      </p:sp>
      <p:pic>
        <p:nvPicPr>
          <p:cNvPr id="6" name="Immagine 5" descr="Immagine che contiene disegno, cartone animato, schizzo, clipart&#10;&#10;Il contenuto generato dall'IA potrebbe non essere corretto.">
            <a:extLst>
              <a:ext uri="{FF2B5EF4-FFF2-40B4-BE49-F238E27FC236}">
                <a16:creationId xmlns:a16="http://schemas.microsoft.com/office/drawing/2014/main" id="{DA1B7AD3-DE96-1478-B377-7E74A284D1F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75700" y="1393192"/>
            <a:ext cx="2894784" cy="2608102"/>
          </a:xfrm>
          <a:prstGeom prst="rect">
            <a:avLst/>
          </a:prstGeom>
        </p:spPr>
      </p:pic>
      <p:sp>
        <p:nvSpPr>
          <p:cNvPr id="7" name="CasellaDiTesto 6">
            <a:extLst>
              <a:ext uri="{FF2B5EF4-FFF2-40B4-BE49-F238E27FC236}">
                <a16:creationId xmlns:a16="http://schemas.microsoft.com/office/drawing/2014/main" id="{BFBF5185-A654-F76A-75B8-440ADF74CEBE}"/>
              </a:ext>
            </a:extLst>
          </p:cNvPr>
          <p:cNvSpPr txBox="1"/>
          <p:nvPr/>
        </p:nvSpPr>
        <p:spPr>
          <a:xfrm>
            <a:off x="8461194" y="4001294"/>
            <a:ext cx="3348000" cy="338554"/>
          </a:xfrm>
          <a:prstGeom prst="rect">
            <a:avLst/>
          </a:prstGeom>
          <a:noFill/>
        </p:spPr>
        <p:txBody>
          <a:bodyPr wrap="square" rtlCol="0">
            <a:spAutoFit/>
          </a:bodyPr>
          <a:lstStyle/>
          <a:p>
            <a:r>
              <a:rPr lang="en-GB" sz="800">
                <a:solidFill>
                  <a:schemeClr val="bg1">
                    <a:lumMod val="75000"/>
                  </a:schemeClr>
                </a:solidFill>
                <a:hlinkClick r:id="rId4" tooltip="https://felinecafe.wordpress.com/2015/08/15/going-crackers/">
                  <a:extLst>
                    <a:ext uri="{A12FA001-AC4F-418D-AE19-62706E023703}">
                      <ahyp:hlinkClr xmlns:ahyp="http://schemas.microsoft.com/office/drawing/2018/hyperlinkcolor" val="tx"/>
                    </a:ext>
                  </a:extLst>
                </a:hlinkClick>
              </a:rPr>
              <a:t>Questa </a:t>
            </a:r>
            <a:r>
              <a:rPr lang="en-GB" sz="800" err="1">
                <a:solidFill>
                  <a:schemeClr val="bg1">
                    <a:lumMod val="75000"/>
                  </a:schemeClr>
                </a:solidFill>
                <a:hlinkClick r:id="rId4" tooltip="https://felinecafe.wordpress.com/2015/08/15/going-crackers/">
                  <a:extLst>
                    <a:ext uri="{A12FA001-AC4F-418D-AE19-62706E023703}">
                      <ahyp:hlinkClr xmlns:ahyp="http://schemas.microsoft.com/office/drawing/2018/hyperlinkcolor" val="tx"/>
                    </a:ext>
                  </a:extLst>
                </a:hlinkClick>
              </a:rPr>
              <a:t>foto</a:t>
            </a:r>
            <a:r>
              <a:rPr lang="en-GB" sz="800">
                <a:solidFill>
                  <a:schemeClr val="bg1">
                    <a:lumMod val="75000"/>
                  </a:schemeClr>
                </a:solidFill>
              </a:rPr>
              <a:t> di Autore </a:t>
            </a:r>
            <a:r>
              <a:rPr lang="en-GB" sz="800" err="1">
                <a:solidFill>
                  <a:schemeClr val="bg1">
                    <a:lumMod val="75000"/>
                  </a:schemeClr>
                </a:solidFill>
              </a:rPr>
              <a:t>sconosciuto</a:t>
            </a:r>
            <a:r>
              <a:rPr lang="en-GB" sz="800">
                <a:solidFill>
                  <a:schemeClr val="bg1">
                    <a:lumMod val="75000"/>
                  </a:schemeClr>
                </a:solidFill>
              </a:rPr>
              <a:t> è </a:t>
            </a:r>
            <a:r>
              <a:rPr lang="en-GB" sz="800" err="1">
                <a:solidFill>
                  <a:schemeClr val="bg1">
                    <a:lumMod val="75000"/>
                  </a:schemeClr>
                </a:solidFill>
              </a:rPr>
              <a:t>concesso</a:t>
            </a:r>
            <a:r>
              <a:rPr lang="en-GB" sz="800">
                <a:solidFill>
                  <a:schemeClr val="bg1">
                    <a:lumMod val="75000"/>
                  </a:schemeClr>
                </a:solidFill>
              </a:rPr>
              <a:t> in </a:t>
            </a:r>
            <a:r>
              <a:rPr lang="en-GB" sz="800" err="1">
                <a:solidFill>
                  <a:schemeClr val="bg1">
                    <a:lumMod val="75000"/>
                  </a:schemeClr>
                </a:solidFill>
              </a:rPr>
              <a:t>licenza</a:t>
            </a:r>
            <a:r>
              <a:rPr lang="en-GB" sz="800">
                <a:solidFill>
                  <a:schemeClr val="bg1">
                    <a:lumMod val="75000"/>
                  </a:schemeClr>
                </a:solidFill>
              </a:rPr>
              <a:t> da </a:t>
            </a:r>
            <a:r>
              <a:rPr lang="en-GB" sz="800">
                <a:solidFill>
                  <a:schemeClr val="bg1">
                    <a:lumMod val="75000"/>
                  </a:schemeClr>
                </a:solidFill>
                <a:hlinkClick r:id="rId5" tooltip="https://creativecommons.org/licenses/by-nc-nd/3.0/">
                  <a:extLst>
                    <a:ext uri="{A12FA001-AC4F-418D-AE19-62706E023703}">
                      <ahyp:hlinkClr xmlns:ahyp="http://schemas.microsoft.com/office/drawing/2018/hyperlinkcolor" val="tx"/>
                    </a:ext>
                  </a:extLst>
                </a:hlinkClick>
              </a:rPr>
              <a:t>CC BY-NC-ND</a:t>
            </a:r>
            <a:endParaRPr lang="en-GB" sz="800">
              <a:solidFill>
                <a:schemeClr val="bg1">
                  <a:lumMod val="75000"/>
                </a:schemeClr>
              </a:solidFill>
            </a:endParaRPr>
          </a:p>
        </p:txBody>
      </p:sp>
      <p:sp>
        <p:nvSpPr>
          <p:cNvPr id="8" name="Freccia circolare a destra 7">
            <a:extLst>
              <a:ext uri="{FF2B5EF4-FFF2-40B4-BE49-F238E27FC236}">
                <a16:creationId xmlns:a16="http://schemas.microsoft.com/office/drawing/2014/main" id="{28D5F65E-D79B-EE80-DADF-6ECCF4009804}"/>
              </a:ext>
            </a:extLst>
          </p:cNvPr>
          <p:cNvSpPr/>
          <p:nvPr/>
        </p:nvSpPr>
        <p:spPr>
          <a:xfrm rot="19302641">
            <a:off x="3318402" y="5033160"/>
            <a:ext cx="836023" cy="1267097"/>
          </a:xfrm>
          <a:prstGeom prst="curvedRightArrow">
            <a:avLst/>
          </a:prstGeom>
          <a:solidFill>
            <a:srgbClr val="3E8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6916799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8FA90-1152-B2D1-ECCD-F35EB7DA39EF}"/>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4D26CE62-FBD2-21F8-9EE6-F6D0258F90A7}"/>
              </a:ext>
            </a:extLst>
          </p:cNvPr>
          <p:cNvSpPr>
            <a:spLocks noGrp="1"/>
          </p:cNvSpPr>
          <p:nvPr>
            <p:ph type="title"/>
          </p:nvPr>
        </p:nvSpPr>
        <p:spPr>
          <a:xfrm>
            <a:off x="462715" y="2408549"/>
            <a:ext cx="4976551" cy="1600200"/>
          </a:xfrm>
        </p:spPr>
        <p:txBody>
          <a:bodyPr>
            <a:normAutofit/>
          </a:bodyPr>
          <a:lstStyle/>
          <a:p>
            <a:r>
              <a:rPr lang="en-US" sz="5400">
                <a:solidFill>
                  <a:srgbClr val="D80707"/>
                </a:solidFill>
              </a:rPr>
              <a:t>AGENDA</a:t>
            </a:r>
          </a:p>
        </p:txBody>
      </p:sp>
      <p:cxnSp>
        <p:nvCxnSpPr>
          <p:cNvPr id="18" name="Straight Connector 17">
            <a:extLst>
              <a:ext uri="{FF2B5EF4-FFF2-40B4-BE49-F238E27FC236}">
                <a16:creationId xmlns:a16="http://schemas.microsoft.com/office/drawing/2014/main" id="{D148B8E2-A738-7F3A-587F-7928EF12D379}"/>
              </a:ext>
            </a:extLst>
          </p:cNvPr>
          <p:cNvCxnSpPr>
            <a:cxnSpLocks/>
          </p:cNvCxnSpPr>
          <p:nvPr/>
        </p:nvCxnSpPr>
        <p:spPr>
          <a:xfrm>
            <a:off x="465222" y="4114800"/>
            <a:ext cx="3318235" cy="0"/>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sp>
        <p:nvSpPr>
          <p:cNvPr id="2" name="CasellaDiTesto 1">
            <a:extLst>
              <a:ext uri="{FF2B5EF4-FFF2-40B4-BE49-F238E27FC236}">
                <a16:creationId xmlns:a16="http://schemas.microsoft.com/office/drawing/2014/main" id="{D18B9C4E-3AE5-8BED-11B8-DDC46F734F4A}"/>
              </a:ext>
            </a:extLst>
          </p:cNvPr>
          <p:cNvSpPr txBox="1"/>
          <p:nvPr/>
        </p:nvSpPr>
        <p:spPr>
          <a:xfrm>
            <a:off x="5788789" y="878354"/>
            <a:ext cx="5239512" cy="4375172"/>
          </a:xfrm>
          <a:prstGeom prst="rect">
            <a:avLst/>
          </a:prstGeom>
          <a:noFill/>
        </p:spPr>
        <p:txBody>
          <a:bodyPr wrap="square" rtlCol="0">
            <a:spAutoFit/>
          </a:bodyPr>
          <a:lstStyle/>
          <a:p>
            <a:pPr marL="285750" indent="-285750">
              <a:lnSpc>
                <a:spcPct val="200000"/>
              </a:lnSpc>
              <a:buFont typeface="Wingdings" panose="05000000000000000000" pitchFamily="2" charset="2"/>
              <a:buChar char="v"/>
            </a:pPr>
            <a:r>
              <a:rPr lang="en-GB" sz="3600" i="1">
                <a:solidFill>
                  <a:schemeClr val="bg1">
                    <a:lumMod val="75000"/>
                  </a:schemeClr>
                </a:solidFill>
              </a:rPr>
              <a:t> ETHICS</a:t>
            </a:r>
          </a:p>
          <a:p>
            <a:pPr marL="285750" indent="-285750">
              <a:lnSpc>
                <a:spcPct val="200000"/>
              </a:lnSpc>
              <a:buFont typeface="Wingdings" panose="05000000000000000000" pitchFamily="2" charset="2"/>
              <a:buChar char="v"/>
            </a:pPr>
            <a:r>
              <a:rPr lang="en-GB" sz="3600" i="1">
                <a:solidFill>
                  <a:schemeClr val="bg1">
                    <a:lumMod val="75000"/>
                  </a:schemeClr>
                </a:solidFill>
              </a:rPr>
              <a:t> GDPR</a:t>
            </a:r>
          </a:p>
          <a:p>
            <a:pPr marL="285750" indent="-285750">
              <a:lnSpc>
                <a:spcPct val="200000"/>
              </a:lnSpc>
              <a:buFont typeface="Wingdings" panose="05000000000000000000" pitchFamily="2" charset="2"/>
              <a:buChar char="v"/>
            </a:pPr>
            <a:r>
              <a:rPr lang="en-GB" sz="3600" i="1">
                <a:solidFill>
                  <a:schemeClr val="bg1">
                    <a:lumMod val="75000"/>
                  </a:schemeClr>
                </a:solidFill>
              </a:rPr>
              <a:t> INFORMED CONSENT</a:t>
            </a:r>
          </a:p>
          <a:p>
            <a:pPr marL="285750" indent="-285750">
              <a:lnSpc>
                <a:spcPct val="200000"/>
              </a:lnSpc>
              <a:buFont typeface="Wingdings" panose="05000000000000000000" pitchFamily="2" charset="2"/>
              <a:buChar char="v"/>
            </a:pPr>
            <a:r>
              <a:rPr lang="en-GB" sz="3600" i="1">
                <a:solidFill>
                  <a:srgbClr val="002060"/>
                </a:solidFill>
              </a:rPr>
              <a:t>INFORMED ASSENT</a:t>
            </a:r>
            <a:endParaRPr lang="en-GB" i="1">
              <a:solidFill>
                <a:srgbClr val="002060"/>
              </a:solidFill>
            </a:endParaRPr>
          </a:p>
        </p:txBody>
      </p:sp>
    </p:spTree>
    <p:extLst>
      <p:ext uri="{BB962C8B-B14F-4D97-AF65-F5344CB8AC3E}">
        <p14:creationId xmlns:p14="http://schemas.microsoft.com/office/powerpoint/2010/main" val="10868469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60E460-006F-590A-4D02-2D9D4A9350B1}"/>
              </a:ext>
            </a:extLst>
          </p:cNvPr>
          <p:cNvSpPr>
            <a:spLocks noGrp="1"/>
          </p:cNvSpPr>
          <p:nvPr>
            <p:ph type="title"/>
          </p:nvPr>
        </p:nvSpPr>
        <p:spPr/>
        <p:txBody>
          <a:bodyPr/>
          <a:lstStyle/>
          <a:p>
            <a:pPr algn="ctr"/>
            <a:r>
              <a:rPr lang="it-IT">
                <a:solidFill>
                  <a:srgbClr val="001A8C"/>
                </a:solidFill>
              </a:rPr>
              <a:t>PROTECTING CHILDREN’S RIGHTS</a:t>
            </a:r>
          </a:p>
        </p:txBody>
      </p:sp>
      <p:pic>
        <p:nvPicPr>
          <p:cNvPr id="4" name="Immagine 3" descr="Immagine che contiene figlio, persona, piccolo, ragazza&#10;&#10;Descrizione generata automaticamente">
            <a:extLst>
              <a:ext uri="{FF2B5EF4-FFF2-40B4-BE49-F238E27FC236}">
                <a16:creationId xmlns:a16="http://schemas.microsoft.com/office/drawing/2014/main" id="{92C0EDD4-7901-5D2B-7593-F32395C4BD24}"/>
              </a:ext>
            </a:extLst>
          </p:cNvPr>
          <p:cNvPicPr>
            <a:picLocks noChangeAspect="1"/>
          </p:cNvPicPr>
          <p:nvPr/>
        </p:nvPicPr>
        <p:blipFill rotWithShape="1">
          <a:blip r:embed="rId3">
            <a:extLst>
              <a:ext uri="{28A0092B-C50C-407E-A947-70E740481C1C}">
                <a14:useLocalDpi xmlns:a14="http://schemas.microsoft.com/office/drawing/2010/main" val="0"/>
              </a:ext>
            </a:extLst>
          </a:blip>
          <a:srcRect t="24905" b="3807"/>
          <a:stretch/>
        </p:blipFill>
        <p:spPr>
          <a:xfrm>
            <a:off x="7320186" y="2569572"/>
            <a:ext cx="4412720" cy="21760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Segnaposto contenuto 2">
            <a:extLst>
              <a:ext uri="{FF2B5EF4-FFF2-40B4-BE49-F238E27FC236}">
                <a16:creationId xmlns:a16="http://schemas.microsoft.com/office/drawing/2014/main" id="{E591C7CF-E011-B112-A744-64D9B9EBEF47}"/>
              </a:ext>
            </a:extLst>
          </p:cNvPr>
          <p:cNvSpPr txBox="1">
            <a:spLocks/>
          </p:cNvSpPr>
          <p:nvPr/>
        </p:nvSpPr>
        <p:spPr>
          <a:xfrm>
            <a:off x="1120268" y="1740960"/>
            <a:ext cx="5832031" cy="410869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GB" sz="2800" i="1">
                <a:solidFill>
                  <a:srgbClr val="002060"/>
                </a:solidFill>
              </a:rPr>
              <a:t>Additional </a:t>
            </a:r>
            <a:r>
              <a:rPr lang="en-GB" sz="2800" b="1" i="1">
                <a:solidFill>
                  <a:srgbClr val="002060"/>
                </a:solidFill>
              </a:rPr>
              <a:t>protection</a:t>
            </a:r>
            <a:r>
              <a:rPr lang="en-GB" sz="2800" i="1">
                <a:solidFill>
                  <a:srgbClr val="002060"/>
                </a:solidFill>
              </a:rPr>
              <a:t> to be granted </a:t>
            </a:r>
          </a:p>
          <a:p>
            <a:pPr marL="0" indent="0">
              <a:buFont typeface="Arial" panose="020B0604020202020204" pitchFamily="34" charset="0"/>
              <a:buNone/>
            </a:pPr>
            <a:r>
              <a:rPr lang="en-GB" sz="2800" i="1">
                <a:solidFill>
                  <a:srgbClr val="002060"/>
                </a:solidFill>
              </a:rPr>
              <a:t>Children are less aware of their rights, risks and consequences of research and sharing data</a:t>
            </a:r>
          </a:p>
          <a:p>
            <a:pPr marL="0" indent="0">
              <a:buFont typeface="Arial" panose="020B0604020202020204" pitchFamily="34" charset="0"/>
              <a:buNone/>
            </a:pPr>
            <a:r>
              <a:rPr lang="en-GB" sz="2800" i="1">
                <a:solidFill>
                  <a:srgbClr val="002060"/>
                </a:solidFill>
              </a:rPr>
              <a:t>Information to be adapted, </a:t>
            </a:r>
            <a:r>
              <a:rPr lang="en-GB" sz="2800" b="1" i="1">
                <a:solidFill>
                  <a:srgbClr val="C00000"/>
                </a:solidFill>
              </a:rPr>
              <a:t>easily accessible, using clear and plain language</a:t>
            </a:r>
            <a:r>
              <a:rPr lang="en-GB" sz="2800" i="1">
                <a:solidFill>
                  <a:srgbClr val="002060"/>
                </a:solidFill>
              </a:rPr>
              <a:t>!</a:t>
            </a:r>
          </a:p>
        </p:txBody>
      </p:sp>
    </p:spTree>
    <p:extLst>
      <p:ext uri="{BB962C8B-B14F-4D97-AF65-F5344CB8AC3E}">
        <p14:creationId xmlns:p14="http://schemas.microsoft.com/office/powerpoint/2010/main" val="9502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04E6D05-52F6-5D6B-F7B5-35404EB8A27C}"/>
              </a:ext>
            </a:extLst>
          </p:cNvPr>
          <p:cNvSpPr txBox="1"/>
          <p:nvPr/>
        </p:nvSpPr>
        <p:spPr>
          <a:xfrm>
            <a:off x="403711" y="5153416"/>
            <a:ext cx="6933266" cy="892552"/>
          </a:xfrm>
          <a:prstGeom prst="rect">
            <a:avLst/>
          </a:prstGeom>
          <a:solidFill>
            <a:schemeClr val="bg1">
              <a:lumMod val="95000"/>
            </a:schemeClr>
          </a:solidFill>
        </p:spPr>
        <p:txBody>
          <a:bodyPr wrap="square">
            <a:spAutoFit/>
          </a:bodyPr>
          <a:lstStyle/>
          <a:p>
            <a:pPr marL="0" indent="0">
              <a:buNone/>
            </a:pPr>
            <a:r>
              <a:rPr lang="en-US" sz="2500" i="1">
                <a:solidFill>
                  <a:srgbClr val="002060"/>
                </a:solidFill>
              </a:rPr>
              <a:t>Need for ensuring </a:t>
            </a:r>
            <a:r>
              <a:rPr lang="en-US" sz="2500" b="1" i="1">
                <a:solidFill>
                  <a:srgbClr val="C00000"/>
                </a:solidFill>
              </a:rPr>
              <a:t>absolute respect for human rights</a:t>
            </a:r>
            <a:r>
              <a:rPr lang="en-US" sz="2500" i="1">
                <a:solidFill>
                  <a:srgbClr val="002060"/>
                </a:solidFill>
              </a:rPr>
              <a:t> in all research and medical practice</a:t>
            </a:r>
          </a:p>
        </p:txBody>
      </p:sp>
      <p:sp>
        <p:nvSpPr>
          <p:cNvPr id="2" name="Titolo 1">
            <a:extLst>
              <a:ext uri="{FF2B5EF4-FFF2-40B4-BE49-F238E27FC236}">
                <a16:creationId xmlns:a16="http://schemas.microsoft.com/office/drawing/2014/main" id="{ED6F6546-3BEE-017B-933B-CD064524CFEF}"/>
              </a:ext>
            </a:extLst>
          </p:cNvPr>
          <p:cNvSpPr>
            <a:spLocks noGrp="1"/>
          </p:cNvSpPr>
          <p:nvPr>
            <p:ph type="title"/>
          </p:nvPr>
        </p:nvSpPr>
        <p:spPr>
          <a:solidFill>
            <a:schemeClr val="bg1"/>
          </a:solidFill>
        </p:spPr>
        <p:txBody>
          <a:bodyPr>
            <a:normAutofit/>
          </a:bodyPr>
          <a:lstStyle/>
          <a:p>
            <a:pPr algn="ctr"/>
            <a:r>
              <a:rPr lang="en-US" sz="4000" b="1" i="0">
                <a:effectLst/>
              </a:rPr>
              <a:t>EXPERIMENTS </a:t>
            </a:r>
            <a:r>
              <a:rPr lang="en-US" sz="4000" b="1"/>
              <a:t>ON HUMANS DURING 2</a:t>
            </a:r>
            <a:r>
              <a:rPr lang="en-US" sz="4000" b="1" baseline="30000"/>
              <a:t>nd</a:t>
            </a:r>
            <a:r>
              <a:rPr lang="en-US" sz="4000" b="1"/>
              <a:t> </a:t>
            </a:r>
            <a:r>
              <a:rPr lang="en-US" sz="4000" b="1" i="0">
                <a:effectLst/>
              </a:rPr>
              <a:t>WORLD WAR: HUMAN RIGHTS VIOLATION</a:t>
            </a:r>
            <a:endParaRPr lang="it-IT" sz="4000" b="1"/>
          </a:p>
        </p:txBody>
      </p:sp>
      <p:sp>
        <p:nvSpPr>
          <p:cNvPr id="3" name="Segnaposto contenuto 2">
            <a:extLst>
              <a:ext uri="{FF2B5EF4-FFF2-40B4-BE49-F238E27FC236}">
                <a16:creationId xmlns:a16="http://schemas.microsoft.com/office/drawing/2014/main" id="{0A79550E-F080-4B2B-9EE6-6C5E47B544E9}"/>
              </a:ext>
            </a:extLst>
          </p:cNvPr>
          <p:cNvSpPr>
            <a:spLocks noGrp="1"/>
          </p:cNvSpPr>
          <p:nvPr>
            <p:ph idx="1"/>
          </p:nvPr>
        </p:nvSpPr>
        <p:spPr>
          <a:xfrm>
            <a:off x="383237" y="1798524"/>
            <a:ext cx="6560157" cy="3489039"/>
          </a:xfrm>
        </p:spPr>
        <p:txBody>
          <a:bodyPr>
            <a:normAutofit/>
          </a:bodyPr>
          <a:lstStyle/>
          <a:p>
            <a:pPr>
              <a:buFont typeface="Arial" panose="020B0604020202020204" pitchFamily="34" charset="0"/>
              <a:buChar char="•"/>
            </a:pPr>
            <a:r>
              <a:rPr lang="en-US" sz="2500">
                <a:solidFill>
                  <a:srgbClr val="002060"/>
                </a:solidFill>
              </a:rPr>
              <a:t>Conducted</a:t>
            </a:r>
            <a:r>
              <a:rPr lang="en-US" sz="2500" b="1">
                <a:solidFill>
                  <a:srgbClr val="002060"/>
                </a:solidFill>
              </a:rPr>
              <a:t> in concentration camps</a:t>
            </a:r>
            <a:r>
              <a:rPr lang="en-US" sz="2500">
                <a:solidFill>
                  <a:srgbClr val="002060"/>
                </a:solidFill>
              </a:rPr>
              <a:t> on prisoners, without consent</a:t>
            </a:r>
          </a:p>
          <a:p>
            <a:pPr>
              <a:buFont typeface="Arial" panose="020B0604020202020204" pitchFamily="34" charset="0"/>
              <a:buChar char="•"/>
            </a:pPr>
            <a:r>
              <a:rPr lang="en-US" sz="2500">
                <a:solidFill>
                  <a:srgbClr val="002060"/>
                </a:solidFill>
              </a:rPr>
              <a:t>Torture and </a:t>
            </a:r>
            <a:r>
              <a:rPr lang="en-US" sz="2500" b="1">
                <a:solidFill>
                  <a:srgbClr val="002060"/>
                </a:solidFill>
              </a:rPr>
              <a:t>administration of toxic substances</a:t>
            </a:r>
            <a:r>
              <a:rPr lang="en-US" sz="2500">
                <a:solidFill>
                  <a:srgbClr val="002060"/>
                </a:solidFill>
              </a:rPr>
              <a:t> for research purposes</a:t>
            </a:r>
          </a:p>
          <a:p>
            <a:pPr>
              <a:buFont typeface="Arial" panose="020B0604020202020204" pitchFamily="34" charset="0"/>
              <a:buChar char="•"/>
            </a:pPr>
            <a:r>
              <a:rPr lang="en-US" sz="2500" b="1">
                <a:solidFill>
                  <a:srgbClr val="002060"/>
                </a:solidFill>
              </a:rPr>
              <a:t>Lack of respect and dignity</a:t>
            </a:r>
            <a:r>
              <a:rPr lang="en-US" sz="2500">
                <a:solidFill>
                  <a:srgbClr val="002060"/>
                </a:solidFill>
              </a:rPr>
              <a:t> for victims, treated as human guinea pigs</a:t>
            </a:r>
          </a:p>
          <a:p>
            <a:pPr>
              <a:buFont typeface="Arial" panose="020B0604020202020204" pitchFamily="34" charset="0"/>
              <a:buChar char="•"/>
            </a:pPr>
            <a:r>
              <a:rPr lang="en-US" sz="2500">
                <a:solidFill>
                  <a:srgbClr val="002060"/>
                </a:solidFill>
              </a:rPr>
              <a:t>Fundamental </a:t>
            </a:r>
            <a:r>
              <a:rPr lang="en-US" sz="2500" b="1">
                <a:solidFill>
                  <a:srgbClr val="002060"/>
                </a:solidFill>
              </a:rPr>
              <a:t>ethical principles</a:t>
            </a:r>
            <a:r>
              <a:rPr lang="en-US" sz="2500">
                <a:solidFill>
                  <a:srgbClr val="002060"/>
                </a:solidFill>
              </a:rPr>
              <a:t> of medicine ignored</a:t>
            </a:r>
          </a:p>
        </p:txBody>
      </p:sp>
      <p:pic>
        <p:nvPicPr>
          <p:cNvPr id="4098" name="Picture 2" descr="shoah-campi di concentramento - YouTube">
            <a:extLst>
              <a:ext uri="{FF2B5EF4-FFF2-40B4-BE49-F238E27FC236}">
                <a16:creationId xmlns:a16="http://schemas.microsoft.com/office/drawing/2014/main" id="{415AAD21-37CC-4694-764D-B71D8CBF8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53808">
            <a:off x="9515271" y="2339710"/>
            <a:ext cx="2308829" cy="22204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100" name="Picture 4" descr="shoah-campi di concentramento - YouTube">
            <a:extLst>
              <a:ext uri="{FF2B5EF4-FFF2-40B4-BE49-F238E27FC236}">
                <a16:creationId xmlns:a16="http://schemas.microsoft.com/office/drawing/2014/main" id="{8C2E0767-2339-F477-2BCB-61303A510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53808">
            <a:off x="7544942" y="1947559"/>
            <a:ext cx="2758072" cy="17697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104" name="Picture 8" descr="La Crepa nel Muro: I 10 esperimenti sugli esseri umani più diabolici ...">
            <a:extLst>
              <a:ext uri="{FF2B5EF4-FFF2-40B4-BE49-F238E27FC236}">
                <a16:creationId xmlns:a16="http://schemas.microsoft.com/office/drawing/2014/main" id="{871B1231-FEC2-93A5-9CD5-99F920F5FA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53808">
            <a:off x="8997677" y="4357290"/>
            <a:ext cx="2723595" cy="15284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106" name="Picture 10" descr="josef mengele by audreythompson4">
            <a:extLst>
              <a:ext uri="{FF2B5EF4-FFF2-40B4-BE49-F238E27FC236}">
                <a16:creationId xmlns:a16="http://schemas.microsoft.com/office/drawing/2014/main" id="{E836F2DB-161B-2517-71D9-BFDD8FAF5F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53808">
            <a:off x="7232007" y="3291111"/>
            <a:ext cx="2421750" cy="18163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908818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1746E7CB-0B97-6078-4934-B4EE0EA65333}"/>
              </a:ext>
            </a:extLst>
          </p:cNvPr>
          <p:cNvSpPr>
            <a:spLocks noGrp="1"/>
          </p:cNvSpPr>
          <p:nvPr>
            <p:ph type="title"/>
          </p:nvPr>
        </p:nvSpPr>
        <p:spPr/>
        <p:txBody>
          <a:bodyPr/>
          <a:lstStyle/>
          <a:p>
            <a:pPr algn="ctr"/>
            <a:r>
              <a:rPr lang="it-IT">
                <a:solidFill>
                  <a:srgbClr val="001A8C"/>
                </a:solidFill>
              </a:rPr>
              <a:t>PROTECTING CHILDREN’S RIGHTS</a:t>
            </a:r>
          </a:p>
        </p:txBody>
      </p:sp>
      <p:sp>
        <p:nvSpPr>
          <p:cNvPr id="4" name="Segnaposto contenuto 2">
            <a:extLst>
              <a:ext uri="{FF2B5EF4-FFF2-40B4-BE49-F238E27FC236}">
                <a16:creationId xmlns:a16="http://schemas.microsoft.com/office/drawing/2014/main" id="{58B022C0-10E0-BCDB-3A9B-AF028A8314F7}"/>
              </a:ext>
            </a:extLst>
          </p:cNvPr>
          <p:cNvSpPr>
            <a:spLocks noGrp="1"/>
          </p:cNvSpPr>
          <p:nvPr>
            <p:ph idx="1"/>
          </p:nvPr>
        </p:nvSpPr>
        <p:spPr>
          <a:xfrm>
            <a:off x="838200" y="1825625"/>
            <a:ext cx="7872663" cy="2072607"/>
          </a:xfrm>
        </p:spPr>
        <p:txBody>
          <a:bodyPr>
            <a:normAutofit/>
          </a:bodyPr>
          <a:lstStyle/>
          <a:p>
            <a:pPr marL="0" indent="0" algn="ctr">
              <a:lnSpc>
                <a:spcPct val="150000"/>
              </a:lnSpc>
              <a:buNone/>
            </a:pPr>
            <a:r>
              <a:rPr lang="en-GB" i="1"/>
              <a:t>From "protect children from science" to "protect children with science"</a:t>
            </a:r>
          </a:p>
        </p:txBody>
      </p:sp>
      <p:pic>
        <p:nvPicPr>
          <p:cNvPr id="5" name="Afbeelding 3">
            <a:extLst>
              <a:ext uri="{FF2B5EF4-FFF2-40B4-BE49-F238E27FC236}">
                <a16:creationId xmlns:a16="http://schemas.microsoft.com/office/drawing/2014/main" id="{9D9681C7-B15D-519B-C9E8-B60A8909AB80}"/>
              </a:ext>
            </a:extLst>
          </p:cNvPr>
          <p:cNvPicPr>
            <a:picLocks noChangeAspect="1"/>
          </p:cNvPicPr>
          <p:nvPr/>
        </p:nvPicPr>
        <p:blipFill>
          <a:blip r:embed="rId2" cstate="print"/>
          <a:stretch>
            <a:fillRect/>
          </a:stretch>
        </p:blipFill>
        <p:spPr>
          <a:xfrm>
            <a:off x="8885034" y="1827622"/>
            <a:ext cx="2721694" cy="2432245"/>
          </a:xfrm>
          <a:prstGeom prst="rect">
            <a:avLst/>
          </a:prstGeom>
        </p:spPr>
      </p:pic>
      <p:sp>
        <p:nvSpPr>
          <p:cNvPr id="6" name="Rettangolo con angoli arrotondati 5">
            <a:extLst>
              <a:ext uri="{FF2B5EF4-FFF2-40B4-BE49-F238E27FC236}">
                <a16:creationId xmlns:a16="http://schemas.microsoft.com/office/drawing/2014/main" id="{50432065-DEF1-2EAE-428C-BAD023A8EBAF}"/>
              </a:ext>
            </a:extLst>
          </p:cNvPr>
          <p:cNvSpPr/>
          <p:nvPr/>
        </p:nvSpPr>
        <p:spPr>
          <a:xfrm>
            <a:off x="1345316" y="4142800"/>
            <a:ext cx="9501368" cy="1567979"/>
          </a:xfrm>
          <a:prstGeom prst="roundRect">
            <a:avLst/>
          </a:prstGeom>
          <a:solidFill>
            <a:srgbClr val="3E86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2800" b="0" i="0" u="none" strike="noStrike" kern="0" cap="none" spc="0" normalizeH="0" baseline="0" noProof="0">
              <a:ln>
                <a:noFill/>
              </a:ln>
              <a:solidFill>
                <a:prstClr val="white"/>
              </a:solidFill>
              <a:effectLst/>
              <a:uLnTx/>
              <a:uFillTx/>
              <a:ea typeface="+mn-ea"/>
              <a:cs typeface="+mn-cs"/>
            </a:endParaRPr>
          </a:p>
        </p:txBody>
      </p:sp>
      <p:sp>
        <p:nvSpPr>
          <p:cNvPr id="7" name="Text Box 4">
            <a:extLst>
              <a:ext uri="{FF2B5EF4-FFF2-40B4-BE49-F238E27FC236}">
                <a16:creationId xmlns:a16="http://schemas.microsoft.com/office/drawing/2014/main" id="{C7A0BD2B-0332-E68E-8A84-1BE23745F973}"/>
              </a:ext>
            </a:extLst>
          </p:cNvPr>
          <p:cNvSpPr txBox="1">
            <a:spLocks noChangeArrowheads="1"/>
          </p:cNvSpPr>
          <p:nvPr/>
        </p:nvSpPr>
        <p:spPr bwMode="auto">
          <a:xfrm>
            <a:off x="1615491" y="4388180"/>
            <a:ext cx="3056650" cy="954107"/>
          </a:xfrm>
          <a:prstGeom prst="rect">
            <a:avLst/>
          </a:prstGeom>
          <a:noFill/>
          <a:ln w="9525">
            <a:noFill/>
            <a:miter lim="800000"/>
            <a:headEnd/>
            <a:tailEnd/>
          </a:ln>
        </p:spPr>
        <p:txBody>
          <a:bodyPr wrap="square">
            <a:spAutoFit/>
          </a:bodyPr>
          <a:lstStyle/>
          <a:p>
            <a:pPr algn="ctr" fontAlgn="auto">
              <a:spcBef>
                <a:spcPts val="0"/>
              </a:spcBef>
              <a:spcAft>
                <a:spcPts val="0"/>
              </a:spcAft>
            </a:pPr>
            <a:r>
              <a:rPr lang="en-US" sz="2800" i="1">
                <a:solidFill>
                  <a:prstClr val="white"/>
                </a:solidFill>
                <a:ea typeface="Calibri" panose="020F0502020204030204" pitchFamily="34" charset="0"/>
                <a:cs typeface="Calibri" panose="020F0502020204030204" pitchFamily="34" charset="0"/>
              </a:rPr>
              <a:t>need for getting reliable evidence</a:t>
            </a:r>
            <a:endParaRPr lang="en-GB" sz="2800" i="1">
              <a:solidFill>
                <a:prstClr val="white"/>
              </a:solidFill>
              <a:ea typeface="Calibri" panose="020F0502020204030204" pitchFamily="34" charset="0"/>
              <a:cs typeface="Calibri" panose="020F0502020204030204" pitchFamily="34" charset="0"/>
            </a:endParaRPr>
          </a:p>
        </p:txBody>
      </p:sp>
      <p:sp>
        <p:nvSpPr>
          <p:cNvPr id="8" name="Text Box 5">
            <a:extLst>
              <a:ext uri="{FF2B5EF4-FFF2-40B4-BE49-F238E27FC236}">
                <a16:creationId xmlns:a16="http://schemas.microsoft.com/office/drawing/2014/main" id="{23465E2B-465E-BD3E-7882-19D85337062A}"/>
              </a:ext>
            </a:extLst>
          </p:cNvPr>
          <p:cNvSpPr txBox="1">
            <a:spLocks noChangeArrowheads="1"/>
          </p:cNvSpPr>
          <p:nvPr/>
        </p:nvSpPr>
        <p:spPr bwMode="auto">
          <a:xfrm>
            <a:off x="7114952" y="4388180"/>
            <a:ext cx="3391872" cy="954107"/>
          </a:xfrm>
          <a:prstGeom prst="rect">
            <a:avLst/>
          </a:prstGeom>
          <a:noFill/>
          <a:ln w="9525">
            <a:noFill/>
            <a:miter lim="800000"/>
            <a:headEnd/>
            <a:tailEnd/>
          </a:ln>
        </p:spPr>
        <p:txBody>
          <a:bodyPr wrap="square">
            <a:spAutoFit/>
          </a:bodyPr>
          <a:lstStyle/>
          <a:p>
            <a:pPr algn="ctr" fontAlgn="auto">
              <a:spcBef>
                <a:spcPts val="0"/>
              </a:spcBef>
              <a:spcAft>
                <a:spcPts val="0"/>
              </a:spcAft>
            </a:pPr>
            <a:r>
              <a:rPr lang="en-GB" sz="2800" i="1">
                <a:solidFill>
                  <a:prstClr val="white"/>
                </a:solidFill>
                <a:ea typeface="Calibri" panose="020F0502020204030204" pitchFamily="34" charset="0"/>
                <a:cs typeface="Calibri" panose="020F0502020204030204" pitchFamily="34" charset="0"/>
              </a:rPr>
              <a:t>need for protecting participants</a:t>
            </a:r>
          </a:p>
        </p:txBody>
      </p:sp>
      <p:pic>
        <p:nvPicPr>
          <p:cNvPr id="9" name="Picture 4" descr="j0300840">
            <a:extLst>
              <a:ext uri="{FF2B5EF4-FFF2-40B4-BE49-F238E27FC236}">
                <a16:creationId xmlns:a16="http://schemas.microsoft.com/office/drawing/2014/main" id="{D4070FAF-C728-3CC6-DAFB-F235096D0D9B}"/>
              </a:ext>
            </a:extLst>
          </p:cNvPr>
          <p:cNvPicPr>
            <a:picLocks noChangeAspect="1" noChangeArrowheads="1"/>
          </p:cNvPicPr>
          <p:nvPr/>
        </p:nvPicPr>
        <p:blipFill>
          <a:blip r:embed="rId3" cstate="print"/>
          <a:srcRect/>
          <a:stretch>
            <a:fillRect/>
          </a:stretch>
        </p:blipFill>
        <p:spPr bwMode="auto">
          <a:xfrm>
            <a:off x="5102836" y="4133183"/>
            <a:ext cx="1674877" cy="1587212"/>
          </a:xfrm>
          <a:prstGeom prst="rect">
            <a:avLst/>
          </a:prstGeom>
          <a:noFill/>
          <a:ln w="9525">
            <a:noFill/>
            <a:miter lim="800000"/>
            <a:headEnd/>
            <a:tailEnd/>
          </a:ln>
        </p:spPr>
      </p:pic>
    </p:spTree>
    <p:extLst>
      <p:ext uri="{BB962C8B-B14F-4D97-AF65-F5344CB8AC3E}">
        <p14:creationId xmlns:p14="http://schemas.microsoft.com/office/powerpoint/2010/main" val="3886351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CFE88-0967-C88D-2284-ED9D1FFB741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5EC2A72-AFD1-A2C8-8628-FEAB714ABAC9}"/>
              </a:ext>
            </a:extLst>
          </p:cNvPr>
          <p:cNvSpPr>
            <a:spLocks noGrp="1"/>
          </p:cNvSpPr>
          <p:nvPr>
            <p:ph type="title"/>
          </p:nvPr>
        </p:nvSpPr>
        <p:spPr>
          <a:xfrm>
            <a:off x="839788" y="98425"/>
            <a:ext cx="10515600" cy="1325563"/>
          </a:xfrm>
        </p:spPr>
        <p:txBody>
          <a:bodyPr/>
          <a:lstStyle/>
          <a:p>
            <a:pPr algn="ctr"/>
            <a:r>
              <a:rPr lang="en-GB"/>
              <a:t>RULES TO COMPLY WITH</a:t>
            </a:r>
          </a:p>
        </p:txBody>
      </p:sp>
      <p:pic>
        <p:nvPicPr>
          <p:cNvPr id="7" name="Immagine 6">
            <a:extLst>
              <a:ext uri="{FF2B5EF4-FFF2-40B4-BE49-F238E27FC236}">
                <a16:creationId xmlns:a16="http://schemas.microsoft.com/office/drawing/2014/main" id="{B5DEFDDC-AB25-20D7-AA1F-407476FEB193}"/>
              </a:ext>
            </a:extLst>
          </p:cNvPr>
          <p:cNvPicPr>
            <a:picLocks noChangeAspect="1"/>
          </p:cNvPicPr>
          <p:nvPr/>
        </p:nvPicPr>
        <p:blipFill>
          <a:blip r:embed="rId2"/>
          <a:stretch>
            <a:fillRect/>
          </a:stretch>
        </p:blipFill>
        <p:spPr>
          <a:xfrm>
            <a:off x="318254" y="1174753"/>
            <a:ext cx="2245380" cy="3197704"/>
          </a:xfrm>
          <a:prstGeom prst="rect">
            <a:avLst/>
          </a:prstGeom>
          <a:ln w="19050">
            <a:solidFill>
              <a:srgbClr val="0000FF"/>
            </a:solidFill>
          </a:ln>
        </p:spPr>
      </p:pic>
      <p:pic>
        <p:nvPicPr>
          <p:cNvPr id="8" name="Immagine 7">
            <a:extLst>
              <a:ext uri="{FF2B5EF4-FFF2-40B4-BE49-F238E27FC236}">
                <a16:creationId xmlns:a16="http://schemas.microsoft.com/office/drawing/2014/main" id="{A324D4DC-351C-4939-A611-100616CF6F49}"/>
              </a:ext>
            </a:extLst>
          </p:cNvPr>
          <p:cNvPicPr>
            <a:picLocks noChangeAspect="1"/>
          </p:cNvPicPr>
          <p:nvPr/>
        </p:nvPicPr>
        <p:blipFill>
          <a:blip r:embed="rId3"/>
          <a:stretch>
            <a:fillRect/>
          </a:stretch>
        </p:blipFill>
        <p:spPr>
          <a:xfrm>
            <a:off x="1060876" y="2838264"/>
            <a:ext cx="3626275" cy="1147046"/>
          </a:xfrm>
          <a:prstGeom prst="rect">
            <a:avLst/>
          </a:prstGeom>
          <a:ln w="19050">
            <a:solidFill>
              <a:schemeClr val="tx1"/>
            </a:solidFill>
          </a:ln>
        </p:spPr>
      </p:pic>
      <p:pic>
        <p:nvPicPr>
          <p:cNvPr id="9" name="Immagine 8">
            <a:extLst>
              <a:ext uri="{FF2B5EF4-FFF2-40B4-BE49-F238E27FC236}">
                <a16:creationId xmlns:a16="http://schemas.microsoft.com/office/drawing/2014/main" id="{2F12E72B-67D9-BF76-826C-1FBE2EBDAD5D}"/>
              </a:ext>
            </a:extLst>
          </p:cNvPr>
          <p:cNvPicPr>
            <a:picLocks noChangeAspect="1"/>
          </p:cNvPicPr>
          <p:nvPr/>
        </p:nvPicPr>
        <p:blipFill>
          <a:blip r:embed="rId4"/>
          <a:stretch>
            <a:fillRect/>
          </a:stretch>
        </p:blipFill>
        <p:spPr>
          <a:xfrm>
            <a:off x="7045276" y="3396101"/>
            <a:ext cx="3706430" cy="1747306"/>
          </a:xfrm>
          <a:prstGeom prst="rect">
            <a:avLst/>
          </a:prstGeom>
          <a:ln w="19050">
            <a:solidFill>
              <a:srgbClr val="0000FF"/>
            </a:solidFill>
          </a:ln>
        </p:spPr>
      </p:pic>
      <p:pic>
        <p:nvPicPr>
          <p:cNvPr id="10" name="Immagine 9">
            <a:extLst>
              <a:ext uri="{FF2B5EF4-FFF2-40B4-BE49-F238E27FC236}">
                <a16:creationId xmlns:a16="http://schemas.microsoft.com/office/drawing/2014/main" id="{7CE1753A-F6C9-3D53-A324-ADCE6A73575A}"/>
              </a:ext>
            </a:extLst>
          </p:cNvPr>
          <p:cNvPicPr>
            <a:picLocks noChangeAspect="1"/>
          </p:cNvPicPr>
          <p:nvPr/>
        </p:nvPicPr>
        <p:blipFill>
          <a:blip r:embed="rId5"/>
          <a:stretch>
            <a:fillRect/>
          </a:stretch>
        </p:blipFill>
        <p:spPr>
          <a:xfrm>
            <a:off x="6321428" y="2346554"/>
            <a:ext cx="3185299" cy="1822875"/>
          </a:xfrm>
          <a:prstGeom prst="rect">
            <a:avLst/>
          </a:prstGeom>
          <a:ln w="19050">
            <a:solidFill>
              <a:srgbClr val="0000FF"/>
            </a:solidFill>
          </a:ln>
        </p:spPr>
      </p:pic>
      <p:pic>
        <p:nvPicPr>
          <p:cNvPr id="11" name="Picture 2">
            <a:extLst>
              <a:ext uri="{FF2B5EF4-FFF2-40B4-BE49-F238E27FC236}">
                <a16:creationId xmlns:a16="http://schemas.microsoft.com/office/drawing/2014/main" id="{544C28CB-3ED1-05E2-435A-7E0E1A11C9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7452" r="11925"/>
          <a:stretch>
            <a:fillRect/>
          </a:stretch>
        </p:blipFill>
        <p:spPr bwMode="auto">
          <a:xfrm>
            <a:off x="2951676" y="3792123"/>
            <a:ext cx="3493536" cy="1572091"/>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grpSp>
        <p:nvGrpSpPr>
          <p:cNvPr id="12" name="Gruppo 11">
            <a:extLst>
              <a:ext uri="{FF2B5EF4-FFF2-40B4-BE49-F238E27FC236}">
                <a16:creationId xmlns:a16="http://schemas.microsoft.com/office/drawing/2014/main" id="{F19DB99A-375C-B5B1-F736-5A7A3149DFE6}"/>
              </a:ext>
            </a:extLst>
          </p:cNvPr>
          <p:cNvGrpSpPr/>
          <p:nvPr/>
        </p:nvGrpSpPr>
        <p:grpSpPr>
          <a:xfrm>
            <a:off x="4381260" y="2888059"/>
            <a:ext cx="3104251" cy="901371"/>
            <a:chOff x="5360673" y="2396459"/>
            <a:chExt cx="3104251" cy="901371"/>
          </a:xfrm>
        </p:grpSpPr>
        <p:pic>
          <p:nvPicPr>
            <p:cNvPr id="13" name="Immagine 12">
              <a:extLst>
                <a:ext uri="{FF2B5EF4-FFF2-40B4-BE49-F238E27FC236}">
                  <a16:creationId xmlns:a16="http://schemas.microsoft.com/office/drawing/2014/main" id="{B7BD0407-4DA1-EA87-116C-65917F6CBAB4}"/>
                </a:ext>
              </a:extLst>
            </p:cNvPr>
            <p:cNvPicPr>
              <a:picLocks noChangeAspect="1"/>
            </p:cNvPicPr>
            <p:nvPr/>
          </p:nvPicPr>
          <p:blipFill rotWithShape="1">
            <a:blip r:embed="rId7"/>
            <a:srcRect t="66555"/>
            <a:stretch/>
          </p:blipFill>
          <p:spPr>
            <a:xfrm>
              <a:off x="5360673" y="2396459"/>
              <a:ext cx="3104251" cy="901371"/>
            </a:xfrm>
            <a:prstGeom prst="rect">
              <a:avLst/>
            </a:prstGeom>
            <a:ln w="19050">
              <a:solidFill>
                <a:srgbClr val="0000FF"/>
              </a:solidFill>
            </a:ln>
          </p:spPr>
        </p:pic>
        <p:pic>
          <p:nvPicPr>
            <p:cNvPr id="14" name="Immagine 13">
              <a:extLst>
                <a:ext uri="{FF2B5EF4-FFF2-40B4-BE49-F238E27FC236}">
                  <a16:creationId xmlns:a16="http://schemas.microsoft.com/office/drawing/2014/main" id="{8C6779DA-8978-AC54-A2F0-787733F8C59F}"/>
                </a:ext>
              </a:extLst>
            </p:cNvPr>
            <p:cNvPicPr>
              <a:picLocks noChangeAspect="1"/>
            </p:cNvPicPr>
            <p:nvPr/>
          </p:nvPicPr>
          <p:blipFill>
            <a:blip r:embed="rId8"/>
            <a:stretch>
              <a:fillRect/>
            </a:stretch>
          </p:blipFill>
          <p:spPr>
            <a:xfrm>
              <a:off x="7326369" y="2412538"/>
              <a:ext cx="1129505" cy="636604"/>
            </a:xfrm>
            <a:prstGeom prst="rect">
              <a:avLst/>
            </a:prstGeom>
            <a:ln w="19050">
              <a:solidFill>
                <a:schemeClr val="tx1"/>
              </a:solidFill>
            </a:ln>
          </p:spPr>
        </p:pic>
      </p:grpSp>
      <p:pic>
        <p:nvPicPr>
          <p:cNvPr id="15" name="Immagine 14">
            <a:extLst>
              <a:ext uri="{FF2B5EF4-FFF2-40B4-BE49-F238E27FC236}">
                <a16:creationId xmlns:a16="http://schemas.microsoft.com/office/drawing/2014/main" id="{1657F226-7055-865B-C3D5-CA065896E991}"/>
              </a:ext>
            </a:extLst>
          </p:cNvPr>
          <p:cNvPicPr>
            <a:picLocks noChangeAspect="1"/>
          </p:cNvPicPr>
          <p:nvPr/>
        </p:nvPicPr>
        <p:blipFill>
          <a:blip r:embed="rId9"/>
          <a:stretch>
            <a:fillRect/>
          </a:stretch>
        </p:blipFill>
        <p:spPr>
          <a:xfrm>
            <a:off x="3446369" y="5396010"/>
            <a:ext cx="3817845" cy="1402982"/>
          </a:xfrm>
          <a:prstGeom prst="rect">
            <a:avLst/>
          </a:prstGeom>
          <a:noFill/>
          <a:ln w="19050">
            <a:solidFill>
              <a:srgbClr val="0000FF"/>
            </a:solidFill>
            <a:miter lim="800000"/>
            <a:headEnd/>
            <a:tailEnd/>
          </a:ln>
        </p:spPr>
      </p:pic>
      <p:pic>
        <p:nvPicPr>
          <p:cNvPr id="16" name="Immagine 15">
            <a:extLst>
              <a:ext uri="{FF2B5EF4-FFF2-40B4-BE49-F238E27FC236}">
                <a16:creationId xmlns:a16="http://schemas.microsoft.com/office/drawing/2014/main" id="{2CFAAB9B-031E-3200-729D-0296EF5E7420}"/>
              </a:ext>
            </a:extLst>
          </p:cNvPr>
          <p:cNvPicPr>
            <a:picLocks noChangeAspect="1"/>
          </p:cNvPicPr>
          <p:nvPr/>
        </p:nvPicPr>
        <p:blipFill>
          <a:blip r:embed="rId10"/>
          <a:stretch>
            <a:fillRect/>
          </a:stretch>
        </p:blipFill>
        <p:spPr>
          <a:xfrm>
            <a:off x="9426101" y="2331541"/>
            <a:ext cx="2638619" cy="1456680"/>
          </a:xfrm>
          <a:prstGeom prst="rect">
            <a:avLst/>
          </a:prstGeom>
          <a:noFill/>
          <a:ln w="19050">
            <a:solidFill>
              <a:srgbClr val="0000FF"/>
            </a:solidFill>
            <a:miter lim="800000"/>
            <a:headEnd/>
            <a:tailEnd/>
          </a:ln>
        </p:spPr>
      </p:pic>
      <p:pic>
        <p:nvPicPr>
          <p:cNvPr id="17" name="Immagine 16">
            <a:extLst>
              <a:ext uri="{FF2B5EF4-FFF2-40B4-BE49-F238E27FC236}">
                <a16:creationId xmlns:a16="http://schemas.microsoft.com/office/drawing/2014/main" id="{C5A700BF-C97F-DF6D-0EC4-95046A678692}"/>
              </a:ext>
            </a:extLst>
          </p:cNvPr>
          <p:cNvPicPr>
            <a:picLocks noChangeAspect="1"/>
          </p:cNvPicPr>
          <p:nvPr/>
        </p:nvPicPr>
        <p:blipFill rotWithShape="1">
          <a:blip r:embed="rId11"/>
          <a:srcRect t="34093"/>
          <a:stretch/>
        </p:blipFill>
        <p:spPr>
          <a:xfrm>
            <a:off x="7668892" y="1152753"/>
            <a:ext cx="4355335" cy="1047392"/>
          </a:xfrm>
          <a:prstGeom prst="rect">
            <a:avLst/>
          </a:prstGeom>
          <a:noFill/>
          <a:ln w="19050">
            <a:solidFill>
              <a:srgbClr val="0000FF"/>
            </a:solidFill>
            <a:miter lim="800000"/>
            <a:headEnd/>
            <a:tailEnd/>
          </a:ln>
        </p:spPr>
      </p:pic>
      <p:pic>
        <p:nvPicPr>
          <p:cNvPr id="18" name="Immagine 17">
            <a:extLst>
              <a:ext uri="{FF2B5EF4-FFF2-40B4-BE49-F238E27FC236}">
                <a16:creationId xmlns:a16="http://schemas.microsoft.com/office/drawing/2014/main" id="{32C39B30-4C95-4CC9-B1BF-2F58DDC51BE8}"/>
              </a:ext>
            </a:extLst>
          </p:cNvPr>
          <p:cNvPicPr>
            <a:picLocks noChangeAspect="1"/>
          </p:cNvPicPr>
          <p:nvPr/>
        </p:nvPicPr>
        <p:blipFill>
          <a:blip r:embed="rId12"/>
          <a:stretch>
            <a:fillRect/>
          </a:stretch>
        </p:blipFill>
        <p:spPr>
          <a:xfrm>
            <a:off x="7218021" y="5221071"/>
            <a:ext cx="4756925" cy="995480"/>
          </a:xfrm>
          <a:prstGeom prst="rect">
            <a:avLst/>
          </a:prstGeom>
          <a:noFill/>
          <a:ln w="19050">
            <a:solidFill>
              <a:srgbClr val="0000FF"/>
            </a:solidFill>
            <a:miter lim="800000"/>
            <a:headEnd/>
            <a:tailEnd/>
          </a:ln>
        </p:spPr>
      </p:pic>
      <p:pic>
        <p:nvPicPr>
          <p:cNvPr id="19" name="Immagine 18">
            <a:extLst>
              <a:ext uri="{FF2B5EF4-FFF2-40B4-BE49-F238E27FC236}">
                <a16:creationId xmlns:a16="http://schemas.microsoft.com/office/drawing/2014/main" id="{AE4A827F-B4EB-787E-8470-B136CB17E0FE}"/>
              </a:ext>
            </a:extLst>
          </p:cNvPr>
          <p:cNvPicPr>
            <a:picLocks noChangeAspect="1"/>
          </p:cNvPicPr>
          <p:nvPr/>
        </p:nvPicPr>
        <p:blipFill>
          <a:blip r:embed="rId13"/>
          <a:stretch>
            <a:fillRect/>
          </a:stretch>
        </p:blipFill>
        <p:spPr>
          <a:xfrm>
            <a:off x="90324" y="4372457"/>
            <a:ext cx="2903074" cy="1542477"/>
          </a:xfrm>
          <a:prstGeom prst="rect">
            <a:avLst/>
          </a:prstGeom>
          <a:noFill/>
          <a:ln w="19050">
            <a:solidFill>
              <a:srgbClr val="0000FF"/>
            </a:solidFill>
            <a:miter lim="800000"/>
            <a:headEnd/>
            <a:tailEnd/>
          </a:ln>
        </p:spPr>
      </p:pic>
      <p:pic>
        <p:nvPicPr>
          <p:cNvPr id="3" name="Immagine 2">
            <a:extLst>
              <a:ext uri="{FF2B5EF4-FFF2-40B4-BE49-F238E27FC236}">
                <a16:creationId xmlns:a16="http://schemas.microsoft.com/office/drawing/2014/main" id="{4C700B02-9B7D-A244-6A07-3813E1D60F96}"/>
              </a:ext>
            </a:extLst>
          </p:cNvPr>
          <p:cNvPicPr>
            <a:picLocks noChangeAspect="1"/>
          </p:cNvPicPr>
          <p:nvPr/>
        </p:nvPicPr>
        <p:blipFill>
          <a:blip r:embed="rId14"/>
          <a:stretch>
            <a:fillRect/>
          </a:stretch>
        </p:blipFill>
        <p:spPr>
          <a:xfrm>
            <a:off x="2528318" y="1277029"/>
            <a:ext cx="3895595" cy="1577019"/>
          </a:xfrm>
          <a:prstGeom prst="rect">
            <a:avLst/>
          </a:prstGeom>
          <a:ln w="19050">
            <a:solidFill>
              <a:srgbClr val="0000FF"/>
            </a:solidFill>
          </a:ln>
        </p:spPr>
      </p:pic>
      <p:pic>
        <p:nvPicPr>
          <p:cNvPr id="4" name="Immagine 3">
            <a:extLst>
              <a:ext uri="{FF2B5EF4-FFF2-40B4-BE49-F238E27FC236}">
                <a16:creationId xmlns:a16="http://schemas.microsoft.com/office/drawing/2014/main" id="{8A867B2F-3AA3-6DB4-4ADB-99007A9250E2}"/>
              </a:ext>
            </a:extLst>
          </p:cNvPr>
          <p:cNvPicPr>
            <a:picLocks noChangeAspect="1"/>
          </p:cNvPicPr>
          <p:nvPr/>
        </p:nvPicPr>
        <p:blipFill>
          <a:blip r:embed="rId15"/>
          <a:stretch>
            <a:fillRect/>
          </a:stretch>
        </p:blipFill>
        <p:spPr>
          <a:xfrm>
            <a:off x="1624465" y="4827427"/>
            <a:ext cx="2618406" cy="1447267"/>
          </a:xfrm>
          <a:prstGeom prst="rect">
            <a:avLst/>
          </a:prstGeom>
          <a:noFill/>
          <a:ln w="19050">
            <a:solidFill>
              <a:srgbClr val="00FF00"/>
            </a:solidFill>
            <a:miter lim="800000"/>
            <a:headEnd/>
            <a:tailEnd/>
          </a:ln>
        </p:spPr>
      </p:pic>
      <p:pic>
        <p:nvPicPr>
          <p:cNvPr id="5" name="Immagine 4">
            <a:extLst>
              <a:ext uri="{FF2B5EF4-FFF2-40B4-BE49-F238E27FC236}">
                <a16:creationId xmlns:a16="http://schemas.microsoft.com/office/drawing/2014/main" id="{10B86140-2961-1656-C3B8-9EEE9AC0D6FF}"/>
              </a:ext>
            </a:extLst>
          </p:cNvPr>
          <p:cNvPicPr>
            <a:picLocks noChangeAspect="1"/>
          </p:cNvPicPr>
          <p:nvPr/>
        </p:nvPicPr>
        <p:blipFill>
          <a:blip r:embed="rId16"/>
          <a:stretch>
            <a:fillRect/>
          </a:stretch>
        </p:blipFill>
        <p:spPr>
          <a:xfrm>
            <a:off x="9882347" y="3648823"/>
            <a:ext cx="2229429" cy="1447267"/>
          </a:xfrm>
          <a:prstGeom prst="rect">
            <a:avLst/>
          </a:prstGeom>
          <a:noFill/>
          <a:ln w="19050">
            <a:solidFill>
              <a:srgbClr val="00FF00"/>
            </a:solidFill>
            <a:miter lim="800000"/>
            <a:headEnd/>
            <a:tailEnd/>
          </a:ln>
        </p:spPr>
      </p:pic>
      <p:pic>
        <p:nvPicPr>
          <p:cNvPr id="6" name="Immagine 5">
            <a:extLst>
              <a:ext uri="{FF2B5EF4-FFF2-40B4-BE49-F238E27FC236}">
                <a16:creationId xmlns:a16="http://schemas.microsoft.com/office/drawing/2014/main" id="{CF5DB8BB-2DAB-5F39-3ABF-6A2ABC08EEA2}"/>
              </a:ext>
            </a:extLst>
          </p:cNvPr>
          <p:cNvPicPr>
            <a:picLocks noChangeAspect="1"/>
          </p:cNvPicPr>
          <p:nvPr/>
        </p:nvPicPr>
        <p:blipFill>
          <a:blip r:embed="rId17"/>
          <a:stretch>
            <a:fillRect/>
          </a:stretch>
        </p:blipFill>
        <p:spPr>
          <a:xfrm>
            <a:off x="5008414" y="3997796"/>
            <a:ext cx="2943504" cy="1877977"/>
          </a:xfrm>
          <a:prstGeom prst="rect">
            <a:avLst/>
          </a:prstGeom>
          <a:noFill/>
          <a:ln w="19050">
            <a:solidFill>
              <a:srgbClr val="00FF00"/>
            </a:solidFill>
            <a:miter lim="800000"/>
            <a:headEnd/>
            <a:tailEnd/>
          </a:ln>
        </p:spPr>
      </p:pic>
    </p:spTree>
    <p:extLst>
      <p:ext uri="{BB962C8B-B14F-4D97-AF65-F5344CB8AC3E}">
        <p14:creationId xmlns:p14="http://schemas.microsoft.com/office/powerpoint/2010/main" val="406161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5004EBDE-E80B-F537-49CF-DAE6B0DBC3FF}"/>
              </a:ext>
            </a:extLst>
          </p:cNvPr>
          <p:cNvSpPr>
            <a:spLocks noGrp="1"/>
          </p:cNvSpPr>
          <p:nvPr>
            <p:ph type="title"/>
          </p:nvPr>
        </p:nvSpPr>
        <p:spPr/>
        <p:txBody>
          <a:bodyPr/>
          <a:lstStyle/>
          <a:p>
            <a:pPr algn="ctr"/>
            <a:r>
              <a:rPr lang="en-GB"/>
              <a:t>ROLES IN PAEDIATRIC RESEARCH</a:t>
            </a:r>
          </a:p>
        </p:txBody>
      </p:sp>
      <p:sp>
        <p:nvSpPr>
          <p:cNvPr id="21" name="TextBox 1">
            <a:extLst>
              <a:ext uri="{FF2B5EF4-FFF2-40B4-BE49-F238E27FC236}">
                <a16:creationId xmlns:a16="http://schemas.microsoft.com/office/drawing/2014/main" id="{748627CF-1DC7-48D1-5759-3B86F493B141}"/>
              </a:ext>
            </a:extLst>
          </p:cNvPr>
          <p:cNvSpPr txBox="1"/>
          <p:nvPr/>
        </p:nvSpPr>
        <p:spPr>
          <a:xfrm>
            <a:off x="10716000" y="6603795"/>
            <a:ext cx="1476000" cy="276999"/>
          </a:xfrm>
          <a:prstGeom prst="rect">
            <a:avLst/>
          </a:prstGeom>
          <a:noFill/>
        </p:spPr>
        <p:txBody>
          <a:bodyPr wrap="square" rtlCol="0">
            <a:spAutoFit/>
          </a:bodyPr>
          <a:lstStyle/>
          <a:p>
            <a:pPr algn="r"/>
            <a:r>
              <a:rPr lang="it-IT" sz="600" err="1">
                <a:solidFill>
                  <a:prstClr val="black"/>
                </a:solidFill>
                <a:cs typeface="Arial" panose="020B0604020202020204" pitchFamily="34" charset="0"/>
              </a:rPr>
              <a:t>Acknowledgment</a:t>
            </a:r>
            <a:r>
              <a:rPr lang="it-IT" sz="600">
                <a:solidFill>
                  <a:prstClr val="black"/>
                </a:solidFill>
                <a:cs typeface="Arial" panose="020B0604020202020204" pitchFamily="34" charset="0"/>
              </a:rPr>
              <a:t>: https://it.freepik.com/</a:t>
            </a:r>
            <a:endParaRPr lang="en-GB" sz="600">
              <a:solidFill>
                <a:prstClr val="black"/>
              </a:solidFill>
              <a:cs typeface="Arial" panose="020B0604020202020204" pitchFamily="34" charset="0"/>
            </a:endParaRPr>
          </a:p>
        </p:txBody>
      </p:sp>
      <p:pic>
        <p:nvPicPr>
          <p:cNvPr id="22" name="Picture 3">
            <a:extLst>
              <a:ext uri="{FF2B5EF4-FFF2-40B4-BE49-F238E27FC236}">
                <a16:creationId xmlns:a16="http://schemas.microsoft.com/office/drawing/2014/main" id="{B093C7E3-DD3A-4CD9-4311-BEB771A1154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96000" y="2195236"/>
            <a:ext cx="1951653" cy="1951653"/>
          </a:xfrm>
          <a:prstGeom prst="rect">
            <a:avLst/>
          </a:prstGeom>
        </p:spPr>
      </p:pic>
      <p:sp>
        <p:nvSpPr>
          <p:cNvPr id="23" name="Rettangolo 22">
            <a:extLst>
              <a:ext uri="{FF2B5EF4-FFF2-40B4-BE49-F238E27FC236}">
                <a16:creationId xmlns:a16="http://schemas.microsoft.com/office/drawing/2014/main" id="{666E7ACC-3A08-B35A-0A97-C22AA07E2F94}"/>
              </a:ext>
            </a:extLst>
          </p:cNvPr>
          <p:cNvSpPr/>
          <p:nvPr/>
        </p:nvSpPr>
        <p:spPr>
          <a:xfrm>
            <a:off x="441546" y="2260371"/>
            <a:ext cx="4371754" cy="751100"/>
          </a:xfrm>
          <a:prstGeom prst="rect">
            <a:avLst/>
          </a:prstGeom>
          <a:solidFill>
            <a:srgbClr val="B8F6D3"/>
          </a:solidFill>
          <a:ln w="25400" cap="flat" cmpd="sng" algn="ctr">
            <a:solidFill>
              <a:srgbClr val="CCECFF">
                <a:lumMod val="50000"/>
              </a:srgbClr>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002060"/>
                </a:solidFill>
                <a:effectLst/>
                <a:uLnTx/>
                <a:uFillTx/>
                <a:ea typeface="+mn-ea"/>
                <a:cs typeface="+mn-cs"/>
              </a:rPr>
              <a:t>Children between birth and &lt; 18 years</a:t>
            </a:r>
          </a:p>
        </p:txBody>
      </p:sp>
      <p:sp>
        <p:nvSpPr>
          <p:cNvPr id="24" name="Rettangolo 23">
            <a:extLst>
              <a:ext uri="{FF2B5EF4-FFF2-40B4-BE49-F238E27FC236}">
                <a16:creationId xmlns:a16="http://schemas.microsoft.com/office/drawing/2014/main" id="{F77F316B-EBBC-E6E7-1DEF-807D383B35BD}"/>
              </a:ext>
            </a:extLst>
          </p:cNvPr>
          <p:cNvSpPr/>
          <p:nvPr/>
        </p:nvSpPr>
        <p:spPr>
          <a:xfrm>
            <a:off x="7505700" y="1957509"/>
            <a:ext cx="4244754" cy="1281208"/>
          </a:xfrm>
          <a:prstGeom prst="rect">
            <a:avLst/>
          </a:prstGeom>
          <a:solidFill>
            <a:srgbClr val="B8F6D3"/>
          </a:solidFill>
          <a:ln w="25400" cap="flat" cmpd="sng" algn="ctr">
            <a:solidFill>
              <a:srgbClr val="CCECFF">
                <a:lumMod val="50000"/>
              </a:srgbClr>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002060"/>
                </a:solidFill>
                <a:effectLst/>
                <a:uLnTx/>
                <a:uFillTx/>
                <a:ea typeface="+mn-ea"/>
                <a:cs typeface="+mn-cs"/>
              </a:rPr>
              <a:t>A subject who is, according to the national law, under the age of legal competence to give informed consent</a:t>
            </a:r>
          </a:p>
        </p:txBody>
      </p:sp>
      <p:sp>
        <p:nvSpPr>
          <p:cNvPr id="25" name="CasellaDiTesto 24">
            <a:extLst>
              <a:ext uri="{FF2B5EF4-FFF2-40B4-BE49-F238E27FC236}">
                <a16:creationId xmlns:a16="http://schemas.microsoft.com/office/drawing/2014/main" id="{21A80437-6B7E-3E03-642D-1D44CF41004A}"/>
              </a:ext>
            </a:extLst>
          </p:cNvPr>
          <p:cNvSpPr txBox="1"/>
          <p:nvPr/>
        </p:nvSpPr>
        <p:spPr>
          <a:xfrm>
            <a:off x="754173" y="1845370"/>
            <a:ext cx="3746500" cy="400110"/>
          </a:xfrm>
          <a:prstGeom prst="rect">
            <a:avLst/>
          </a:prstGeom>
          <a:noFill/>
        </p:spPr>
        <p:txBody>
          <a:bodyPr wrap="square" rtlCol="0">
            <a:spAutoFit/>
          </a:bodyPr>
          <a:lstStyle/>
          <a:p>
            <a:pPr algn="ctr" fontAlgn="base">
              <a:spcBef>
                <a:spcPct val="0"/>
              </a:spcBef>
              <a:spcAft>
                <a:spcPct val="0"/>
              </a:spcAft>
            </a:pPr>
            <a:r>
              <a:rPr lang="en-GB" sz="2000" b="1">
                <a:solidFill>
                  <a:srgbClr val="666699">
                    <a:lumMod val="50000"/>
                  </a:srgbClr>
                </a:solidFill>
                <a:cs typeface="Arial" panose="020B0604020202020204" pitchFamily="34" charset="0"/>
              </a:rPr>
              <a:t>PAEDIATRIC POPULATION</a:t>
            </a:r>
          </a:p>
        </p:txBody>
      </p:sp>
      <p:sp>
        <p:nvSpPr>
          <p:cNvPr id="26" name="CasellaDiTesto 25">
            <a:extLst>
              <a:ext uri="{FF2B5EF4-FFF2-40B4-BE49-F238E27FC236}">
                <a16:creationId xmlns:a16="http://schemas.microsoft.com/office/drawing/2014/main" id="{56469B3D-17C6-6B83-6D59-C337AB95CB1B}"/>
              </a:ext>
            </a:extLst>
          </p:cNvPr>
          <p:cNvSpPr txBox="1"/>
          <p:nvPr/>
        </p:nvSpPr>
        <p:spPr>
          <a:xfrm>
            <a:off x="8332077" y="1522496"/>
            <a:ext cx="2592000" cy="400110"/>
          </a:xfrm>
          <a:prstGeom prst="rect">
            <a:avLst/>
          </a:prstGeom>
          <a:noFill/>
        </p:spPr>
        <p:txBody>
          <a:bodyPr wrap="square" rtlCol="0">
            <a:spAutoFit/>
          </a:bodyPr>
          <a:lstStyle/>
          <a:p>
            <a:pPr algn="ctr" fontAlgn="base">
              <a:spcBef>
                <a:spcPct val="0"/>
              </a:spcBef>
              <a:spcAft>
                <a:spcPct val="0"/>
              </a:spcAft>
            </a:pPr>
            <a:r>
              <a:rPr lang="en-GB" sz="2000" b="1">
                <a:solidFill>
                  <a:srgbClr val="666699">
                    <a:lumMod val="50000"/>
                  </a:srgbClr>
                </a:solidFill>
                <a:cs typeface="Arial" panose="020B0604020202020204" pitchFamily="34" charset="0"/>
              </a:rPr>
              <a:t>MINOR</a:t>
            </a:r>
          </a:p>
        </p:txBody>
      </p:sp>
      <p:sp>
        <p:nvSpPr>
          <p:cNvPr id="27" name="CasellaDiTesto 26">
            <a:extLst>
              <a:ext uri="{FF2B5EF4-FFF2-40B4-BE49-F238E27FC236}">
                <a16:creationId xmlns:a16="http://schemas.microsoft.com/office/drawing/2014/main" id="{8D5D9296-986C-93AD-94F6-4841AC47B530}"/>
              </a:ext>
            </a:extLst>
          </p:cNvPr>
          <p:cNvSpPr txBox="1"/>
          <p:nvPr/>
        </p:nvSpPr>
        <p:spPr>
          <a:xfrm>
            <a:off x="7335307" y="3954163"/>
            <a:ext cx="3233344" cy="400110"/>
          </a:xfrm>
          <a:prstGeom prst="rect">
            <a:avLst/>
          </a:prstGeom>
          <a:noFill/>
        </p:spPr>
        <p:txBody>
          <a:bodyPr wrap="square" rtlCol="0">
            <a:spAutoFit/>
          </a:bodyPr>
          <a:lstStyle/>
          <a:p>
            <a:pPr algn="ctr" fontAlgn="base">
              <a:spcBef>
                <a:spcPct val="0"/>
              </a:spcBef>
              <a:spcAft>
                <a:spcPct val="0"/>
              </a:spcAft>
            </a:pPr>
            <a:r>
              <a:rPr lang="en-GB" sz="2000" b="1">
                <a:solidFill>
                  <a:srgbClr val="666699">
                    <a:lumMod val="50000"/>
                  </a:srgbClr>
                </a:solidFill>
                <a:cs typeface="Arial" panose="020B0604020202020204" pitchFamily="34" charset="0"/>
              </a:rPr>
              <a:t>EMANCIPATED MINOR</a:t>
            </a:r>
          </a:p>
        </p:txBody>
      </p:sp>
      <p:sp>
        <p:nvSpPr>
          <p:cNvPr id="28" name="Rettangolo 27">
            <a:extLst>
              <a:ext uri="{FF2B5EF4-FFF2-40B4-BE49-F238E27FC236}">
                <a16:creationId xmlns:a16="http://schemas.microsoft.com/office/drawing/2014/main" id="{07EA3E71-287E-74A3-1434-706A8E19D8C1}"/>
              </a:ext>
            </a:extLst>
          </p:cNvPr>
          <p:cNvSpPr/>
          <p:nvPr/>
        </p:nvSpPr>
        <p:spPr>
          <a:xfrm>
            <a:off x="6829602" y="4377633"/>
            <a:ext cx="4244754" cy="1281208"/>
          </a:xfrm>
          <a:prstGeom prst="rect">
            <a:avLst/>
          </a:prstGeom>
          <a:solidFill>
            <a:srgbClr val="B8F6D3"/>
          </a:solidFill>
          <a:ln w="25400" cap="flat" cmpd="sng" algn="ctr">
            <a:solidFill>
              <a:srgbClr val="CCECFF">
                <a:lumMod val="50000"/>
              </a:srgbClr>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2000" b="0" i="0" u="none" strike="noStrike" kern="0" cap="none" spc="0" normalizeH="0" baseline="0" noProof="0">
                <a:ln>
                  <a:noFill/>
                </a:ln>
                <a:solidFill>
                  <a:srgbClr val="002060"/>
                </a:solidFill>
                <a:effectLst/>
                <a:uLnTx/>
                <a:uFillTx/>
                <a:ea typeface="+mn-ea"/>
                <a:cs typeface="+mn-cs"/>
              </a:rPr>
              <a:t>Able to legally consent for him/herself </a:t>
            </a:r>
            <a:r>
              <a:rPr kumimoji="0" lang="en-US" sz="2000" b="0" i="0" u="none" strike="noStrike" kern="0" cap="none" spc="0" normalizeH="0" baseline="0" noProof="0">
                <a:ln>
                  <a:noFill/>
                </a:ln>
                <a:solidFill>
                  <a:srgbClr val="002060"/>
                </a:solidFill>
                <a:effectLst/>
                <a:uLnTx/>
                <a:uFillTx/>
                <a:ea typeface="+mn-ea"/>
                <a:cs typeface="+mn-cs"/>
              </a:rPr>
              <a:t>according to national law (elements of vulnerability considered)</a:t>
            </a:r>
            <a:endParaRPr kumimoji="0" lang="en-GB" sz="2000" b="0" i="0" u="none" strike="noStrike" kern="0" cap="none" spc="0" normalizeH="0" baseline="0" noProof="0">
              <a:ln>
                <a:noFill/>
              </a:ln>
              <a:solidFill>
                <a:srgbClr val="002060"/>
              </a:solidFill>
              <a:effectLst/>
              <a:uLnTx/>
              <a:uFillTx/>
              <a:ea typeface="+mn-ea"/>
              <a:cs typeface="+mn-cs"/>
            </a:endParaRPr>
          </a:p>
        </p:txBody>
      </p:sp>
      <p:sp>
        <p:nvSpPr>
          <p:cNvPr id="29" name="CasellaDiTesto 28">
            <a:extLst>
              <a:ext uri="{FF2B5EF4-FFF2-40B4-BE49-F238E27FC236}">
                <a16:creationId xmlns:a16="http://schemas.microsoft.com/office/drawing/2014/main" id="{7BE12110-353D-CC22-F823-51CD850C282C}"/>
              </a:ext>
            </a:extLst>
          </p:cNvPr>
          <p:cNvSpPr txBox="1"/>
          <p:nvPr/>
        </p:nvSpPr>
        <p:spPr>
          <a:xfrm>
            <a:off x="617372" y="4107305"/>
            <a:ext cx="4076640" cy="707886"/>
          </a:xfrm>
          <a:prstGeom prst="rect">
            <a:avLst/>
          </a:prstGeom>
          <a:noFill/>
        </p:spPr>
        <p:txBody>
          <a:bodyPr wrap="square" rtlCol="0">
            <a:spAutoFit/>
          </a:bodyPr>
          <a:lstStyle/>
          <a:p>
            <a:pPr algn="ctr" fontAlgn="base">
              <a:spcBef>
                <a:spcPct val="0"/>
              </a:spcBef>
              <a:spcAft>
                <a:spcPct val="0"/>
              </a:spcAft>
            </a:pPr>
            <a:r>
              <a:rPr lang="en-GB" sz="2000" b="1">
                <a:solidFill>
                  <a:srgbClr val="666699">
                    <a:lumMod val="50000"/>
                  </a:srgbClr>
                </a:solidFill>
                <a:cs typeface="Arial" panose="020B0604020202020204" pitchFamily="34" charset="0"/>
              </a:rPr>
              <a:t>LEGALLY DESIGNATED REPRESENTATIVE</a:t>
            </a:r>
          </a:p>
        </p:txBody>
      </p:sp>
      <p:sp>
        <p:nvSpPr>
          <p:cNvPr id="30" name="Rettangolo 29">
            <a:extLst>
              <a:ext uri="{FF2B5EF4-FFF2-40B4-BE49-F238E27FC236}">
                <a16:creationId xmlns:a16="http://schemas.microsoft.com/office/drawing/2014/main" id="{78CFC8FB-66E3-E866-0A34-99150C45AF57}"/>
              </a:ext>
            </a:extLst>
          </p:cNvPr>
          <p:cNvSpPr/>
          <p:nvPr/>
        </p:nvSpPr>
        <p:spPr>
          <a:xfrm>
            <a:off x="533315" y="4821382"/>
            <a:ext cx="4244754" cy="1281208"/>
          </a:xfrm>
          <a:prstGeom prst="rect">
            <a:avLst/>
          </a:prstGeom>
          <a:solidFill>
            <a:srgbClr val="CCECFF"/>
          </a:solidFill>
          <a:ln w="25400" cap="flat" cmpd="sng" algn="ctr">
            <a:solidFill>
              <a:srgbClr val="CCECFF">
                <a:lumMod val="50000"/>
              </a:srgbClr>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2000" b="0" i="0" u="none" strike="noStrike" kern="0" cap="none" spc="0" normalizeH="0" baseline="0" noProof="0">
                <a:ln>
                  <a:noFill/>
                </a:ln>
                <a:solidFill>
                  <a:srgbClr val="002060"/>
                </a:solidFill>
                <a:effectLst/>
                <a:uLnTx/>
                <a:uFillTx/>
                <a:ea typeface="+mn-ea"/>
                <a:cs typeface="+mn-cs"/>
              </a:rPr>
              <a:t>Parents or legal person to provide informed consent on behalf of minor or incapacitated subject</a:t>
            </a:r>
          </a:p>
        </p:txBody>
      </p:sp>
      <p:pic>
        <p:nvPicPr>
          <p:cNvPr id="31" name="Picture 4">
            <a:extLst>
              <a:ext uri="{FF2B5EF4-FFF2-40B4-BE49-F238E27FC236}">
                <a16:creationId xmlns:a16="http://schemas.microsoft.com/office/drawing/2014/main" id="{DF747F78-2B2C-B387-7580-F347673CF399}"/>
              </a:ext>
            </a:extLst>
          </p:cNvPr>
          <p:cNvPicPr>
            <a:picLocks noChangeAspect="1"/>
          </p:cNvPicPr>
          <p:nvPr/>
        </p:nvPicPr>
        <p:blipFill rotWithShape="1">
          <a:blip r:embed="rId3">
            <a:clrChange>
              <a:clrFrom>
                <a:srgbClr val="FFFFFF"/>
              </a:clrFrom>
              <a:clrTo>
                <a:srgbClr val="FFFFFF">
                  <a:alpha val="0"/>
                </a:srgbClr>
              </a:clrTo>
            </a:clrChange>
          </a:blip>
          <a:srcRect l="64974"/>
          <a:stretch/>
        </p:blipFill>
        <p:spPr>
          <a:xfrm>
            <a:off x="4468679" y="3703441"/>
            <a:ext cx="1387931" cy="2153603"/>
          </a:xfrm>
          <a:prstGeom prst="rect">
            <a:avLst/>
          </a:prstGeom>
        </p:spPr>
      </p:pic>
      <p:sp>
        <p:nvSpPr>
          <p:cNvPr id="32" name="Rectangle 3">
            <a:extLst>
              <a:ext uri="{FF2B5EF4-FFF2-40B4-BE49-F238E27FC236}">
                <a16:creationId xmlns:a16="http://schemas.microsoft.com/office/drawing/2014/main" id="{F7BD6E27-587A-7F08-D12D-1F80411A151B}"/>
              </a:ext>
            </a:extLst>
          </p:cNvPr>
          <p:cNvSpPr txBox="1">
            <a:spLocks/>
          </p:cNvSpPr>
          <p:nvPr/>
        </p:nvSpPr>
        <p:spPr bwMode="auto">
          <a:xfrm>
            <a:off x="2784000" y="6385196"/>
            <a:ext cx="6624000" cy="395015"/>
          </a:xfrm>
          <a:prstGeom prst="rect">
            <a:avLst/>
          </a:prstGeom>
          <a:noFill/>
          <a:ln w="9525">
            <a:noFill/>
            <a:miter lim="800000"/>
            <a:headEnd/>
            <a:tailEnd/>
          </a:ln>
        </p:spPr>
        <p:txBody>
          <a:bodyPr/>
          <a:lstStyle/>
          <a:p>
            <a:pPr marL="342900" indent="-342900" algn="ctr" fontAlgn="base">
              <a:spcBef>
                <a:spcPct val="20000"/>
              </a:spcBef>
              <a:spcAft>
                <a:spcPct val="0"/>
              </a:spcAft>
              <a:buFont typeface="Wingdings 2" pitchFamily="18" charset="2"/>
              <a:buNone/>
              <a:defRPr/>
            </a:pPr>
            <a:r>
              <a:rPr lang="en-US" sz="1700" i="1">
                <a:solidFill>
                  <a:srgbClr val="33334D"/>
                </a:solidFill>
                <a:cs typeface="Arial" panose="020B0604020202020204" pitchFamily="34" charset="0"/>
              </a:rPr>
              <a:t>Regulation (EU) 536/2014; EC Ethical Recommendations, 2017</a:t>
            </a:r>
            <a:endParaRPr lang="en-GB" sz="1700" i="1">
              <a:solidFill>
                <a:srgbClr val="33334D"/>
              </a:solidFill>
              <a:cs typeface="Arial" panose="020B0604020202020204" pitchFamily="34" charset="0"/>
            </a:endParaRPr>
          </a:p>
        </p:txBody>
      </p:sp>
    </p:spTree>
    <p:extLst>
      <p:ext uri="{BB962C8B-B14F-4D97-AF65-F5344CB8AC3E}">
        <p14:creationId xmlns:p14="http://schemas.microsoft.com/office/powerpoint/2010/main" val="33967755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7D27E0-A58F-C252-8D9E-7B0413FC2B63}"/>
              </a:ext>
            </a:extLst>
          </p:cNvPr>
          <p:cNvSpPr>
            <a:spLocks noGrp="1"/>
          </p:cNvSpPr>
          <p:nvPr>
            <p:ph type="title"/>
          </p:nvPr>
        </p:nvSpPr>
        <p:spPr>
          <a:xfrm>
            <a:off x="838200" y="164709"/>
            <a:ext cx="10515600" cy="1325563"/>
          </a:xfrm>
        </p:spPr>
        <p:txBody>
          <a:bodyPr>
            <a:normAutofit/>
          </a:bodyPr>
          <a:lstStyle/>
          <a:p>
            <a:pPr algn="ctr"/>
            <a:r>
              <a:rPr lang="en-GB" sz="4000"/>
              <a:t>INFORMED CONSENT IN PAEDIATRIC STUDIES</a:t>
            </a:r>
          </a:p>
        </p:txBody>
      </p:sp>
      <p:sp>
        <p:nvSpPr>
          <p:cNvPr id="12" name="Flowchart: Multidocument 22">
            <a:extLst>
              <a:ext uri="{FF2B5EF4-FFF2-40B4-BE49-F238E27FC236}">
                <a16:creationId xmlns:a16="http://schemas.microsoft.com/office/drawing/2014/main" id="{78A7637E-9483-BCD5-34C0-7047FFC5157A}"/>
              </a:ext>
            </a:extLst>
          </p:cNvPr>
          <p:cNvSpPr/>
          <p:nvPr/>
        </p:nvSpPr>
        <p:spPr>
          <a:xfrm>
            <a:off x="475989" y="3081403"/>
            <a:ext cx="2927515" cy="3660709"/>
          </a:xfrm>
          <a:prstGeom prst="flowChartMultidocument">
            <a:avLst/>
          </a:prstGeom>
          <a:solidFill>
            <a:srgbClr val="5B9BD5">
              <a:lumMod val="20000"/>
              <a:lumOff val="80000"/>
              <a:alpha val="32000"/>
            </a:srgbClr>
          </a:solidFill>
          <a:ln w="12700" cap="flat" cmpd="sng" algn="ctr">
            <a:solidFill>
              <a:srgbClr val="70AD47"/>
            </a:solidFill>
            <a:prstDash val="solid"/>
            <a:miter lim="800000"/>
          </a:ln>
          <a:effectLst/>
        </p:spPr>
        <p:txBody>
          <a:bodyPr rtlCol="0" anchor="ctr"/>
          <a:lstStyle/>
          <a:p>
            <a:pPr algn="ctr" defTabSz="179388">
              <a:defRPr/>
            </a:pPr>
            <a:r>
              <a:rPr lang="en-GB" sz="2000" kern="0">
                <a:solidFill>
                  <a:srgbClr val="33334D"/>
                </a:solidFill>
                <a:cs typeface="Arial" panose="020B0604020202020204" pitchFamily="34" charset="0"/>
              </a:rPr>
              <a:t>Show and give same information in written format</a:t>
            </a:r>
            <a:r>
              <a:rPr lang="en-US" sz="2000" kern="0">
                <a:solidFill>
                  <a:srgbClr val="33334D"/>
                </a:solidFill>
                <a:cs typeface="Arial" panose="020B0604020202020204" pitchFamily="34" charset="0"/>
              </a:rPr>
              <a:t> (or electronic forms, depending on national laws)</a:t>
            </a:r>
          </a:p>
        </p:txBody>
      </p:sp>
      <p:sp>
        <p:nvSpPr>
          <p:cNvPr id="13" name="Oval Callout 24">
            <a:extLst>
              <a:ext uri="{FF2B5EF4-FFF2-40B4-BE49-F238E27FC236}">
                <a16:creationId xmlns:a16="http://schemas.microsoft.com/office/drawing/2014/main" id="{1DF31050-BF99-CFBE-1EF4-D1705DB36D39}"/>
              </a:ext>
            </a:extLst>
          </p:cNvPr>
          <p:cNvSpPr/>
          <p:nvPr/>
        </p:nvSpPr>
        <p:spPr>
          <a:xfrm>
            <a:off x="1481442" y="1341007"/>
            <a:ext cx="3339334" cy="1189656"/>
          </a:xfrm>
          <a:prstGeom prst="wedgeEllipseCallout">
            <a:avLst>
              <a:gd name="adj1" fmla="val 40431"/>
              <a:gd name="adj2" fmla="val 81342"/>
            </a:avLst>
          </a:prstGeom>
          <a:solidFill>
            <a:srgbClr val="B9FFF2"/>
          </a:solidFill>
          <a:ln w="6350" cap="flat" cmpd="sng" algn="ctr">
            <a:solidFill>
              <a:srgbClr val="70AD47"/>
            </a:solidFill>
            <a:prstDash val="solid"/>
            <a:miter lim="800000"/>
          </a:ln>
          <a:effectLst/>
        </p:spPr>
        <p:txBody>
          <a:bodyPr rtlCol="0" anchor="ctr"/>
          <a:lstStyle/>
          <a:p>
            <a:pPr algn="ctr" defTabSz="179388">
              <a:defRPr/>
            </a:pPr>
            <a:r>
              <a:rPr lang="en-GB" sz="2000" b="1" kern="0">
                <a:solidFill>
                  <a:prstClr val="black"/>
                </a:solidFill>
                <a:cs typeface="Arial" panose="020B0604020202020204" pitchFamily="34" charset="0"/>
              </a:rPr>
              <a:t>Explain orally -</a:t>
            </a:r>
          </a:p>
          <a:p>
            <a:pPr algn="ctr" defTabSz="179388">
              <a:defRPr/>
            </a:pPr>
            <a:r>
              <a:rPr lang="en-GB" sz="2000" b="1" kern="0">
                <a:solidFill>
                  <a:prstClr val="black"/>
                </a:solidFill>
                <a:cs typeface="Arial" panose="020B0604020202020204" pitchFamily="34" charset="0"/>
              </a:rPr>
              <a:t>p</a:t>
            </a:r>
            <a:r>
              <a:rPr lang="en-GB" sz="2000" b="1" kern="0" err="1">
                <a:solidFill>
                  <a:prstClr val="black"/>
                </a:solidFill>
                <a:cs typeface="Arial" panose="020B0604020202020204" pitchFamily="34" charset="0"/>
              </a:rPr>
              <a:t>rovide</a:t>
            </a:r>
            <a:r>
              <a:rPr lang="en-GB" sz="2000" b="1" kern="0">
                <a:solidFill>
                  <a:prstClr val="black"/>
                </a:solidFill>
                <a:cs typeface="Arial" panose="020B0604020202020204" pitchFamily="34" charset="0"/>
              </a:rPr>
              <a:t> answers</a:t>
            </a:r>
          </a:p>
        </p:txBody>
      </p:sp>
      <p:pic>
        <p:nvPicPr>
          <p:cNvPr id="14" name="Picture 25">
            <a:extLst>
              <a:ext uri="{FF2B5EF4-FFF2-40B4-BE49-F238E27FC236}">
                <a16:creationId xmlns:a16="http://schemas.microsoft.com/office/drawing/2014/main" id="{421F522D-5A2C-A29F-0BC7-FA0592B248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3758" y="2556001"/>
            <a:ext cx="1465788" cy="2398563"/>
          </a:xfrm>
          <a:prstGeom prst="rect">
            <a:avLst/>
          </a:prstGeom>
        </p:spPr>
      </p:pic>
      <p:sp>
        <p:nvSpPr>
          <p:cNvPr id="15" name="Oval Callout 27">
            <a:extLst>
              <a:ext uri="{FF2B5EF4-FFF2-40B4-BE49-F238E27FC236}">
                <a16:creationId xmlns:a16="http://schemas.microsoft.com/office/drawing/2014/main" id="{66D4A45C-4A5A-3FF8-0149-06A683AFA24C}"/>
              </a:ext>
            </a:extLst>
          </p:cNvPr>
          <p:cNvSpPr/>
          <p:nvPr/>
        </p:nvSpPr>
        <p:spPr>
          <a:xfrm>
            <a:off x="7208909" y="1525425"/>
            <a:ext cx="3135455" cy="1005238"/>
          </a:xfrm>
          <a:prstGeom prst="wedgeEllipseCallout">
            <a:avLst>
              <a:gd name="adj1" fmla="val -25516"/>
              <a:gd name="adj2" fmla="val 76217"/>
            </a:avLst>
          </a:prstGeom>
          <a:solidFill>
            <a:srgbClr val="FFC1FF"/>
          </a:solidFill>
          <a:ln w="6350" cap="flat" cmpd="sng" algn="ctr">
            <a:solidFill>
              <a:srgbClr val="70AD47"/>
            </a:solidFill>
            <a:prstDash val="solid"/>
            <a:miter lim="800000"/>
          </a:ln>
          <a:effectLst/>
        </p:spPr>
        <p:txBody>
          <a:bodyPr rtlCol="0" anchor="ctr"/>
          <a:lstStyle/>
          <a:p>
            <a:pPr algn="ctr" defTabSz="179388">
              <a:defRPr/>
            </a:pPr>
            <a:r>
              <a:rPr lang="en-GB" sz="2000" b="1" kern="0">
                <a:solidFill>
                  <a:prstClr val="black"/>
                </a:solidFill>
                <a:cs typeface="Arial" panose="020B0604020202020204" pitchFamily="34" charset="0"/>
              </a:rPr>
              <a:t>Questions and opinions</a:t>
            </a:r>
          </a:p>
        </p:txBody>
      </p:sp>
      <p:pic>
        <p:nvPicPr>
          <p:cNvPr id="16" name="Picture 12">
            <a:extLst>
              <a:ext uri="{FF2B5EF4-FFF2-40B4-BE49-F238E27FC236}">
                <a16:creationId xmlns:a16="http://schemas.microsoft.com/office/drawing/2014/main" id="{CFD795CB-F716-025C-FFF1-7E63CE505F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354" r="33563"/>
          <a:stretch/>
        </p:blipFill>
        <p:spPr>
          <a:xfrm>
            <a:off x="3768590" y="2942728"/>
            <a:ext cx="1511615" cy="3030402"/>
          </a:xfrm>
          <a:prstGeom prst="rect">
            <a:avLst/>
          </a:prstGeom>
        </p:spPr>
      </p:pic>
      <p:sp>
        <p:nvSpPr>
          <p:cNvPr id="17" name="Oval Callout 9">
            <a:extLst>
              <a:ext uri="{FF2B5EF4-FFF2-40B4-BE49-F238E27FC236}">
                <a16:creationId xmlns:a16="http://schemas.microsoft.com/office/drawing/2014/main" id="{D35CFA01-A0DE-A6A3-C28F-0666F0C1DE2C}"/>
              </a:ext>
            </a:extLst>
          </p:cNvPr>
          <p:cNvSpPr/>
          <p:nvPr/>
        </p:nvSpPr>
        <p:spPr>
          <a:xfrm>
            <a:off x="375265" y="2429478"/>
            <a:ext cx="3393325" cy="1325805"/>
          </a:xfrm>
          <a:prstGeom prst="wedgeEllipseCallout">
            <a:avLst>
              <a:gd name="adj1" fmla="val 57073"/>
              <a:gd name="adj2" fmla="val 11293"/>
            </a:avLst>
          </a:prstGeom>
          <a:solidFill>
            <a:srgbClr val="B9FFF2"/>
          </a:solidFill>
          <a:ln w="6350" cap="flat" cmpd="sng" algn="ctr">
            <a:solidFill>
              <a:srgbClr val="70AD47"/>
            </a:solidFill>
            <a:prstDash val="solid"/>
            <a:miter lim="800000"/>
          </a:ln>
          <a:effectLst/>
        </p:spPr>
        <p:txBody>
          <a:bodyPr rtlCol="0" anchor="ctr"/>
          <a:lstStyle/>
          <a:p>
            <a:pPr marL="0" lvl="1" algn="ctr" fontAlgn="base">
              <a:spcBef>
                <a:spcPct val="0"/>
              </a:spcBef>
              <a:spcAft>
                <a:spcPct val="0"/>
              </a:spcAft>
            </a:pPr>
            <a:r>
              <a:rPr lang="fi-FI" sz="2000" b="1">
                <a:solidFill>
                  <a:srgbClr val="33334D"/>
                </a:solidFill>
                <a:cs typeface="Arial" panose="020B0604020202020204" pitchFamily="34" charset="0"/>
              </a:rPr>
              <a:t>Verify that the information is understood</a:t>
            </a:r>
          </a:p>
        </p:txBody>
      </p:sp>
      <p:sp>
        <p:nvSpPr>
          <p:cNvPr id="18" name="Snip Diagonal Corner Rectangle 13">
            <a:extLst>
              <a:ext uri="{FF2B5EF4-FFF2-40B4-BE49-F238E27FC236}">
                <a16:creationId xmlns:a16="http://schemas.microsoft.com/office/drawing/2014/main" id="{981DC64F-D7BC-1AD3-CED3-DE31C571A7F6}"/>
              </a:ext>
            </a:extLst>
          </p:cNvPr>
          <p:cNvSpPr/>
          <p:nvPr/>
        </p:nvSpPr>
        <p:spPr>
          <a:xfrm>
            <a:off x="8150099" y="3356468"/>
            <a:ext cx="2885759" cy="2616662"/>
          </a:xfrm>
          <a:prstGeom prst="snip2DiagRect">
            <a:avLst/>
          </a:prstGeom>
          <a:solidFill>
            <a:srgbClr val="3366CC">
              <a:lumMod val="20000"/>
              <a:lumOff val="80000"/>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33334D"/>
                </a:solidFill>
                <a:effectLst/>
                <a:uLnTx/>
                <a:uFillTx/>
                <a:cs typeface="Arial" panose="020B0604020202020204" pitchFamily="34" charset="0"/>
              </a:rPr>
              <a:t>Signed and dated by legally designated representative(s) and study personnel performing the interview and giving the  information </a:t>
            </a:r>
          </a:p>
        </p:txBody>
      </p:sp>
      <p:sp>
        <p:nvSpPr>
          <p:cNvPr id="19" name="Rectangle 3">
            <a:extLst>
              <a:ext uri="{FF2B5EF4-FFF2-40B4-BE49-F238E27FC236}">
                <a16:creationId xmlns:a16="http://schemas.microsoft.com/office/drawing/2014/main" id="{DF102DE2-FFCC-ADAC-0B88-13FB083E3AA0}"/>
              </a:ext>
            </a:extLst>
          </p:cNvPr>
          <p:cNvSpPr txBox="1">
            <a:spLocks/>
          </p:cNvSpPr>
          <p:nvPr/>
        </p:nvSpPr>
        <p:spPr bwMode="auto">
          <a:xfrm>
            <a:off x="2784000" y="6385196"/>
            <a:ext cx="6624000" cy="395015"/>
          </a:xfrm>
          <a:prstGeom prst="rect">
            <a:avLst/>
          </a:prstGeom>
          <a:noFill/>
          <a:ln w="9525">
            <a:noFill/>
            <a:miter lim="800000"/>
            <a:headEnd/>
            <a:tailEnd/>
          </a:ln>
        </p:spPr>
        <p:txBody>
          <a:bodyPr/>
          <a:lstStyle/>
          <a:p>
            <a:pPr marL="342900" indent="-342900" algn="ctr" fontAlgn="base">
              <a:spcBef>
                <a:spcPct val="20000"/>
              </a:spcBef>
              <a:spcAft>
                <a:spcPct val="0"/>
              </a:spcAft>
              <a:buFont typeface="Wingdings 2" pitchFamily="18" charset="2"/>
              <a:buNone/>
              <a:defRPr/>
            </a:pPr>
            <a:r>
              <a:rPr lang="en-US" sz="1700" i="1">
                <a:solidFill>
                  <a:srgbClr val="33334D"/>
                </a:solidFill>
                <a:cs typeface="Arial" panose="020B0604020202020204" pitchFamily="34" charset="0"/>
              </a:rPr>
              <a:t>Regulation (EU) 536/2014; EC Ethical Recommendations, 2017</a:t>
            </a:r>
            <a:endParaRPr lang="en-GB" sz="1700" i="1">
              <a:solidFill>
                <a:srgbClr val="33334D"/>
              </a:solidFill>
              <a:cs typeface="Arial" panose="020B0604020202020204" pitchFamily="34" charset="0"/>
            </a:endParaRPr>
          </a:p>
        </p:txBody>
      </p:sp>
    </p:spTree>
    <p:extLst>
      <p:ext uri="{BB962C8B-B14F-4D97-AF65-F5344CB8AC3E}">
        <p14:creationId xmlns:p14="http://schemas.microsoft.com/office/powerpoint/2010/main" val="4662806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74C999-7A6F-082E-9963-88EE35E5E389}"/>
              </a:ext>
            </a:extLst>
          </p:cNvPr>
          <p:cNvSpPr>
            <a:spLocks noGrp="1"/>
          </p:cNvSpPr>
          <p:nvPr>
            <p:ph type="title"/>
          </p:nvPr>
        </p:nvSpPr>
        <p:spPr/>
        <p:txBody>
          <a:bodyPr/>
          <a:lstStyle/>
          <a:p>
            <a:pPr algn="ctr"/>
            <a:r>
              <a:rPr lang="en-GB"/>
              <a:t>INFORMED ASSENT</a:t>
            </a:r>
          </a:p>
        </p:txBody>
      </p:sp>
      <p:sp>
        <p:nvSpPr>
          <p:cNvPr id="12" name="Snip Diagonal Corner Rectangle 13">
            <a:extLst>
              <a:ext uri="{FF2B5EF4-FFF2-40B4-BE49-F238E27FC236}">
                <a16:creationId xmlns:a16="http://schemas.microsoft.com/office/drawing/2014/main" id="{501863A5-9021-CFCC-1431-44074B8C4728}"/>
              </a:ext>
            </a:extLst>
          </p:cNvPr>
          <p:cNvSpPr/>
          <p:nvPr/>
        </p:nvSpPr>
        <p:spPr>
          <a:xfrm>
            <a:off x="8426284" y="3506831"/>
            <a:ext cx="2927516" cy="2110061"/>
          </a:xfrm>
          <a:prstGeom prst="snip2DiagRect">
            <a:avLst>
              <a:gd name="adj1" fmla="val 0"/>
              <a:gd name="adj2" fmla="val 16667"/>
            </a:avLst>
          </a:prstGeom>
          <a:solidFill>
            <a:srgbClr val="3366CC">
              <a:lumMod val="20000"/>
              <a:lumOff val="80000"/>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33334D"/>
                </a:solidFill>
                <a:effectLst/>
                <a:uLnTx/>
                <a:uFillTx/>
                <a:cs typeface="Arial" panose="020B0604020202020204" pitchFamily="34" charset="0"/>
              </a:rPr>
              <a:t>Assent signed by child according to willingness &amp; capability (and national law)</a:t>
            </a:r>
          </a:p>
        </p:txBody>
      </p:sp>
      <p:pic>
        <p:nvPicPr>
          <p:cNvPr id="13" name="Picture 25">
            <a:extLst>
              <a:ext uri="{FF2B5EF4-FFF2-40B4-BE49-F238E27FC236}">
                <a16:creationId xmlns:a16="http://schemas.microsoft.com/office/drawing/2014/main" id="{38B0096D-A7DE-FF44-0AFA-D54B16F9D9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0327" y="2788967"/>
            <a:ext cx="1465788" cy="2398563"/>
          </a:xfrm>
          <a:prstGeom prst="rect">
            <a:avLst/>
          </a:prstGeom>
        </p:spPr>
      </p:pic>
      <p:sp>
        <p:nvSpPr>
          <p:cNvPr id="14" name="Oval Callout 27">
            <a:extLst>
              <a:ext uri="{FF2B5EF4-FFF2-40B4-BE49-F238E27FC236}">
                <a16:creationId xmlns:a16="http://schemas.microsoft.com/office/drawing/2014/main" id="{E34DF51D-330F-5C08-160C-E0F4695EDC09}"/>
              </a:ext>
            </a:extLst>
          </p:cNvPr>
          <p:cNvSpPr/>
          <p:nvPr/>
        </p:nvSpPr>
        <p:spPr>
          <a:xfrm>
            <a:off x="7233961" y="1527350"/>
            <a:ext cx="3660999" cy="1361004"/>
          </a:xfrm>
          <a:prstGeom prst="wedgeEllipseCallout">
            <a:avLst>
              <a:gd name="adj1" fmla="val -25516"/>
              <a:gd name="adj2" fmla="val 76217"/>
            </a:avLst>
          </a:prstGeom>
          <a:solidFill>
            <a:srgbClr val="FFC1FF"/>
          </a:solidFill>
          <a:ln w="6350" cap="flat" cmpd="sng" algn="ctr">
            <a:solidFill>
              <a:srgbClr val="70AD47"/>
            </a:solidFill>
            <a:prstDash val="solid"/>
            <a:miter lim="800000"/>
          </a:ln>
          <a:effectLst/>
        </p:spPr>
        <p:txBody>
          <a:bodyPr rtlCol="0" anchor="ctr"/>
          <a:lstStyle/>
          <a:p>
            <a:pPr algn="ctr" defTabSz="179388">
              <a:defRPr/>
            </a:pPr>
            <a:r>
              <a:rPr lang="en-GB" sz="2000" b="1" kern="0">
                <a:solidFill>
                  <a:prstClr val="black"/>
                </a:solidFill>
                <a:cs typeface="Arial" panose="020B0604020202020204" pitchFamily="34" charset="0"/>
              </a:rPr>
              <a:t>Questions and opinions according to age and maturity</a:t>
            </a:r>
          </a:p>
        </p:txBody>
      </p:sp>
      <p:pic>
        <p:nvPicPr>
          <p:cNvPr id="15" name="Picture 12">
            <a:extLst>
              <a:ext uri="{FF2B5EF4-FFF2-40B4-BE49-F238E27FC236}">
                <a16:creationId xmlns:a16="http://schemas.microsoft.com/office/drawing/2014/main" id="{687BB195-F6F7-16F0-987F-3F0DD812D5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354" r="33563"/>
          <a:stretch/>
        </p:blipFill>
        <p:spPr>
          <a:xfrm>
            <a:off x="4200463" y="2556001"/>
            <a:ext cx="1511615" cy="3030402"/>
          </a:xfrm>
          <a:prstGeom prst="rect">
            <a:avLst/>
          </a:prstGeom>
        </p:spPr>
      </p:pic>
      <p:sp>
        <p:nvSpPr>
          <p:cNvPr id="16" name="Flowchart: Multidocument 22">
            <a:extLst>
              <a:ext uri="{FF2B5EF4-FFF2-40B4-BE49-F238E27FC236}">
                <a16:creationId xmlns:a16="http://schemas.microsoft.com/office/drawing/2014/main" id="{059AC987-A803-0F37-AE2F-02BF91CDB614}"/>
              </a:ext>
            </a:extLst>
          </p:cNvPr>
          <p:cNvSpPr/>
          <p:nvPr/>
        </p:nvSpPr>
        <p:spPr>
          <a:xfrm>
            <a:off x="475989" y="2567837"/>
            <a:ext cx="2927515" cy="3660709"/>
          </a:xfrm>
          <a:prstGeom prst="flowChartMultidocument">
            <a:avLst/>
          </a:prstGeom>
          <a:solidFill>
            <a:srgbClr val="5B9BD5">
              <a:lumMod val="20000"/>
              <a:lumOff val="80000"/>
              <a:alpha val="32000"/>
            </a:srgbClr>
          </a:solidFill>
          <a:ln w="12700" cap="flat" cmpd="sng" algn="ctr">
            <a:solidFill>
              <a:srgbClr val="70AD47"/>
            </a:solidFill>
            <a:prstDash val="solid"/>
            <a:miter lim="800000"/>
          </a:ln>
          <a:effectLst/>
        </p:spPr>
        <p:txBody>
          <a:bodyPr rtlCol="0" anchor="ctr"/>
          <a:lstStyle/>
          <a:p>
            <a:pPr algn="ctr" defTabSz="179388">
              <a:defRPr/>
            </a:pPr>
            <a:r>
              <a:rPr lang="en-GB" sz="2000" kern="0">
                <a:solidFill>
                  <a:srgbClr val="33334D"/>
                </a:solidFill>
                <a:cs typeface="Arial" panose="020B0604020202020204" pitchFamily="34" charset="0"/>
              </a:rPr>
              <a:t>Use of visual strategies (drawings, pictures, cartoons), other media and formats encouraged</a:t>
            </a:r>
          </a:p>
        </p:txBody>
      </p:sp>
      <p:sp>
        <p:nvSpPr>
          <p:cNvPr id="17" name="Rectangle 3">
            <a:extLst>
              <a:ext uri="{FF2B5EF4-FFF2-40B4-BE49-F238E27FC236}">
                <a16:creationId xmlns:a16="http://schemas.microsoft.com/office/drawing/2014/main" id="{9724E4D3-9248-8D78-8189-16ECFF29B05A}"/>
              </a:ext>
            </a:extLst>
          </p:cNvPr>
          <p:cNvSpPr txBox="1">
            <a:spLocks/>
          </p:cNvSpPr>
          <p:nvPr/>
        </p:nvSpPr>
        <p:spPr bwMode="auto">
          <a:xfrm>
            <a:off x="2784000" y="6385196"/>
            <a:ext cx="6624000" cy="395015"/>
          </a:xfrm>
          <a:prstGeom prst="rect">
            <a:avLst/>
          </a:prstGeom>
          <a:noFill/>
          <a:ln w="9525">
            <a:noFill/>
            <a:miter lim="800000"/>
            <a:headEnd/>
            <a:tailEnd/>
          </a:ln>
        </p:spPr>
        <p:txBody>
          <a:bodyPr/>
          <a:lstStyle/>
          <a:p>
            <a:pPr marL="342900" indent="-342900" algn="ctr" fontAlgn="base">
              <a:spcBef>
                <a:spcPct val="20000"/>
              </a:spcBef>
              <a:spcAft>
                <a:spcPct val="0"/>
              </a:spcAft>
              <a:buFont typeface="Wingdings 2" pitchFamily="18" charset="2"/>
              <a:buNone/>
              <a:defRPr/>
            </a:pPr>
            <a:r>
              <a:rPr lang="en-US" sz="1700" i="1">
                <a:solidFill>
                  <a:srgbClr val="33334D"/>
                </a:solidFill>
                <a:cs typeface="Arial" panose="020B0604020202020204" pitchFamily="34" charset="0"/>
              </a:rPr>
              <a:t>Regulation (EU) 536/2014; EC Ethical Recommendations, 2017</a:t>
            </a:r>
            <a:endParaRPr lang="en-GB" sz="1700" i="1">
              <a:solidFill>
                <a:srgbClr val="33334D"/>
              </a:solidFill>
              <a:cs typeface="Arial" panose="020B0604020202020204" pitchFamily="34" charset="0"/>
            </a:endParaRPr>
          </a:p>
        </p:txBody>
      </p:sp>
      <p:sp>
        <p:nvSpPr>
          <p:cNvPr id="11" name="Oval Callout 24">
            <a:extLst>
              <a:ext uri="{FF2B5EF4-FFF2-40B4-BE49-F238E27FC236}">
                <a16:creationId xmlns:a16="http://schemas.microsoft.com/office/drawing/2014/main" id="{ADF814EC-5C7C-1A3C-A78A-E54BCAD9F282}"/>
              </a:ext>
            </a:extLst>
          </p:cNvPr>
          <p:cNvSpPr/>
          <p:nvPr/>
        </p:nvSpPr>
        <p:spPr>
          <a:xfrm>
            <a:off x="475989" y="1154894"/>
            <a:ext cx="4121063" cy="2228911"/>
          </a:xfrm>
          <a:prstGeom prst="wedgeEllipseCallout">
            <a:avLst>
              <a:gd name="adj1" fmla="val 36144"/>
              <a:gd name="adj2" fmla="val 59006"/>
            </a:avLst>
          </a:prstGeom>
          <a:solidFill>
            <a:srgbClr val="B9FFF2"/>
          </a:solidFill>
          <a:ln w="6350" cap="flat" cmpd="sng" algn="ctr">
            <a:solidFill>
              <a:srgbClr val="70AD47"/>
            </a:solidFill>
            <a:prstDash val="solid"/>
            <a:miter lim="800000"/>
          </a:ln>
          <a:effectLst/>
        </p:spPr>
        <p:txBody>
          <a:bodyPr rtlCol="0" anchor="ctr"/>
          <a:lstStyle/>
          <a:p>
            <a:pPr algn="ctr" defTabSz="179388">
              <a:defRPr/>
            </a:pPr>
            <a:r>
              <a:rPr lang="en-GB" sz="2000" b="1" kern="0">
                <a:solidFill>
                  <a:prstClr val="black"/>
                </a:solidFill>
                <a:cs typeface="Arial" panose="020B0604020202020204" pitchFamily="34" charset="0"/>
              </a:rPr>
              <a:t>Age-appropriate information to be provided and adapted to child language skills and understanding</a:t>
            </a:r>
          </a:p>
        </p:txBody>
      </p:sp>
    </p:spTree>
    <p:extLst>
      <p:ext uri="{BB962C8B-B14F-4D97-AF65-F5344CB8AC3E}">
        <p14:creationId xmlns:p14="http://schemas.microsoft.com/office/powerpoint/2010/main" val="20022249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2EEDD5-05FD-B3EE-E6EC-22360A330A18}"/>
              </a:ext>
            </a:extLst>
          </p:cNvPr>
          <p:cNvSpPr>
            <a:spLocks noGrp="1"/>
          </p:cNvSpPr>
          <p:nvPr>
            <p:ph type="title"/>
          </p:nvPr>
        </p:nvSpPr>
        <p:spPr>
          <a:xfrm>
            <a:off x="625780" y="102079"/>
            <a:ext cx="10940441" cy="1325563"/>
          </a:xfrm>
        </p:spPr>
        <p:txBody>
          <a:bodyPr>
            <a:normAutofit/>
          </a:bodyPr>
          <a:lstStyle/>
          <a:p>
            <a:pPr algn="ctr"/>
            <a:r>
              <a:rPr lang="en-GB" sz="4000"/>
              <a:t>HOW CHILDREN PARTICIPATE IN THE PROCESS</a:t>
            </a:r>
          </a:p>
        </p:txBody>
      </p:sp>
      <p:sp>
        <p:nvSpPr>
          <p:cNvPr id="19" name="CasellaDiTesto 4">
            <a:extLst>
              <a:ext uri="{FF2B5EF4-FFF2-40B4-BE49-F238E27FC236}">
                <a16:creationId xmlns:a16="http://schemas.microsoft.com/office/drawing/2014/main" id="{48C8F7B8-D6AB-F8C9-C8A5-1EC15032A76E}"/>
              </a:ext>
            </a:extLst>
          </p:cNvPr>
          <p:cNvSpPr txBox="1"/>
          <p:nvPr/>
        </p:nvSpPr>
        <p:spPr>
          <a:xfrm>
            <a:off x="1696662" y="1327958"/>
            <a:ext cx="1757472" cy="461665"/>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US" sz="2300" b="1" kern="0">
                <a:solidFill>
                  <a:srgbClr val="000000"/>
                </a:solidFill>
                <a:cs typeface="Arial" panose="020B0604020202020204" pitchFamily="34" charset="0"/>
              </a:rPr>
              <a:t>ASSENT</a:t>
            </a:r>
            <a:endParaRPr lang="en-CA" sz="2300" kern="0">
              <a:solidFill>
                <a:srgbClr val="000000"/>
              </a:solidFill>
              <a:cs typeface="Arial" panose="020B0604020202020204" pitchFamily="34" charset="0"/>
            </a:endParaRPr>
          </a:p>
        </p:txBody>
      </p:sp>
      <p:sp>
        <p:nvSpPr>
          <p:cNvPr id="20" name="CasellaDiTesto 19">
            <a:extLst>
              <a:ext uri="{FF2B5EF4-FFF2-40B4-BE49-F238E27FC236}">
                <a16:creationId xmlns:a16="http://schemas.microsoft.com/office/drawing/2014/main" id="{CDAFEFEC-5599-4061-7B8B-5ED045FEBB7E}"/>
              </a:ext>
            </a:extLst>
          </p:cNvPr>
          <p:cNvSpPr txBox="1"/>
          <p:nvPr/>
        </p:nvSpPr>
        <p:spPr>
          <a:xfrm>
            <a:off x="5288072" y="1327958"/>
            <a:ext cx="3155950" cy="461665"/>
          </a:xfrm>
          <a:prstGeom prst="rect">
            <a:avLst/>
          </a:prstGeom>
          <a:noFill/>
          <a:ln cap="flat">
            <a:noFill/>
          </a:ln>
        </p:spPr>
        <p:txBody>
          <a:bodyPr vert="horz" wrap="square" lIns="91440" tIns="45720" rIns="91440" bIns="45720" anchor="t" anchorCtr="0" compatLnSpc="1">
            <a:spAutoFit/>
          </a:bodyPr>
          <a:lstStyle>
            <a:defPPr>
              <a:defRPr lang="en-US"/>
            </a:defPPr>
            <a:lvl1pPr algn="ctr" fontAlgn="auto">
              <a:spcBef>
                <a:spcPts val="0"/>
              </a:spcBef>
              <a:spcAft>
                <a:spcPts val="0"/>
              </a:spcAft>
              <a:defRPr sz="2400" b="1" i="0" u="none" strike="noStrike" kern="0" cap="none" spc="0" baseline="0">
                <a:solidFill>
                  <a:srgbClr val="000000"/>
                </a:solidFill>
                <a:uFillTx/>
                <a:latin typeface="+mj-lt"/>
                <a:cs typeface="+mn-cs"/>
              </a:defRPr>
            </a:lvl1pPr>
          </a:lstStyle>
          <a:p>
            <a:r>
              <a:rPr lang="en-GB" sz="2300">
                <a:latin typeface="+mn-lt"/>
              </a:rPr>
              <a:t>AGREEMENT</a:t>
            </a:r>
          </a:p>
        </p:txBody>
      </p:sp>
      <p:sp>
        <p:nvSpPr>
          <p:cNvPr id="21" name="Rettangolo con angoli arrotondati 20">
            <a:extLst>
              <a:ext uri="{FF2B5EF4-FFF2-40B4-BE49-F238E27FC236}">
                <a16:creationId xmlns:a16="http://schemas.microsoft.com/office/drawing/2014/main" id="{70BCDBC5-1D4A-C195-2E2C-30F3D6D1114B}"/>
              </a:ext>
            </a:extLst>
          </p:cNvPr>
          <p:cNvSpPr/>
          <p:nvPr/>
        </p:nvSpPr>
        <p:spPr>
          <a:xfrm>
            <a:off x="433398" y="1782870"/>
            <a:ext cx="4284000" cy="2625829"/>
          </a:xfrm>
          <a:prstGeom prst="roundRect">
            <a:avLst/>
          </a:prstGeom>
          <a:solidFill>
            <a:srgbClr val="B8F6D3"/>
          </a:solidFill>
          <a:ln w="25400" cap="flat" cmpd="sng" algn="ctr">
            <a:solidFill>
              <a:srgbClr val="00B050"/>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33334D"/>
                </a:solidFill>
                <a:effectLst/>
                <a:uLnTx/>
                <a:uFillTx/>
                <a:ea typeface="+mn-ea"/>
                <a:cs typeface="+mn-cs"/>
              </a:rPr>
              <a:t>Minor's statement of will to participate in a  </a:t>
            </a:r>
            <a:r>
              <a:rPr kumimoji="0" lang="en-US" sz="2400" b="1" i="0" u="none" strike="noStrike" kern="0" cap="none" spc="0" normalizeH="0" baseline="0" noProof="0">
                <a:ln>
                  <a:noFill/>
                </a:ln>
                <a:solidFill>
                  <a:srgbClr val="33334D"/>
                </a:solidFill>
                <a:effectLst/>
                <a:uLnTx/>
                <a:uFillTx/>
                <a:ea typeface="+mn-ea"/>
                <a:cs typeface="+mn-cs"/>
              </a:rPr>
              <a:t>with legal value</a:t>
            </a:r>
            <a:r>
              <a:rPr kumimoji="0" lang="en-US" sz="2400" b="0" i="0" u="none" strike="noStrike" kern="0" cap="none" spc="0" normalizeH="0" baseline="0" noProof="0">
                <a:ln>
                  <a:noFill/>
                </a:ln>
                <a:solidFill>
                  <a:srgbClr val="33334D"/>
                </a:solidFill>
                <a:effectLst/>
                <a:uLnTx/>
                <a:uFillTx/>
                <a:ea typeface="+mn-ea"/>
                <a:cs typeface="+mn-cs"/>
              </a:rPr>
              <a:t> according to the EU national law (in addition to the consent given by the legally designated representative)</a:t>
            </a:r>
          </a:p>
        </p:txBody>
      </p:sp>
      <p:sp>
        <p:nvSpPr>
          <p:cNvPr id="22" name="Freccia a gallone 21">
            <a:extLst>
              <a:ext uri="{FF2B5EF4-FFF2-40B4-BE49-F238E27FC236}">
                <a16:creationId xmlns:a16="http://schemas.microsoft.com/office/drawing/2014/main" id="{CBA25D46-B359-48A7-7834-F0E5A36CF19B}"/>
              </a:ext>
            </a:extLst>
          </p:cNvPr>
          <p:cNvSpPr/>
          <p:nvPr/>
        </p:nvSpPr>
        <p:spPr>
          <a:xfrm rot="5400000">
            <a:off x="2230493" y="4475234"/>
            <a:ext cx="689811" cy="741947"/>
          </a:xfrm>
          <a:prstGeom prst="chevron">
            <a:avLst/>
          </a:prstGeom>
          <a:solidFill>
            <a:srgbClr val="B8F6D3"/>
          </a:solidFill>
          <a:ln w="25400" cap="flat" cmpd="sng" algn="ctr">
            <a:solidFill>
              <a:srgbClr val="00B05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760F44"/>
              </a:solidFill>
              <a:effectLst/>
              <a:uLnTx/>
              <a:uFillTx/>
              <a:ea typeface="+mn-ea"/>
              <a:cs typeface="+mn-cs"/>
            </a:endParaRPr>
          </a:p>
        </p:txBody>
      </p:sp>
      <p:sp>
        <p:nvSpPr>
          <p:cNvPr id="23" name="Rettangolo con angoli arrotondati 22">
            <a:extLst>
              <a:ext uri="{FF2B5EF4-FFF2-40B4-BE49-F238E27FC236}">
                <a16:creationId xmlns:a16="http://schemas.microsoft.com/office/drawing/2014/main" id="{C8FED22E-3C46-76AB-1515-2840AB15A7F9}"/>
              </a:ext>
            </a:extLst>
          </p:cNvPr>
          <p:cNvSpPr/>
          <p:nvPr/>
        </p:nvSpPr>
        <p:spPr>
          <a:xfrm>
            <a:off x="829655" y="5300678"/>
            <a:ext cx="3491487" cy="1080000"/>
          </a:xfrm>
          <a:prstGeom prst="roundRect">
            <a:avLst/>
          </a:prstGeom>
          <a:solidFill>
            <a:srgbClr val="B8F6D3"/>
          </a:solidFill>
          <a:ln w="25400" cap="flat" cmpd="sng" algn="ctr">
            <a:solidFill>
              <a:srgbClr val="00B05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2400" b="0" i="0" u="none" strike="noStrike" kern="0" cap="none" spc="0" normalizeH="0" baseline="0" noProof="0">
                <a:ln>
                  <a:noFill/>
                </a:ln>
                <a:solidFill>
                  <a:srgbClr val="33334D"/>
                </a:solidFill>
                <a:effectLst/>
                <a:uLnTx/>
                <a:uFillTx/>
                <a:ea typeface="+mn-ea"/>
                <a:cs typeface="+mn-cs"/>
              </a:rPr>
              <a:t>Minor shall assent to participate in a </a:t>
            </a:r>
          </a:p>
        </p:txBody>
      </p:sp>
      <p:sp>
        <p:nvSpPr>
          <p:cNvPr id="24" name="Rettangolo con angoli arrotondati 23">
            <a:extLst>
              <a:ext uri="{FF2B5EF4-FFF2-40B4-BE49-F238E27FC236}">
                <a16:creationId xmlns:a16="http://schemas.microsoft.com/office/drawing/2014/main" id="{CBA915E9-3977-3FE1-13A5-D6558EE75760}"/>
              </a:ext>
            </a:extLst>
          </p:cNvPr>
          <p:cNvSpPr/>
          <p:nvPr/>
        </p:nvSpPr>
        <p:spPr>
          <a:xfrm>
            <a:off x="5007659" y="2432094"/>
            <a:ext cx="3716776" cy="1327380"/>
          </a:xfrm>
          <a:prstGeom prst="roundRect">
            <a:avLst/>
          </a:prstGeom>
          <a:solidFill>
            <a:srgbClr val="6DA759">
              <a:lumMod val="20000"/>
              <a:lumOff val="80000"/>
            </a:srgbClr>
          </a:solidFill>
          <a:ln w="25400" cap="flat" cmpd="sng" algn="ctr">
            <a:solidFill>
              <a:srgbClr val="00B050"/>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2400" b="0" i="0" u="none" strike="noStrike" kern="0" cap="none" spc="0" normalizeH="0" baseline="0" noProof="0">
                <a:ln>
                  <a:noFill/>
                </a:ln>
                <a:solidFill>
                  <a:srgbClr val="33334D"/>
                </a:solidFill>
                <a:effectLst/>
                <a:uLnTx/>
                <a:uFillTx/>
                <a:ea typeface="+mn-ea"/>
                <a:cs typeface="+mn-cs"/>
              </a:rPr>
              <a:t>Analogy to “assent” where is not a legal requirement</a:t>
            </a:r>
          </a:p>
        </p:txBody>
      </p:sp>
      <p:sp>
        <p:nvSpPr>
          <p:cNvPr id="25" name="Freccia a gallone 24">
            <a:extLst>
              <a:ext uri="{FF2B5EF4-FFF2-40B4-BE49-F238E27FC236}">
                <a16:creationId xmlns:a16="http://schemas.microsoft.com/office/drawing/2014/main" id="{D109D038-4C5A-427F-3E1C-4A76BD20F081}"/>
              </a:ext>
            </a:extLst>
          </p:cNvPr>
          <p:cNvSpPr/>
          <p:nvPr/>
        </p:nvSpPr>
        <p:spPr>
          <a:xfrm rot="5400000">
            <a:off x="6521142" y="3986719"/>
            <a:ext cx="689811" cy="741947"/>
          </a:xfrm>
          <a:prstGeom prst="chevron">
            <a:avLst/>
          </a:prstGeom>
          <a:solidFill>
            <a:srgbClr val="6DA759">
              <a:lumMod val="20000"/>
              <a:lumOff val="80000"/>
            </a:srgbClr>
          </a:solidFill>
          <a:ln w="25400" cap="flat" cmpd="sng" algn="ctr">
            <a:solidFill>
              <a:srgbClr val="00B05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760F44"/>
              </a:solidFill>
              <a:effectLst/>
              <a:uLnTx/>
              <a:uFillTx/>
              <a:ea typeface="+mn-ea"/>
              <a:cs typeface="+mn-cs"/>
            </a:endParaRPr>
          </a:p>
        </p:txBody>
      </p:sp>
      <p:sp>
        <p:nvSpPr>
          <p:cNvPr id="26" name="Rettangolo con angoli arrotondati 25">
            <a:extLst>
              <a:ext uri="{FF2B5EF4-FFF2-40B4-BE49-F238E27FC236}">
                <a16:creationId xmlns:a16="http://schemas.microsoft.com/office/drawing/2014/main" id="{8FD61112-E61C-730E-8513-983E9E534CCA}"/>
              </a:ext>
            </a:extLst>
          </p:cNvPr>
          <p:cNvSpPr/>
          <p:nvPr/>
        </p:nvSpPr>
        <p:spPr>
          <a:xfrm>
            <a:off x="4959825" y="4824690"/>
            <a:ext cx="3812444" cy="1080000"/>
          </a:xfrm>
          <a:prstGeom prst="roundRect">
            <a:avLst/>
          </a:prstGeom>
          <a:solidFill>
            <a:srgbClr val="6DA759">
              <a:lumMod val="20000"/>
              <a:lumOff val="80000"/>
            </a:srgbClr>
          </a:solidFill>
          <a:ln w="25400" cap="flat" cmpd="sng" algn="ctr">
            <a:solidFill>
              <a:srgbClr val="00B05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2400" b="0" i="0" u="none" strike="noStrike" kern="0" cap="none" spc="0" normalizeH="0" baseline="0" noProof="0">
                <a:ln>
                  <a:noFill/>
                </a:ln>
                <a:solidFill>
                  <a:srgbClr val="33334D"/>
                </a:solidFill>
                <a:effectLst/>
                <a:uLnTx/>
                <a:uFillTx/>
                <a:ea typeface="+mn-ea"/>
                <a:cs typeface="+mn-cs"/>
              </a:rPr>
              <a:t>Investigator to request agreement (recommended)</a:t>
            </a:r>
          </a:p>
        </p:txBody>
      </p:sp>
      <p:sp>
        <p:nvSpPr>
          <p:cNvPr id="27" name="Rettangolo con angoli in alto arrotondati 26">
            <a:extLst>
              <a:ext uri="{FF2B5EF4-FFF2-40B4-BE49-F238E27FC236}">
                <a16:creationId xmlns:a16="http://schemas.microsoft.com/office/drawing/2014/main" id="{AA94569C-4469-1AEA-0520-A93011FF3804}"/>
              </a:ext>
            </a:extLst>
          </p:cNvPr>
          <p:cNvSpPr/>
          <p:nvPr/>
        </p:nvSpPr>
        <p:spPr>
          <a:xfrm>
            <a:off x="8851859" y="1707920"/>
            <a:ext cx="2967774" cy="3474098"/>
          </a:xfrm>
          <a:prstGeom prst="round2SameRect">
            <a:avLst>
              <a:gd name="adj1" fmla="val 8000"/>
              <a:gd name="adj2" fmla="val 0"/>
            </a:avLst>
          </a:prstGeom>
          <a:solidFill>
            <a:sysClr val="window" lastClr="FFFFFF">
              <a:alpha val="90000"/>
              <a:hueOff val="0"/>
              <a:satOff val="0"/>
              <a:lumOff val="0"/>
              <a:alphaOff val="0"/>
            </a:sysClr>
          </a:solidFill>
          <a:ln w="6350" cap="flat" cmpd="sng" algn="ctr">
            <a:solidFill>
              <a:srgbClr val="FF2020"/>
            </a:solidFill>
            <a:prstDash val="solid"/>
            <a:miter lim="800000"/>
          </a:ln>
          <a:effectLst/>
          <a:scene3d>
            <a:camera prst="orthographicFront"/>
            <a:lightRig rig="threePt" dir="t">
              <a:rot lat="0" lon="0" rev="7500000"/>
            </a:lightRig>
          </a:scene3d>
          <a:sp3d z="-152400" extrusionH="63500" prstMaterial="dkEdge">
            <a:contourClr>
              <a:sysClr val="window" lastClr="FFFFFF"/>
            </a:contourClr>
          </a:sp3d>
        </p:spPr>
        <p:txBody>
          <a:bodyPr anchor="ctr"/>
          <a:lstStyle/>
          <a:p>
            <a:pPr marL="171450" marR="0" lvl="1" indent="-171450" algn="ctr" defTabSz="711200" eaLnBrk="1" fontAlgn="base" latinLnBrk="0" hangingPunct="1">
              <a:lnSpc>
                <a:spcPct val="90000"/>
              </a:lnSpc>
              <a:spcBef>
                <a:spcPct val="0"/>
              </a:spcBef>
              <a:spcAft>
                <a:spcPct val="15000"/>
              </a:spcAft>
              <a:buClrTx/>
              <a:buSzTx/>
              <a:buFontTx/>
              <a:buNone/>
              <a:tabLst/>
              <a:defRPr/>
            </a:pPr>
            <a:r>
              <a:rPr kumimoji="0" lang="en-GB" sz="2300" b="0" i="1" u="none" strike="noStrike" kern="0" cap="none" spc="0" normalizeH="0" baseline="0" noProof="0">
                <a:ln>
                  <a:noFill/>
                </a:ln>
                <a:solidFill>
                  <a:srgbClr val="33334D"/>
                </a:solidFill>
                <a:effectLst/>
                <a:uLnTx/>
                <a:uFillTx/>
                <a:ea typeface="+mn-ea"/>
                <a:cs typeface="+mn-cs"/>
              </a:rPr>
              <a:t>Explicit wish of a minor (capable of forming an opinion and assessing the information) to refuse participation in, or to withdraw from, the , respected by the investigator</a:t>
            </a:r>
            <a:endParaRPr kumimoji="0" lang="en-GB" sz="2300" b="1" i="0" u="none" strike="noStrike" kern="0" cap="none" spc="0" normalizeH="0" baseline="0" noProof="0">
              <a:ln>
                <a:noFill/>
              </a:ln>
              <a:solidFill>
                <a:srgbClr val="33334D"/>
              </a:solidFill>
              <a:effectLst/>
              <a:uLnTx/>
              <a:uFillTx/>
              <a:ea typeface="+mn-ea"/>
              <a:cs typeface="+mn-cs"/>
            </a:endParaRPr>
          </a:p>
        </p:txBody>
      </p:sp>
      <p:sp>
        <p:nvSpPr>
          <p:cNvPr id="28" name="Rettangolo 27">
            <a:extLst>
              <a:ext uri="{FF2B5EF4-FFF2-40B4-BE49-F238E27FC236}">
                <a16:creationId xmlns:a16="http://schemas.microsoft.com/office/drawing/2014/main" id="{7716B23A-5179-AEEF-F1C0-ED02FE232498}"/>
              </a:ext>
            </a:extLst>
          </p:cNvPr>
          <p:cNvSpPr/>
          <p:nvPr/>
        </p:nvSpPr>
        <p:spPr>
          <a:xfrm>
            <a:off x="9522960" y="5051506"/>
            <a:ext cx="2338632" cy="750668"/>
          </a:xfrm>
          <a:prstGeom prst="rect">
            <a:avLst/>
          </a:prstGeom>
          <a:solidFill>
            <a:srgbClr val="FF2121"/>
          </a:solidFill>
          <a:ln>
            <a:noFill/>
          </a:ln>
          <a:effectLst/>
          <a:scene3d>
            <a:camera prst="orthographicFront"/>
            <a:lightRig rig="threePt" dir="t">
              <a:rot lat="0" lon="0" rev="7500000"/>
            </a:lightRig>
          </a:scene3d>
          <a:sp3d prstMaterial="plastic">
            <a:bevelT w="127000" h="25400" prst="relaxedInset"/>
          </a:sp3d>
        </p:spPr>
        <p:txBody>
          <a:bodyPr anchor="ctr"/>
          <a:lstStyle/>
          <a:p>
            <a:pPr marL="174625" marR="0" lvl="0" indent="0" defTabSz="711200" eaLnBrk="1" fontAlgn="base" latinLnBrk="0" hangingPunct="1">
              <a:lnSpc>
                <a:spcPct val="90000"/>
              </a:lnSpc>
              <a:spcBef>
                <a:spcPct val="0"/>
              </a:spcBef>
              <a:spcAft>
                <a:spcPct val="35000"/>
              </a:spcAft>
              <a:buClrTx/>
              <a:buSzTx/>
              <a:buFontTx/>
              <a:buNone/>
              <a:tabLst/>
              <a:defRPr/>
            </a:pPr>
            <a:r>
              <a:rPr kumimoji="0" lang="en-GB" sz="2300" b="1" i="0" u="none" strike="noStrike" kern="0" cap="none" spc="0" normalizeH="0" baseline="0" noProof="0">
                <a:ln>
                  <a:noFill/>
                </a:ln>
                <a:solidFill>
                  <a:srgbClr val="FFFFFF"/>
                </a:solidFill>
                <a:effectLst/>
                <a:uLnTx/>
                <a:uFillTx/>
                <a:ea typeface="+mn-ea"/>
                <a:cs typeface="+mn-cs"/>
              </a:rPr>
              <a:t>DISSENT</a:t>
            </a:r>
          </a:p>
        </p:txBody>
      </p:sp>
      <p:sp>
        <p:nvSpPr>
          <p:cNvPr id="29" name="Ovale 28" descr="Badge Croce con riempimento a tinta unita">
            <a:extLst>
              <a:ext uri="{FF2B5EF4-FFF2-40B4-BE49-F238E27FC236}">
                <a16:creationId xmlns:a16="http://schemas.microsoft.com/office/drawing/2014/main" id="{2A8A9375-8365-474D-D6AA-FB0868D57CD5}"/>
              </a:ext>
            </a:extLst>
          </p:cNvPr>
          <p:cNvSpPr/>
          <p:nvPr/>
        </p:nvSpPr>
        <p:spPr>
          <a:xfrm>
            <a:off x="11263446" y="4834106"/>
            <a:ext cx="818521" cy="818521"/>
          </a:xfrm>
          <a:prstGeom prst="ellipse">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6350" cap="flat" cmpd="sng" algn="ctr">
            <a:solidFill>
              <a:srgbClr val="FFC000">
                <a:tint val="40000"/>
                <a:alpha val="90000"/>
                <a:hueOff val="10861925"/>
                <a:satOff val="-51245"/>
                <a:lumOff val="-1851"/>
                <a:alphaOff val="0"/>
              </a:srgbClr>
            </a:solidFill>
            <a:prstDash val="solid"/>
            <a:miter lim="800000"/>
          </a:ln>
          <a:effectLst/>
          <a:scene3d>
            <a:camera prst="orthographicFront"/>
            <a:lightRig rig="threePt" dir="t">
              <a:rot lat="0" lon="0" rev="7500000"/>
            </a:lightRig>
          </a:scene3d>
          <a:sp3d z="152400" extrusionH="63500" prstMaterial="dkEdge">
            <a:bevelT w="125400" h="36350" prst="relaxedInset"/>
            <a:contourClr>
              <a:sysClr val="window" lastClr="FFFFFF"/>
            </a:contourClr>
          </a:sp3d>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760F44">
                  <a:hueOff val="0"/>
                  <a:satOff val="0"/>
                  <a:lumOff val="0"/>
                  <a:alphaOff val="0"/>
                </a:srgbClr>
              </a:solidFill>
              <a:effectLst/>
              <a:uLnTx/>
              <a:uFillTx/>
              <a:ea typeface="+mn-ea"/>
              <a:cs typeface="+mn-cs"/>
            </a:endParaRPr>
          </a:p>
        </p:txBody>
      </p:sp>
      <p:sp>
        <p:nvSpPr>
          <p:cNvPr id="30" name="Ovale 29" descr="Segna Pollice su con riempimento a tinta unita">
            <a:extLst>
              <a:ext uri="{FF2B5EF4-FFF2-40B4-BE49-F238E27FC236}">
                <a16:creationId xmlns:a16="http://schemas.microsoft.com/office/drawing/2014/main" id="{47680352-8EB2-9AD2-772D-C04146A93CAF}"/>
              </a:ext>
            </a:extLst>
          </p:cNvPr>
          <p:cNvSpPr/>
          <p:nvPr/>
        </p:nvSpPr>
        <p:spPr>
          <a:xfrm>
            <a:off x="4592584" y="1149530"/>
            <a:ext cx="818521" cy="818521"/>
          </a:xfrm>
          <a:prstGeom prst="ellipse">
            <a:avLst/>
          </a:prstGeom>
          <a:blipFill>
            <a:blip r:embed="rId4">
              <a:duotone>
                <a:prstClr val="black"/>
                <a:srgbClr val="6DA759">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6350" cap="flat" cmpd="sng" algn="ctr">
            <a:solidFill>
              <a:srgbClr val="70AD47">
                <a:lumMod val="75000"/>
                <a:alpha val="90000"/>
              </a:srgbClr>
            </a:solidFill>
            <a:prstDash val="solid"/>
            <a:miter lim="800000"/>
          </a:ln>
          <a:effectLst/>
          <a:scene3d>
            <a:camera prst="orthographicFront"/>
            <a:lightRig rig="threePt" dir="t">
              <a:rot lat="0" lon="0" rev="7500000"/>
            </a:lightRig>
          </a:scene3d>
          <a:sp3d z="152400" extrusionH="63500" prstMaterial="dkEdge">
            <a:bevelT w="125400" h="36350" prst="relaxedInset"/>
            <a:contourClr>
              <a:sysClr val="window" lastClr="FFFFFF"/>
            </a:contourClr>
          </a:sp3d>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760F44">
                  <a:hueOff val="0"/>
                  <a:satOff val="0"/>
                  <a:lumOff val="0"/>
                  <a:alphaOff val="0"/>
                </a:srgbClr>
              </a:solidFill>
              <a:effectLst/>
              <a:uLnTx/>
              <a:uFillTx/>
              <a:ea typeface="+mn-ea"/>
              <a:cs typeface="+mn-cs"/>
            </a:endParaRPr>
          </a:p>
        </p:txBody>
      </p:sp>
      <p:sp>
        <p:nvSpPr>
          <p:cNvPr id="31" name="Rectangle 3">
            <a:extLst>
              <a:ext uri="{FF2B5EF4-FFF2-40B4-BE49-F238E27FC236}">
                <a16:creationId xmlns:a16="http://schemas.microsoft.com/office/drawing/2014/main" id="{C45C4F1B-0C24-5E00-96E5-BC8FA71AEECB}"/>
              </a:ext>
            </a:extLst>
          </p:cNvPr>
          <p:cNvSpPr txBox="1">
            <a:spLocks/>
          </p:cNvSpPr>
          <p:nvPr/>
        </p:nvSpPr>
        <p:spPr bwMode="auto">
          <a:xfrm>
            <a:off x="2784000" y="6411322"/>
            <a:ext cx="6624000" cy="395015"/>
          </a:xfrm>
          <a:prstGeom prst="rect">
            <a:avLst/>
          </a:prstGeom>
          <a:noFill/>
          <a:ln w="9525">
            <a:noFill/>
            <a:miter lim="800000"/>
            <a:headEnd/>
            <a:tailEnd/>
          </a:ln>
        </p:spPr>
        <p:txBody>
          <a:bodyPr/>
          <a:lstStyle/>
          <a:p>
            <a:pPr marL="342900" indent="-342900" algn="ctr" fontAlgn="base">
              <a:spcBef>
                <a:spcPct val="20000"/>
              </a:spcBef>
              <a:spcAft>
                <a:spcPct val="0"/>
              </a:spcAft>
              <a:buFont typeface="Wingdings 2" pitchFamily="18" charset="2"/>
              <a:buNone/>
              <a:defRPr/>
            </a:pPr>
            <a:r>
              <a:rPr lang="en-US" sz="1700" i="1">
                <a:solidFill>
                  <a:srgbClr val="33334D"/>
                </a:solidFill>
                <a:cs typeface="Arial" panose="020B0604020202020204" pitchFamily="34" charset="0"/>
              </a:rPr>
              <a:t>Regulation (EU) 536/2014; EC Ethical Recommendations, 2017</a:t>
            </a:r>
            <a:endParaRPr lang="en-GB" sz="1700" i="1">
              <a:solidFill>
                <a:srgbClr val="33334D"/>
              </a:solidFill>
              <a:cs typeface="Arial" panose="020B0604020202020204" pitchFamily="34" charset="0"/>
            </a:endParaRPr>
          </a:p>
        </p:txBody>
      </p:sp>
    </p:spTree>
    <p:extLst>
      <p:ext uri="{BB962C8B-B14F-4D97-AF65-F5344CB8AC3E}">
        <p14:creationId xmlns:p14="http://schemas.microsoft.com/office/powerpoint/2010/main" val="137118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orrimento orizzontale 14">
            <a:extLst>
              <a:ext uri="{FF2B5EF4-FFF2-40B4-BE49-F238E27FC236}">
                <a16:creationId xmlns:a16="http://schemas.microsoft.com/office/drawing/2014/main" id="{9D8AB50F-0699-F44C-E120-ECBB13E15BD4}"/>
              </a:ext>
            </a:extLst>
          </p:cNvPr>
          <p:cNvSpPr/>
          <p:nvPr/>
        </p:nvSpPr>
        <p:spPr>
          <a:xfrm>
            <a:off x="4447145" y="1434213"/>
            <a:ext cx="6417458" cy="4352812"/>
          </a:xfrm>
          <a:prstGeom prst="horizontalScroll">
            <a:avLst/>
          </a:prstGeom>
          <a:solidFill>
            <a:srgbClr val="5B9BD5">
              <a:lumMod val="20000"/>
              <a:lumOff val="8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a:ln>
                  <a:noFill/>
                </a:ln>
                <a:solidFill>
                  <a:prstClr val="black"/>
                </a:solidFill>
                <a:effectLst/>
                <a:uLnTx/>
                <a:uFillTx/>
                <a:latin typeface="+mj-lt"/>
                <a:ea typeface="+mn-ea"/>
                <a:cs typeface="+mn-cs"/>
              </a:rPr>
              <a:t>If during a clinical  </a:t>
            </a:r>
            <a:r>
              <a:rPr kumimoji="0" lang="en-GB" sz="2400" b="1" i="1" u="none" strike="noStrike" kern="0" cap="none" spc="0" normalizeH="0" baseline="0" noProof="0">
                <a:ln>
                  <a:noFill/>
                </a:ln>
                <a:solidFill>
                  <a:srgbClr val="00B050"/>
                </a:solidFill>
                <a:effectLst/>
                <a:uLnTx/>
                <a:uFillTx/>
                <a:latin typeface="+mj-lt"/>
                <a:ea typeface="+mn-ea"/>
                <a:cs typeface="+mn-cs"/>
              </a:rPr>
              <a:t>the minor reaches the age of legal competence</a:t>
            </a:r>
            <a:r>
              <a:rPr kumimoji="0" lang="en-GB" sz="2400" b="0" i="1" u="none" strike="noStrike" kern="0" cap="none" spc="0" normalizeH="0" baseline="0" noProof="0">
                <a:ln>
                  <a:noFill/>
                </a:ln>
                <a:solidFill>
                  <a:srgbClr val="44546A"/>
                </a:solidFill>
                <a:effectLst/>
                <a:uLnTx/>
                <a:uFillTx/>
                <a:latin typeface="+mj-lt"/>
                <a:ea typeface="+mn-ea"/>
                <a:cs typeface="+mn-cs"/>
              </a:rPr>
              <a:t> </a:t>
            </a:r>
            <a:r>
              <a:rPr kumimoji="0" lang="en-GB" sz="2400" b="0" i="1" u="none" strike="noStrike" kern="0" cap="none" spc="0" normalizeH="0" baseline="0" noProof="0">
                <a:ln>
                  <a:noFill/>
                </a:ln>
                <a:solidFill>
                  <a:prstClr val="black"/>
                </a:solidFill>
                <a:effectLst/>
                <a:uLnTx/>
                <a:uFillTx/>
                <a:latin typeface="+mj-lt"/>
                <a:ea typeface="+mn-ea"/>
                <a:cs typeface="+mn-cs"/>
              </a:rPr>
              <a:t>to give informed consent as defined in the law of the Member State concerned, his or her express informed consent shall be obtained before that subject can continue to participate in the clinical </a:t>
            </a:r>
          </a:p>
        </p:txBody>
      </p:sp>
      <p:pic>
        <p:nvPicPr>
          <p:cNvPr id="5" name="Picture 1">
            <a:extLst>
              <a:ext uri="{FF2B5EF4-FFF2-40B4-BE49-F238E27FC236}">
                <a16:creationId xmlns:a16="http://schemas.microsoft.com/office/drawing/2014/main" id="{FF3F51CB-4333-B805-228E-41F65BFC7B01}"/>
              </a:ext>
            </a:extLst>
          </p:cNvPr>
          <p:cNvPicPr>
            <a:picLocks noChangeAspect="1"/>
          </p:cNvPicPr>
          <p:nvPr/>
        </p:nvPicPr>
        <p:blipFill rotWithShape="1">
          <a:blip r:embed="rId2">
            <a:clrChange>
              <a:clrFrom>
                <a:srgbClr val="FFFFFF"/>
              </a:clrFrom>
              <a:clrTo>
                <a:srgbClr val="FFFFFF">
                  <a:alpha val="0"/>
                </a:srgbClr>
              </a:clrTo>
            </a:clrChange>
          </a:blip>
          <a:srcRect l="-2335" t="9608" r="57945" b="-538"/>
          <a:stretch/>
        </p:blipFill>
        <p:spPr>
          <a:xfrm>
            <a:off x="364241" y="2051662"/>
            <a:ext cx="3635537" cy="3464560"/>
          </a:xfrm>
          <a:prstGeom prst="rect">
            <a:avLst/>
          </a:prstGeom>
        </p:spPr>
      </p:pic>
      <p:sp>
        <p:nvSpPr>
          <p:cNvPr id="6" name="TextBox 7">
            <a:extLst>
              <a:ext uri="{FF2B5EF4-FFF2-40B4-BE49-F238E27FC236}">
                <a16:creationId xmlns:a16="http://schemas.microsoft.com/office/drawing/2014/main" id="{7BEF73E9-FB05-1140-9025-A71B6F4BAAD6}"/>
              </a:ext>
            </a:extLst>
          </p:cNvPr>
          <p:cNvSpPr txBox="1"/>
          <p:nvPr/>
        </p:nvSpPr>
        <p:spPr>
          <a:xfrm>
            <a:off x="1610073" y="5423889"/>
            <a:ext cx="1496786" cy="184666"/>
          </a:xfrm>
          <a:prstGeom prst="rect">
            <a:avLst/>
          </a:prstGeom>
          <a:noFill/>
        </p:spPr>
        <p:txBody>
          <a:bodyPr wrap="square" rtlCol="0">
            <a:spAutoFit/>
          </a:bodyPr>
          <a:lstStyle/>
          <a:p>
            <a:pPr algn="r" fontAlgn="auto">
              <a:spcBef>
                <a:spcPts val="0"/>
              </a:spcBef>
              <a:spcAft>
                <a:spcPts val="0"/>
              </a:spcAft>
            </a:pPr>
            <a:r>
              <a:rPr lang="it-IT" sz="600" err="1">
                <a:solidFill>
                  <a:prstClr val="black"/>
                </a:solidFill>
                <a:latin typeface="Calibri"/>
                <a:cs typeface="+mn-cs"/>
              </a:rPr>
              <a:t>Acknowledgment</a:t>
            </a:r>
            <a:r>
              <a:rPr lang="it-IT" sz="600">
                <a:solidFill>
                  <a:prstClr val="black"/>
                </a:solidFill>
                <a:latin typeface="Calibri"/>
                <a:cs typeface="+mn-cs"/>
              </a:rPr>
              <a:t>: https://it.freepik.com/</a:t>
            </a:r>
            <a:endParaRPr lang="en-GB" sz="600">
              <a:solidFill>
                <a:prstClr val="black"/>
              </a:solidFill>
              <a:latin typeface="Calibri"/>
              <a:cs typeface="+mn-cs"/>
            </a:endParaRPr>
          </a:p>
        </p:txBody>
      </p:sp>
      <p:sp>
        <p:nvSpPr>
          <p:cNvPr id="7" name="Titolo 1">
            <a:extLst>
              <a:ext uri="{FF2B5EF4-FFF2-40B4-BE49-F238E27FC236}">
                <a16:creationId xmlns:a16="http://schemas.microsoft.com/office/drawing/2014/main" id="{99B99C51-9445-CED8-4A70-326FE8E0CCD4}"/>
              </a:ext>
            </a:extLst>
          </p:cNvPr>
          <p:cNvSpPr>
            <a:spLocks noGrp="1"/>
          </p:cNvSpPr>
          <p:nvPr>
            <p:ph type="title"/>
          </p:nvPr>
        </p:nvSpPr>
        <p:spPr>
          <a:xfrm>
            <a:off x="625780" y="102079"/>
            <a:ext cx="10940441" cy="1325563"/>
          </a:xfrm>
        </p:spPr>
        <p:txBody>
          <a:bodyPr>
            <a:normAutofit/>
          </a:bodyPr>
          <a:lstStyle/>
          <a:p>
            <a:pPr algn="ctr"/>
            <a:r>
              <a:rPr lang="en-GB" sz="4000"/>
              <a:t>HOW CHILDREN PARTICIPATE IN THE PROCESS</a:t>
            </a:r>
          </a:p>
        </p:txBody>
      </p:sp>
      <p:sp>
        <p:nvSpPr>
          <p:cNvPr id="8" name="Rectangle 3">
            <a:extLst>
              <a:ext uri="{FF2B5EF4-FFF2-40B4-BE49-F238E27FC236}">
                <a16:creationId xmlns:a16="http://schemas.microsoft.com/office/drawing/2014/main" id="{20813A34-3446-009A-3CBA-3665E0E85FDA}"/>
              </a:ext>
            </a:extLst>
          </p:cNvPr>
          <p:cNvSpPr txBox="1">
            <a:spLocks/>
          </p:cNvSpPr>
          <p:nvPr/>
        </p:nvSpPr>
        <p:spPr bwMode="auto">
          <a:xfrm>
            <a:off x="2784000" y="6385196"/>
            <a:ext cx="6624000" cy="395015"/>
          </a:xfrm>
          <a:prstGeom prst="rect">
            <a:avLst/>
          </a:prstGeom>
          <a:noFill/>
          <a:ln w="9525">
            <a:noFill/>
            <a:miter lim="800000"/>
            <a:headEnd/>
            <a:tailEnd/>
          </a:ln>
        </p:spPr>
        <p:txBody>
          <a:bodyPr/>
          <a:lstStyle/>
          <a:p>
            <a:pPr marL="342900" indent="-342900" algn="ctr" fontAlgn="base">
              <a:spcBef>
                <a:spcPct val="20000"/>
              </a:spcBef>
              <a:spcAft>
                <a:spcPct val="0"/>
              </a:spcAft>
              <a:buFont typeface="Wingdings 2" pitchFamily="18" charset="2"/>
              <a:buNone/>
              <a:defRPr/>
            </a:pPr>
            <a:r>
              <a:rPr lang="en-US" sz="1700" i="1">
                <a:cs typeface="Arial" panose="020B0604020202020204" pitchFamily="34" charset="0"/>
              </a:rPr>
              <a:t>Regulation (EU) 536/2014</a:t>
            </a:r>
            <a:endParaRPr lang="en-GB" sz="1700" i="1">
              <a:cs typeface="Arial" panose="020B0604020202020204" pitchFamily="34" charset="0"/>
            </a:endParaRPr>
          </a:p>
        </p:txBody>
      </p:sp>
    </p:spTree>
    <p:extLst>
      <p:ext uri="{BB962C8B-B14F-4D97-AF65-F5344CB8AC3E}">
        <p14:creationId xmlns:p14="http://schemas.microsoft.com/office/powerpoint/2010/main" val="11897751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E2857C-03BA-8640-6008-26C7F1FA10F7}"/>
              </a:ext>
            </a:extLst>
          </p:cNvPr>
          <p:cNvSpPr>
            <a:spLocks noGrp="1"/>
          </p:cNvSpPr>
          <p:nvPr>
            <p:ph type="title"/>
          </p:nvPr>
        </p:nvSpPr>
        <p:spPr>
          <a:xfrm>
            <a:off x="838200" y="1630251"/>
            <a:ext cx="10515600" cy="1325563"/>
          </a:xfrm>
        </p:spPr>
        <p:txBody>
          <a:bodyPr>
            <a:normAutofit/>
          </a:bodyPr>
          <a:lstStyle/>
          <a:p>
            <a:pPr algn="ctr"/>
            <a:r>
              <a:rPr lang="en-GB" sz="4000"/>
              <a:t>Age groups - specificities</a:t>
            </a:r>
          </a:p>
        </p:txBody>
      </p:sp>
      <p:pic>
        <p:nvPicPr>
          <p:cNvPr id="3" name="Picture 14">
            <a:extLst>
              <a:ext uri="{FF2B5EF4-FFF2-40B4-BE49-F238E27FC236}">
                <a16:creationId xmlns:a16="http://schemas.microsoft.com/office/drawing/2014/main" id="{803CC052-4A54-DC35-948D-D9A00E7BD9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4729" y="4167245"/>
            <a:ext cx="1442543" cy="2360526"/>
          </a:xfrm>
          <a:prstGeom prst="rect">
            <a:avLst/>
          </a:prstGeom>
        </p:spPr>
      </p:pic>
      <p:pic>
        <p:nvPicPr>
          <p:cNvPr id="4" name="Picture 15">
            <a:extLst>
              <a:ext uri="{FF2B5EF4-FFF2-40B4-BE49-F238E27FC236}">
                <a16:creationId xmlns:a16="http://schemas.microsoft.com/office/drawing/2014/main" id="{F6868E0D-4EA4-7797-8D26-9AE1013C27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9154" y="4673419"/>
            <a:ext cx="978686" cy="1854352"/>
          </a:xfrm>
          <a:prstGeom prst="rect">
            <a:avLst/>
          </a:prstGeom>
        </p:spPr>
      </p:pic>
      <p:pic>
        <p:nvPicPr>
          <p:cNvPr id="5" name="Picture 16">
            <a:extLst>
              <a:ext uri="{FF2B5EF4-FFF2-40B4-BE49-F238E27FC236}">
                <a16:creationId xmlns:a16="http://schemas.microsoft.com/office/drawing/2014/main" id="{1DABD97B-6E4B-0BAC-6E90-C19516B774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4099" y="4170965"/>
            <a:ext cx="1762688" cy="2284300"/>
          </a:xfrm>
          <a:prstGeom prst="rect">
            <a:avLst/>
          </a:prstGeom>
        </p:spPr>
      </p:pic>
    </p:spTree>
    <p:extLst>
      <p:ext uri="{BB962C8B-B14F-4D97-AF65-F5344CB8AC3E}">
        <p14:creationId xmlns:p14="http://schemas.microsoft.com/office/powerpoint/2010/main" val="40054741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8D18A0-EE4E-6244-2367-F54945A42B8B}"/>
              </a:ext>
            </a:extLst>
          </p:cNvPr>
          <p:cNvSpPr>
            <a:spLocks noGrp="1"/>
          </p:cNvSpPr>
          <p:nvPr>
            <p:ph type="title"/>
          </p:nvPr>
        </p:nvSpPr>
        <p:spPr/>
        <p:txBody>
          <a:bodyPr/>
          <a:lstStyle/>
          <a:p>
            <a:pPr algn="ctr"/>
            <a:r>
              <a:rPr lang="en-GB"/>
              <a:t>PAEDIATRIC AGES</a:t>
            </a:r>
          </a:p>
        </p:txBody>
      </p:sp>
      <p:pic>
        <p:nvPicPr>
          <p:cNvPr id="4" name="Picture 2" descr="Paediatric Medicines in Europe - Fondazione Gianni Benzi Onlus">
            <a:extLst>
              <a:ext uri="{FF2B5EF4-FFF2-40B4-BE49-F238E27FC236}">
                <a16:creationId xmlns:a16="http://schemas.microsoft.com/office/drawing/2014/main" id="{C9AF6ECA-F249-D821-7C23-CEEFBF5D514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65" t="4091" r="3581" b="22121"/>
          <a:stretch/>
        </p:blipFill>
        <p:spPr bwMode="auto">
          <a:xfrm>
            <a:off x="589917" y="2136275"/>
            <a:ext cx="7836596" cy="36696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9">
            <a:extLst>
              <a:ext uri="{FF2B5EF4-FFF2-40B4-BE49-F238E27FC236}">
                <a16:creationId xmlns:a16="http://schemas.microsoft.com/office/drawing/2014/main" id="{89A60F05-50CC-6FFD-F3E7-39FB7A924E4B}"/>
              </a:ext>
            </a:extLst>
          </p:cNvPr>
          <p:cNvSpPr txBox="1"/>
          <p:nvPr/>
        </p:nvSpPr>
        <p:spPr>
          <a:xfrm>
            <a:off x="3357052" y="6251040"/>
            <a:ext cx="5477897" cy="447045"/>
          </a:xfrm>
          <a:prstGeom prst="rect">
            <a:avLst/>
          </a:prstGeom>
          <a:noFill/>
        </p:spPr>
        <p:txBody>
          <a:bodyPr wrap="square" rtlCol="0">
            <a:spAutoFit/>
          </a:bodyPr>
          <a:lstStyle/>
          <a:p>
            <a:pPr algn="ctr">
              <a:lnSpc>
                <a:spcPct val="150000"/>
              </a:lnSpc>
            </a:pPr>
            <a:r>
              <a:rPr lang="en-US" sz="1700" i="1"/>
              <a:t>CPMP/ICH/2711/99</a:t>
            </a:r>
          </a:p>
        </p:txBody>
      </p:sp>
      <p:sp>
        <p:nvSpPr>
          <p:cNvPr id="7" name="TextBox 8">
            <a:extLst>
              <a:ext uri="{FF2B5EF4-FFF2-40B4-BE49-F238E27FC236}">
                <a16:creationId xmlns:a16="http://schemas.microsoft.com/office/drawing/2014/main" id="{875B8702-D136-E499-EBE2-3E0516AA28AB}"/>
              </a:ext>
            </a:extLst>
          </p:cNvPr>
          <p:cNvSpPr txBox="1"/>
          <p:nvPr/>
        </p:nvSpPr>
        <p:spPr>
          <a:xfrm>
            <a:off x="8604307" y="1586136"/>
            <a:ext cx="2877221" cy="2308324"/>
          </a:xfrm>
          <a:prstGeom prst="rect">
            <a:avLst/>
          </a:prstGeom>
          <a:noFill/>
          <a:ln>
            <a:noFill/>
          </a:ln>
        </p:spPr>
        <p:txBody>
          <a:bodyPr wrap="square" rtlCol="0">
            <a:spAutoFit/>
          </a:bodyPr>
          <a:lstStyle/>
          <a:p>
            <a:pPr algn="r" fontAlgn="auto">
              <a:spcBef>
                <a:spcPts val="0"/>
              </a:spcBef>
              <a:spcAft>
                <a:spcPts val="0"/>
              </a:spcAft>
              <a:defRPr sz="1800" b="0" i="0" u="none" strike="noStrike" kern="0" cap="none" spc="0" baseline="0">
                <a:solidFill>
                  <a:srgbClr val="000000"/>
                </a:solidFill>
                <a:uFillTx/>
              </a:defRPr>
            </a:pPr>
            <a:r>
              <a:rPr lang="en-CA" sz="2400" i="1" kern="0">
                <a:solidFill>
                  <a:srgbClr val="001A8C"/>
                </a:solidFill>
                <a:latin typeface="+mn-lt"/>
                <a:cs typeface="+mn-cs"/>
              </a:rPr>
              <a:t>Age only partly correlates with maturity – age is only used as practical instrument to define age groups</a:t>
            </a:r>
            <a:endParaRPr lang="en-GB" sz="2400" i="1" kern="0">
              <a:solidFill>
                <a:srgbClr val="001A8C"/>
              </a:solidFill>
              <a:latin typeface="+mn-lt"/>
              <a:cs typeface="+mn-cs"/>
            </a:endParaRPr>
          </a:p>
        </p:txBody>
      </p:sp>
    </p:spTree>
    <p:extLst>
      <p:ext uri="{BB962C8B-B14F-4D97-AF65-F5344CB8AC3E}">
        <p14:creationId xmlns:p14="http://schemas.microsoft.com/office/powerpoint/2010/main" val="17473488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a 2">
            <a:extLst>
              <a:ext uri="{FF2B5EF4-FFF2-40B4-BE49-F238E27FC236}">
                <a16:creationId xmlns:a16="http://schemas.microsoft.com/office/drawing/2014/main" id="{900127FD-8F9C-63FC-646C-6343503FAC63}"/>
              </a:ext>
            </a:extLst>
          </p:cNvPr>
          <p:cNvGraphicFramePr/>
          <p:nvPr/>
        </p:nvGraphicFramePr>
        <p:xfrm>
          <a:off x="814388" y="647518"/>
          <a:ext cx="10515600" cy="5105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asellaDiTesto 5">
            <a:extLst>
              <a:ext uri="{FF2B5EF4-FFF2-40B4-BE49-F238E27FC236}">
                <a16:creationId xmlns:a16="http://schemas.microsoft.com/office/drawing/2014/main" id="{4D72BC74-39FC-41D6-80F5-7F09E3C34B56}"/>
              </a:ext>
            </a:extLst>
          </p:cNvPr>
          <p:cNvSpPr txBox="1"/>
          <p:nvPr/>
        </p:nvSpPr>
        <p:spPr>
          <a:xfrm>
            <a:off x="737136" y="4624813"/>
            <a:ext cx="2379762" cy="830997"/>
          </a:xfrm>
          <a:prstGeom prst="rect">
            <a:avLst/>
          </a:prstGeom>
          <a:noFill/>
        </p:spPr>
        <p:txBody>
          <a:bodyPr wrap="square" rtlCol="0">
            <a:spAutoFit/>
          </a:bodyPr>
          <a:lstStyle/>
          <a:p>
            <a:pPr algn="ctr"/>
            <a:r>
              <a:rPr lang="en-GB" sz="1600" b="1">
                <a:solidFill>
                  <a:srgbClr val="0F9ED5"/>
                </a:solidFill>
              </a:rPr>
              <a:t>Only consent from parent(s)/legal representative(s)</a:t>
            </a:r>
          </a:p>
        </p:txBody>
      </p:sp>
      <p:sp>
        <p:nvSpPr>
          <p:cNvPr id="7" name="CasellaDiTesto 6">
            <a:extLst>
              <a:ext uri="{FF2B5EF4-FFF2-40B4-BE49-F238E27FC236}">
                <a16:creationId xmlns:a16="http://schemas.microsoft.com/office/drawing/2014/main" id="{AB1A6419-0793-F822-14D8-5FCAE4A3374F}"/>
              </a:ext>
            </a:extLst>
          </p:cNvPr>
          <p:cNvSpPr txBox="1"/>
          <p:nvPr/>
        </p:nvSpPr>
        <p:spPr>
          <a:xfrm>
            <a:off x="4674735" y="4636011"/>
            <a:ext cx="2379762" cy="830997"/>
          </a:xfrm>
          <a:prstGeom prst="rect">
            <a:avLst/>
          </a:prstGeom>
          <a:noFill/>
        </p:spPr>
        <p:txBody>
          <a:bodyPr wrap="square" rtlCol="0">
            <a:spAutoFit/>
          </a:bodyPr>
          <a:lstStyle/>
          <a:p>
            <a:pPr algn="ctr"/>
            <a:r>
              <a:rPr lang="en-GB" sz="1600" b="1">
                <a:solidFill>
                  <a:srgbClr val="806BCB"/>
                </a:solidFill>
              </a:rPr>
              <a:t>Assent + consent from parent(s)/legal representative(s)</a:t>
            </a:r>
          </a:p>
        </p:txBody>
      </p:sp>
      <p:sp>
        <p:nvSpPr>
          <p:cNvPr id="9" name="CasellaDiTesto 8">
            <a:extLst>
              <a:ext uri="{FF2B5EF4-FFF2-40B4-BE49-F238E27FC236}">
                <a16:creationId xmlns:a16="http://schemas.microsoft.com/office/drawing/2014/main" id="{AD9577D7-3C63-9098-44C7-E38D24415C89}"/>
              </a:ext>
            </a:extLst>
          </p:cNvPr>
          <p:cNvSpPr txBox="1"/>
          <p:nvPr/>
        </p:nvSpPr>
        <p:spPr>
          <a:xfrm>
            <a:off x="8737637" y="4550579"/>
            <a:ext cx="2379762" cy="1569660"/>
          </a:xfrm>
          <a:prstGeom prst="rect">
            <a:avLst/>
          </a:prstGeom>
          <a:noFill/>
          <a:ln>
            <a:noFill/>
          </a:ln>
        </p:spPr>
        <p:txBody>
          <a:bodyPr wrap="square" rtlCol="0">
            <a:spAutoFit/>
          </a:bodyPr>
          <a:lstStyle/>
          <a:p>
            <a:pPr algn="ctr"/>
            <a:r>
              <a:rPr lang="en-GB" sz="1600" b="1">
                <a:solidFill>
                  <a:srgbClr val="BE6DBA"/>
                </a:solidFill>
              </a:rPr>
              <a:t>Different legal competence across countries, protection of confidentiality and socially sensitive issues</a:t>
            </a:r>
          </a:p>
        </p:txBody>
      </p:sp>
      <p:pic>
        <p:nvPicPr>
          <p:cNvPr id="10" name="Immagine 9">
            <a:extLst>
              <a:ext uri="{FF2B5EF4-FFF2-40B4-BE49-F238E27FC236}">
                <a16:creationId xmlns:a16="http://schemas.microsoft.com/office/drawing/2014/main" id="{74349B86-9AA2-5EF2-F219-A2468A921564}"/>
              </a:ext>
            </a:extLst>
          </p:cNvPr>
          <p:cNvPicPr>
            <a:picLocks noChangeAspect="1"/>
          </p:cNvPicPr>
          <p:nvPr/>
        </p:nvPicPr>
        <p:blipFill>
          <a:blip r:embed="rId8"/>
          <a:srcRect l="25826" t="15128" r="47661" b="-167"/>
          <a:stretch/>
        </p:blipFill>
        <p:spPr>
          <a:xfrm>
            <a:off x="3721100" y="1968500"/>
            <a:ext cx="1943100" cy="1549793"/>
          </a:xfrm>
          <a:prstGeom prst="ellipse">
            <a:avLst/>
          </a:prstGeom>
        </p:spPr>
      </p:pic>
      <p:pic>
        <p:nvPicPr>
          <p:cNvPr id="11" name="Immagine 10">
            <a:extLst>
              <a:ext uri="{FF2B5EF4-FFF2-40B4-BE49-F238E27FC236}">
                <a16:creationId xmlns:a16="http://schemas.microsoft.com/office/drawing/2014/main" id="{E20CF2DA-4DBD-744C-FF21-85A4DA5FD503}"/>
              </a:ext>
            </a:extLst>
          </p:cNvPr>
          <p:cNvPicPr>
            <a:picLocks noChangeAspect="1"/>
          </p:cNvPicPr>
          <p:nvPr/>
        </p:nvPicPr>
        <p:blipFill>
          <a:blip r:embed="rId8"/>
          <a:srcRect t="51712" r="72799"/>
          <a:stretch/>
        </p:blipFill>
        <p:spPr>
          <a:xfrm>
            <a:off x="877888" y="2559371"/>
            <a:ext cx="2229661" cy="984206"/>
          </a:xfrm>
          <a:prstGeom prst="rect">
            <a:avLst/>
          </a:prstGeom>
        </p:spPr>
      </p:pic>
      <p:sp>
        <p:nvSpPr>
          <p:cNvPr id="12" name="Ovale 11">
            <a:extLst>
              <a:ext uri="{FF2B5EF4-FFF2-40B4-BE49-F238E27FC236}">
                <a16:creationId xmlns:a16="http://schemas.microsoft.com/office/drawing/2014/main" id="{F8C42D09-3971-1B15-6BCB-8CC18548D19D}"/>
              </a:ext>
            </a:extLst>
          </p:cNvPr>
          <p:cNvSpPr/>
          <p:nvPr/>
        </p:nvSpPr>
        <p:spPr>
          <a:xfrm>
            <a:off x="5410200" y="3109700"/>
            <a:ext cx="139700" cy="14978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3" name="Gruppo 12">
            <a:extLst>
              <a:ext uri="{FF2B5EF4-FFF2-40B4-BE49-F238E27FC236}">
                <a16:creationId xmlns:a16="http://schemas.microsoft.com/office/drawing/2014/main" id="{839EFD1B-160C-05AE-A4FA-A239E5CC48A8}"/>
              </a:ext>
            </a:extLst>
          </p:cNvPr>
          <p:cNvGrpSpPr/>
          <p:nvPr/>
        </p:nvGrpSpPr>
        <p:grpSpPr>
          <a:xfrm>
            <a:off x="6341251" y="2009045"/>
            <a:ext cx="2104249" cy="1534648"/>
            <a:chOff x="12761705" y="4282372"/>
            <a:chExt cx="3684795" cy="2339422"/>
          </a:xfrm>
        </p:grpSpPr>
        <p:pic>
          <p:nvPicPr>
            <p:cNvPr id="14" name="Immagine 13">
              <a:extLst>
                <a:ext uri="{FF2B5EF4-FFF2-40B4-BE49-F238E27FC236}">
                  <a16:creationId xmlns:a16="http://schemas.microsoft.com/office/drawing/2014/main" id="{288E10E3-7897-F0C4-D442-5F394AB02884}"/>
                </a:ext>
              </a:extLst>
            </p:cNvPr>
            <p:cNvPicPr>
              <a:picLocks noChangeAspect="1"/>
            </p:cNvPicPr>
            <p:nvPr/>
          </p:nvPicPr>
          <p:blipFill>
            <a:blip r:embed="rId8"/>
            <a:srcRect l="48050" r="15639"/>
            <a:stretch/>
          </p:blipFill>
          <p:spPr>
            <a:xfrm>
              <a:off x="12818428" y="4282372"/>
              <a:ext cx="3416300" cy="2339422"/>
            </a:xfrm>
            <a:prstGeom prst="rect">
              <a:avLst/>
            </a:prstGeom>
          </p:spPr>
        </p:pic>
        <p:sp>
          <p:nvSpPr>
            <p:cNvPr id="15" name="Ovale 14">
              <a:extLst>
                <a:ext uri="{FF2B5EF4-FFF2-40B4-BE49-F238E27FC236}">
                  <a16:creationId xmlns:a16="http://schemas.microsoft.com/office/drawing/2014/main" id="{F573F4F7-E793-AC7F-3C09-927C69954064}"/>
                </a:ext>
              </a:extLst>
            </p:cNvPr>
            <p:cNvSpPr/>
            <p:nvPr/>
          </p:nvSpPr>
          <p:spPr>
            <a:xfrm>
              <a:off x="15949296" y="6096000"/>
              <a:ext cx="497204" cy="52579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50FA1E86-6367-6C79-652A-5547A163DE3F}"/>
                </a:ext>
              </a:extLst>
            </p:cNvPr>
            <p:cNvSpPr/>
            <p:nvPr/>
          </p:nvSpPr>
          <p:spPr>
            <a:xfrm>
              <a:off x="12761705" y="5117371"/>
              <a:ext cx="497204" cy="52579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 name="Gruppo 16">
            <a:extLst>
              <a:ext uri="{FF2B5EF4-FFF2-40B4-BE49-F238E27FC236}">
                <a16:creationId xmlns:a16="http://schemas.microsoft.com/office/drawing/2014/main" id="{4F8CA3CF-738B-B463-D71B-EFDA0EDE918B}"/>
              </a:ext>
            </a:extLst>
          </p:cNvPr>
          <p:cNvGrpSpPr/>
          <p:nvPr/>
        </p:nvGrpSpPr>
        <p:grpSpPr>
          <a:xfrm>
            <a:off x="9486900" y="1945545"/>
            <a:ext cx="1013974" cy="1610732"/>
            <a:chOff x="13660146" y="3947660"/>
            <a:chExt cx="1732864" cy="2339422"/>
          </a:xfrm>
        </p:grpSpPr>
        <p:pic>
          <p:nvPicPr>
            <p:cNvPr id="18" name="Immagine 17">
              <a:extLst>
                <a:ext uri="{FF2B5EF4-FFF2-40B4-BE49-F238E27FC236}">
                  <a16:creationId xmlns:a16="http://schemas.microsoft.com/office/drawing/2014/main" id="{AD2028D2-0596-4D5F-FE2D-90CFF1879B90}"/>
                </a:ext>
              </a:extLst>
            </p:cNvPr>
            <p:cNvPicPr>
              <a:picLocks noChangeAspect="1"/>
            </p:cNvPicPr>
            <p:nvPr/>
          </p:nvPicPr>
          <p:blipFill>
            <a:blip r:embed="rId8"/>
            <a:srcRect l="81582"/>
            <a:stretch/>
          </p:blipFill>
          <p:spPr>
            <a:xfrm>
              <a:off x="13660146" y="3947660"/>
              <a:ext cx="1732864" cy="2339422"/>
            </a:xfrm>
            <a:prstGeom prst="rect">
              <a:avLst/>
            </a:prstGeom>
          </p:spPr>
        </p:pic>
        <p:sp>
          <p:nvSpPr>
            <p:cNvPr id="19" name="Ovale 18">
              <a:extLst>
                <a:ext uri="{FF2B5EF4-FFF2-40B4-BE49-F238E27FC236}">
                  <a16:creationId xmlns:a16="http://schemas.microsoft.com/office/drawing/2014/main" id="{CA021FA9-8295-D7DE-3CAC-B79034B42305}"/>
                </a:ext>
              </a:extLst>
            </p:cNvPr>
            <p:cNvSpPr/>
            <p:nvPr/>
          </p:nvSpPr>
          <p:spPr>
            <a:xfrm flipH="1">
              <a:off x="13660146" y="4610100"/>
              <a:ext cx="259054" cy="42648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CasellaDiTesto 1">
            <a:extLst>
              <a:ext uri="{FF2B5EF4-FFF2-40B4-BE49-F238E27FC236}">
                <a16:creationId xmlns:a16="http://schemas.microsoft.com/office/drawing/2014/main" id="{52E71B08-6582-FF27-B462-29FB08980E9D}"/>
              </a:ext>
            </a:extLst>
          </p:cNvPr>
          <p:cNvSpPr txBox="1"/>
          <p:nvPr/>
        </p:nvSpPr>
        <p:spPr>
          <a:xfrm>
            <a:off x="3924300" y="6420271"/>
            <a:ext cx="4343400" cy="353943"/>
          </a:xfrm>
          <a:prstGeom prst="rect">
            <a:avLst/>
          </a:prstGeom>
          <a:noFill/>
        </p:spPr>
        <p:txBody>
          <a:bodyPr wrap="square" rtlCol="0">
            <a:spAutoFit/>
          </a:bodyPr>
          <a:lstStyle/>
          <a:p>
            <a:pPr algn="ctr"/>
            <a:r>
              <a:rPr lang="en-GB" sz="1700" i="1"/>
              <a:t>EC Ethical Recommendations, 2017</a:t>
            </a:r>
          </a:p>
        </p:txBody>
      </p:sp>
      <p:sp>
        <p:nvSpPr>
          <p:cNvPr id="4" name="Titolo 1">
            <a:extLst>
              <a:ext uri="{FF2B5EF4-FFF2-40B4-BE49-F238E27FC236}">
                <a16:creationId xmlns:a16="http://schemas.microsoft.com/office/drawing/2014/main" id="{F031B05B-7C7B-3D9E-2077-D5CACB42E0FE}"/>
              </a:ext>
            </a:extLst>
          </p:cNvPr>
          <p:cNvSpPr>
            <a:spLocks noGrp="1"/>
          </p:cNvSpPr>
          <p:nvPr>
            <p:ph type="title"/>
          </p:nvPr>
        </p:nvSpPr>
        <p:spPr>
          <a:xfrm>
            <a:off x="838200" y="365125"/>
            <a:ext cx="10515600" cy="1325563"/>
          </a:xfrm>
        </p:spPr>
        <p:txBody>
          <a:bodyPr/>
          <a:lstStyle/>
          <a:p>
            <a:pPr algn="ctr"/>
            <a:r>
              <a:rPr lang="en-GB"/>
              <a:t>ASSENT BY AGE GROUPS</a:t>
            </a:r>
          </a:p>
        </p:txBody>
      </p:sp>
    </p:spTree>
    <p:extLst>
      <p:ext uri="{BB962C8B-B14F-4D97-AF65-F5344CB8AC3E}">
        <p14:creationId xmlns:p14="http://schemas.microsoft.com/office/powerpoint/2010/main" val="324448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2E954-0F49-EA98-3930-1F37D4D6500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85047D6-8191-F0D4-888E-79921F1A9C72}"/>
              </a:ext>
            </a:extLst>
          </p:cNvPr>
          <p:cNvSpPr>
            <a:spLocks noGrp="1"/>
          </p:cNvSpPr>
          <p:nvPr>
            <p:ph type="title"/>
          </p:nvPr>
        </p:nvSpPr>
        <p:spPr/>
        <p:txBody>
          <a:bodyPr>
            <a:normAutofit/>
          </a:bodyPr>
          <a:lstStyle/>
          <a:p>
            <a:pPr algn="ctr"/>
            <a:r>
              <a:rPr lang="it-IT" sz="4000" b="1"/>
              <a:t>THE NUREMBERG CODE</a:t>
            </a:r>
            <a:endParaRPr lang="it-IT" sz="4000" i="1"/>
          </a:p>
        </p:txBody>
      </p:sp>
      <p:pic>
        <p:nvPicPr>
          <p:cNvPr id="6146" name="Picture 2" descr="The Nuremberg Code | Law, Medicine and Healthcare | Cambridge Core">
            <a:extLst>
              <a:ext uri="{FF2B5EF4-FFF2-40B4-BE49-F238E27FC236}">
                <a16:creationId xmlns:a16="http://schemas.microsoft.com/office/drawing/2014/main" id="{78F8C460-8B02-AA11-62FF-E56FB1B314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8" b="22025"/>
          <a:stretch/>
        </p:blipFill>
        <p:spPr bwMode="auto">
          <a:xfrm>
            <a:off x="538794" y="1905000"/>
            <a:ext cx="3684483" cy="35946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CasellaDiTesto 3">
            <a:extLst>
              <a:ext uri="{FF2B5EF4-FFF2-40B4-BE49-F238E27FC236}">
                <a16:creationId xmlns:a16="http://schemas.microsoft.com/office/drawing/2014/main" id="{3DEBD006-ACE6-227E-71AB-7BC2DD566FCA}"/>
              </a:ext>
            </a:extLst>
          </p:cNvPr>
          <p:cNvSpPr txBox="1"/>
          <p:nvPr/>
        </p:nvSpPr>
        <p:spPr>
          <a:xfrm>
            <a:off x="5005060" y="2769609"/>
            <a:ext cx="6096000" cy="2954655"/>
          </a:xfrm>
          <a:prstGeom prst="rect">
            <a:avLst/>
          </a:prstGeom>
          <a:noFill/>
          <a:ln>
            <a:solidFill>
              <a:schemeClr val="accent1"/>
            </a:solidFill>
          </a:ln>
        </p:spPr>
        <p:txBody>
          <a:bodyPr wrap="square">
            <a:spAutoFit/>
          </a:bodyPr>
          <a:lstStyle/>
          <a:p>
            <a:pPr algn="ctr">
              <a:spcAft>
                <a:spcPts val="600"/>
              </a:spcAft>
            </a:pPr>
            <a:r>
              <a:rPr lang="en-US" sz="2800" b="1" i="0">
                <a:solidFill>
                  <a:srgbClr val="002060"/>
                </a:solidFill>
                <a:effectLst/>
              </a:rPr>
              <a:t>Informed Consent</a:t>
            </a:r>
          </a:p>
          <a:p>
            <a:pPr algn="ctr">
              <a:spcAft>
                <a:spcPts val="600"/>
              </a:spcAft>
            </a:pPr>
            <a:r>
              <a:rPr lang="en-US" sz="2400" b="0" i="0">
                <a:solidFill>
                  <a:srgbClr val="002060"/>
                </a:solidFill>
                <a:effectLst/>
              </a:rPr>
              <a:t>Patients must be informed and give consent before participating in medical research</a:t>
            </a:r>
          </a:p>
          <a:p>
            <a:pPr algn="ctr">
              <a:spcAft>
                <a:spcPts val="600"/>
              </a:spcAft>
            </a:pPr>
            <a:endParaRPr lang="en-US" sz="1000" b="0" i="0">
              <a:solidFill>
                <a:srgbClr val="002060"/>
              </a:solidFill>
              <a:effectLst/>
            </a:endParaRPr>
          </a:p>
          <a:p>
            <a:pPr algn="ctr">
              <a:spcAft>
                <a:spcPts val="600"/>
              </a:spcAft>
            </a:pPr>
            <a:r>
              <a:rPr lang="en-US" sz="2800" b="1" i="0">
                <a:solidFill>
                  <a:srgbClr val="002060"/>
                </a:solidFill>
                <a:effectLst/>
              </a:rPr>
              <a:t>Respect for Human Dignity</a:t>
            </a:r>
          </a:p>
          <a:p>
            <a:pPr algn="ctr">
              <a:spcAft>
                <a:spcPts val="600"/>
              </a:spcAft>
            </a:pPr>
            <a:r>
              <a:rPr lang="en-US" sz="2800" b="0" i="0">
                <a:solidFill>
                  <a:srgbClr val="002060"/>
                </a:solidFill>
                <a:effectLst/>
              </a:rPr>
              <a:t> </a:t>
            </a:r>
            <a:r>
              <a:rPr lang="en-US" sz="2400" b="0" i="0">
                <a:solidFill>
                  <a:srgbClr val="002060"/>
                </a:solidFill>
                <a:effectLst/>
              </a:rPr>
              <a:t>dignity and rights of patients must be respected every time</a:t>
            </a:r>
          </a:p>
        </p:txBody>
      </p:sp>
      <p:sp>
        <p:nvSpPr>
          <p:cNvPr id="3" name="CasellaDiTesto 2">
            <a:extLst>
              <a:ext uri="{FF2B5EF4-FFF2-40B4-BE49-F238E27FC236}">
                <a16:creationId xmlns:a16="http://schemas.microsoft.com/office/drawing/2014/main" id="{41D9C68E-EB84-A61E-95BD-852C638BE72A}"/>
              </a:ext>
            </a:extLst>
          </p:cNvPr>
          <p:cNvSpPr txBox="1"/>
          <p:nvPr/>
        </p:nvSpPr>
        <p:spPr>
          <a:xfrm>
            <a:off x="4260855" y="1694566"/>
            <a:ext cx="7584410"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450"/>
              </a:spcBef>
              <a:spcAft>
                <a:spcPts val="750"/>
              </a:spcAft>
              <a:buClrTx/>
              <a:buSzTx/>
              <a:buFontTx/>
              <a:buNone/>
              <a:tabLst/>
              <a:defRPr/>
            </a:pPr>
            <a:r>
              <a:rPr kumimoji="0" lang="en-US" sz="2400" b="0" i="1" u="none" strike="noStrike" kern="1200" cap="none" spc="0" normalizeH="0" baseline="0" noProof="0">
                <a:ln>
                  <a:noFill/>
                </a:ln>
                <a:solidFill>
                  <a:srgbClr val="002060"/>
                </a:solidFill>
                <a:effectLst/>
                <a:uLnTx/>
                <a:uFillTx/>
                <a:latin typeface="Aptos" panose="02110004020202020204"/>
                <a:ea typeface="+mn-ea"/>
                <a:cs typeface="+mn-cs"/>
              </a:rPr>
              <a:t>Issued in 1947 following the crimes committed by Nazis to establish </a:t>
            </a:r>
            <a:r>
              <a:rPr kumimoji="0" lang="en-US" sz="2400" b="1" i="1" u="none" strike="noStrike" kern="1200" cap="none" spc="0" normalizeH="0" baseline="0" noProof="0">
                <a:ln>
                  <a:noFill/>
                </a:ln>
                <a:solidFill>
                  <a:srgbClr val="002060"/>
                </a:solidFill>
                <a:effectLst/>
                <a:uLnTx/>
                <a:uFillTx/>
                <a:latin typeface="Aptos" panose="02110004020202020204"/>
                <a:ea typeface="+mn-ea"/>
                <a:cs typeface="+mn-cs"/>
              </a:rPr>
              <a:t>ethical standards for medical research</a:t>
            </a:r>
          </a:p>
        </p:txBody>
      </p:sp>
    </p:spTree>
    <p:extLst>
      <p:ext uri="{BB962C8B-B14F-4D97-AF65-F5344CB8AC3E}">
        <p14:creationId xmlns:p14="http://schemas.microsoft.com/office/powerpoint/2010/main" val="26867150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graphicFrame>
        <p:nvGraphicFramePr>
          <p:cNvPr id="610" name="Google Shape;610;p38"/>
          <p:cNvGraphicFramePr/>
          <p:nvPr>
            <p:extLst>
              <p:ext uri="{D42A27DB-BD31-4B8C-83A1-F6EECF244321}">
                <p14:modId xmlns:p14="http://schemas.microsoft.com/office/powerpoint/2010/main" val="1895327705"/>
              </p:ext>
            </p:extLst>
          </p:nvPr>
        </p:nvGraphicFramePr>
        <p:xfrm>
          <a:off x="979639" y="1885303"/>
          <a:ext cx="10232723" cy="4706576"/>
        </p:xfrm>
        <a:graphic>
          <a:graphicData uri="http://schemas.openxmlformats.org/drawingml/2006/table">
            <a:tbl>
              <a:tblPr>
                <a:tableStyleId>{69C7853C-536D-4A76-A0AE-DD22124D55A5}</a:tableStyleId>
              </a:tblPr>
              <a:tblGrid>
                <a:gridCol w="1876244">
                  <a:extLst>
                    <a:ext uri="{9D8B030D-6E8A-4147-A177-3AD203B41FA5}">
                      <a16:colId xmlns:a16="http://schemas.microsoft.com/office/drawing/2014/main" val="20000"/>
                    </a:ext>
                  </a:extLst>
                </a:gridCol>
                <a:gridCol w="3357155">
                  <a:extLst>
                    <a:ext uri="{9D8B030D-6E8A-4147-A177-3AD203B41FA5}">
                      <a16:colId xmlns:a16="http://schemas.microsoft.com/office/drawing/2014/main" val="20001"/>
                    </a:ext>
                  </a:extLst>
                </a:gridCol>
                <a:gridCol w="4999324">
                  <a:extLst>
                    <a:ext uri="{9D8B030D-6E8A-4147-A177-3AD203B41FA5}">
                      <a16:colId xmlns:a16="http://schemas.microsoft.com/office/drawing/2014/main" val="20003"/>
                    </a:ext>
                  </a:extLst>
                </a:gridCol>
              </a:tblGrid>
              <a:tr h="676993">
                <a:tc>
                  <a:txBody>
                    <a:bodyPr/>
                    <a:lstStyle/>
                    <a:p>
                      <a:pPr marL="0" lvl="0" indent="0" algn="l" rtl="0">
                        <a:spcBef>
                          <a:spcPts val="0"/>
                        </a:spcBef>
                        <a:spcAft>
                          <a:spcPts val="0"/>
                        </a:spcAft>
                        <a:buNone/>
                      </a:pPr>
                      <a:r>
                        <a:rPr lang="it-IT" sz="1700">
                          <a:solidFill>
                            <a:srgbClr val="33334D"/>
                          </a:solidFill>
                        </a:rPr>
                        <a:t>Austria</a:t>
                      </a:r>
                      <a:endParaRPr sz="1700">
                        <a:solidFill>
                          <a:srgbClr val="33334D"/>
                        </a:solidFill>
                      </a:endParaRPr>
                    </a:p>
                  </a:txBody>
                  <a:tcPr marL="91425" marR="91425" marT="91425" marB="91425" anchor="ctr">
                    <a:solidFill>
                      <a:schemeClr val="bg1"/>
                    </a:solidFill>
                  </a:tcPr>
                </a:tc>
                <a:tc>
                  <a:txBody>
                    <a:bodyPr/>
                    <a:lstStyle/>
                    <a:p>
                      <a:pPr marL="0" lvl="0" indent="0" algn="l" rtl="0">
                        <a:spcBef>
                          <a:spcPts val="0"/>
                        </a:spcBef>
                        <a:spcAft>
                          <a:spcPts val="0"/>
                        </a:spcAft>
                        <a:buNone/>
                      </a:pPr>
                      <a:r>
                        <a:rPr lang="en-US" sz="1700">
                          <a:solidFill>
                            <a:srgbClr val="33334D"/>
                          </a:solidFill>
                        </a:rPr>
                        <a:t>Not specified (practice: 14 years)</a:t>
                      </a:r>
                      <a:endParaRPr sz="1700">
                        <a:solidFill>
                          <a:srgbClr val="33334D"/>
                        </a:solidFill>
                      </a:endParaRPr>
                    </a:p>
                  </a:txBody>
                  <a:tcPr marL="91425" marR="91425" marT="91425" marB="91425" anchor="ctr">
                    <a:solidFill>
                      <a:schemeClr val="bg1"/>
                    </a:solidFill>
                  </a:tcPr>
                </a:tc>
                <a:tc>
                  <a:txBody>
                    <a:bodyPr/>
                    <a:lstStyle/>
                    <a:p>
                      <a:pPr marL="0" lvl="0" indent="0" algn="l" rtl="0">
                        <a:spcBef>
                          <a:spcPts val="0"/>
                        </a:spcBef>
                        <a:spcAft>
                          <a:spcPts val="0"/>
                        </a:spcAft>
                        <a:buNone/>
                      </a:pPr>
                      <a:r>
                        <a:rPr lang="it-IT" sz="1700" err="1">
                          <a:solidFill>
                            <a:srgbClr val="33334D"/>
                          </a:solidFill>
                        </a:rPr>
                        <a:t>Both</a:t>
                      </a:r>
                      <a:r>
                        <a:rPr lang="it-IT" sz="1700">
                          <a:solidFill>
                            <a:srgbClr val="33334D"/>
                          </a:solidFill>
                        </a:rPr>
                        <a:t> </a:t>
                      </a:r>
                      <a:r>
                        <a:rPr lang="it-IT" sz="1700" err="1">
                          <a:solidFill>
                            <a:srgbClr val="33334D"/>
                          </a:solidFill>
                        </a:rPr>
                        <a:t>parents</a:t>
                      </a:r>
                      <a:endParaRPr sz="1700">
                        <a:solidFill>
                          <a:srgbClr val="33334D"/>
                        </a:solidFill>
                      </a:endParaRPr>
                    </a:p>
                  </a:txBody>
                  <a:tcPr marL="91425" marR="91425" marT="91425" marB="91425" anchor="ctr">
                    <a:solidFill>
                      <a:schemeClr val="bg1"/>
                    </a:solidFill>
                  </a:tcPr>
                </a:tc>
                <a:extLst>
                  <a:ext uri="{0D108BD9-81ED-4DB2-BD59-A6C34878D82A}">
                    <a16:rowId xmlns:a16="http://schemas.microsoft.com/office/drawing/2014/main" val="10000"/>
                  </a:ext>
                </a:extLst>
              </a:tr>
              <a:tr h="423110">
                <a:tc>
                  <a:txBody>
                    <a:bodyPr/>
                    <a:lstStyle/>
                    <a:p>
                      <a:pPr marL="0" lvl="0" indent="0" algn="l" rtl="0">
                        <a:spcBef>
                          <a:spcPts val="0"/>
                        </a:spcBef>
                        <a:spcAft>
                          <a:spcPts val="0"/>
                        </a:spcAft>
                        <a:buNone/>
                      </a:pPr>
                      <a:r>
                        <a:rPr lang="en-GB" sz="1700">
                          <a:solidFill>
                            <a:srgbClr val="33334D"/>
                          </a:solidFill>
                        </a:rPr>
                        <a:t>Finland</a:t>
                      </a:r>
                      <a:endParaRPr sz="1700">
                        <a:solidFill>
                          <a:srgbClr val="33334D"/>
                        </a:solidFill>
                      </a:endParaRPr>
                    </a:p>
                  </a:txBody>
                  <a:tcPr marL="91425" marR="91425" marT="91425" marB="91425" anchor="ctr">
                    <a:solidFill>
                      <a:schemeClr val="bg1"/>
                    </a:solidFill>
                  </a:tcPr>
                </a:tc>
                <a:tc>
                  <a:txBody>
                    <a:bodyPr/>
                    <a:lstStyle/>
                    <a:p>
                      <a:pPr marL="0" lvl="0" indent="0" algn="l" rtl="0">
                        <a:spcBef>
                          <a:spcPts val="0"/>
                        </a:spcBef>
                        <a:spcAft>
                          <a:spcPts val="0"/>
                        </a:spcAft>
                        <a:buNone/>
                      </a:pPr>
                      <a:r>
                        <a:rPr lang="en-GB" sz="1700">
                          <a:solidFill>
                            <a:srgbClr val="33334D"/>
                          </a:solidFill>
                        </a:rPr>
                        <a:t>15 years</a:t>
                      </a:r>
                      <a:endParaRPr sz="1700">
                        <a:solidFill>
                          <a:srgbClr val="33334D"/>
                        </a:solidFill>
                      </a:endParaRPr>
                    </a:p>
                  </a:txBody>
                  <a:tcPr marL="91425" marR="91425" marT="91425" marB="91425" anchor="ctr">
                    <a:solidFill>
                      <a:schemeClr val="bg1"/>
                    </a:solidFill>
                  </a:tcPr>
                </a:tc>
                <a:tc>
                  <a:txBody>
                    <a:bodyPr/>
                    <a:lstStyle/>
                    <a:p>
                      <a:pPr marL="0" lvl="0" indent="0" algn="l" rtl="0">
                        <a:spcBef>
                          <a:spcPts val="0"/>
                        </a:spcBef>
                        <a:spcAft>
                          <a:spcPts val="0"/>
                        </a:spcAft>
                        <a:buNone/>
                      </a:pPr>
                      <a:r>
                        <a:rPr lang="it-IT" sz="1700">
                          <a:solidFill>
                            <a:srgbClr val="33334D"/>
                          </a:solidFill>
                        </a:rPr>
                        <a:t>1 </a:t>
                      </a:r>
                      <a:r>
                        <a:rPr lang="it-IT" sz="1700" err="1">
                          <a:solidFill>
                            <a:srgbClr val="33334D"/>
                          </a:solidFill>
                        </a:rPr>
                        <a:t>parent</a:t>
                      </a:r>
                      <a:endParaRPr sz="1700">
                        <a:solidFill>
                          <a:srgbClr val="33334D"/>
                        </a:solidFill>
                      </a:endParaRPr>
                    </a:p>
                  </a:txBody>
                  <a:tcPr marL="91425" marR="91425" marT="91425" marB="91425" anchor="ctr">
                    <a:solidFill>
                      <a:schemeClr val="bg1"/>
                    </a:solidFill>
                  </a:tcPr>
                </a:tc>
                <a:extLst>
                  <a:ext uri="{0D108BD9-81ED-4DB2-BD59-A6C34878D82A}">
                    <a16:rowId xmlns:a16="http://schemas.microsoft.com/office/drawing/2014/main" val="10004"/>
                  </a:ext>
                </a:extLst>
              </a:tr>
              <a:tr h="423110">
                <a:tc>
                  <a:txBody>
                    <a:bodyPr/>
                    <a:lstStyle/>
                    <a:p>
                      <a:pPr marL="0" lvl="0" indent="0" algn="l" rtl="0">
                        <a:spcBef>
                          <a:spcPts val="0"/>
                        </a:spcBef>
                        <a:spcAft>
                          <a:spcPts val="0"/>
                        </a:spcAft>
                        <a:buNone/>
                      </a:pPr>
                      <a:r>
                        <a:rPr lang="en-GB" sz="1700">
                          <a:solidFill>
                            <a:srgbClr val="33334D"/>
                          </a:solidFill>
                        </a:rPr>
                        <a:t>UK</a:t>
                      </a:r>
                      <a:endParaRPr sz="1700">
                        <a:solidFill>
                          <a:srgbClr val="33334D"/>
                        </a:solidFill>
                      </a:endParaRPr>
                    </a:p>
                  </a:txBody>
                  <a:tcPr marL="91425" marR="91425" marT="91425" marB="91425" anchor="ctr">
                    <a:solidFill>
                      <a:schemeClr val="bg1"/>
                    </a:solidFill>
                  </a:tcPr>
                </a:tc>
                <a:tc>
                  <a:txBody>
                    <a:bodyPr/>
                    <a:lstStyle/>
                    <a:p>
                      <a:pPr marL="0" lvl="0" indent="0" algn="l" rtl="0">
                        <a:spcBef>
                          <a:spcPts val="0"/>
                        </a:spcBef>
                        <a:spcAft>
                          <a:spcPts val="0"/>
                        </a:spcAft>
                        <a:buNone/>
                      </a:pPr>
                      <a:r>
                        <a:rPr lang="it-IT" sz="1700">
                          <a:solidFill>
                            <a:srgbClr val="33334D"/>
                          </a:solidFill>
                        </a:rPr>
                        <a:t>16 </a:t>
                      </a:r>
                      <a:r>
                        <a:rPr lang="it-IT" sz="1700" err="1">
                          <a:solidFill>
                            <a:srgbClr val="33334D"/>
                          </a:solidFill>
                        </a:rPr>
                        <a:t>years</a:t>
                      </a:r>
                      <a:endParaRPr sz="1700">
                        <a:solidFill>
                          <a:srgbClr val="33334D"/>
                        </a:solidFill>
                      </a:endParaRPr>
                    </a:p>
                  </a:txBody>
                  <a:tcPr marL="91425" marR="91425" marT="91425" marB="91425" anchor="ctr">
                    <a:solidFill>
                      <a:schemeClr val="bg1"/>
                    </a:solidFill>
                  </a:tcPr>
                </a:tc>
                <a:tc>
                  <a:txBody>
                    <a:bodyPr/>
                    <a:lstStyle/>
                    <a:p>
                      <a:pPr marL="0" lvl="0" indent="0" algn="l" rtl="0">
                        <a:spcBef>
                          <a:spcPts val="0"/>
                        </a:spcBef>
                        <a:spcAft>
                          <a:spcPts val="0"/>
                        </a:spcAft>
                        <a:buNone/>
                      </a:pPr>
                      <a:r>
                        <a:rPr lang="it-IT" sz="1700">
                          <a:solidFill>
                            <a:srgbClr val="33334D"/>
                          </a:solidFill>
                        </a:rPr>
                        <a:t>1 </a:t>
                      </a:r>
                      <a:r>
                        <a:rPr lang="it-IT" sz="1700" err="1">
                          <a:solidFill>
                            <a:srgbClr val="33334D"/>
                          </a:solidFill>
                        </a:rPr>
                        <a:t>parent</a:t>
                      </a:r>
                      <a:endParaRPr sz="1700">
                        <a:solidFill>
                          <a:srgbClr val="33334D"/>
                        </a:solidFill>
                      </a:endParaRPr>
                    </a:p>
                  </a:txBody>
                  <a:tcPr marL="91425" marR="91425" marT="91425" marB="91425" anchor="ctr">
                    <a:solidFill>
                      <a:schemeClr val="bg1"/>
                    </a:solidFill>
                  </a:tcPr>
                </a:tc>
                <a:extLst>
                  <a:ext uri="{0D108BD9-81ED-4DB2-BD59-A6C34878D82A}">
                    <a16:rowId xmlns:a16="http://schemas.microsoft.com/office/drawing/2014/main" val="10005"/>
                  </a:ext>
                </a:extLst>
              </a:tr>
              <a:tr h="676993">
                <a:tc>
                  <a:txBody>
                    <a:bodyPr/>
                    <a:lstStyle/>
                    <a:p>
                      <a:pPr marL="0" lvl="0" indent="0" algn="l" rtl="0">
                        <a:spcBef>
                          <a:spcPts val="0"/>
                        </a:spcBef>
                        <a:spcAft>
                          <a:spcPts val="0"/>
                        </a:spcAft>
                        <a:buNone/>
                      </a:pPr>
                      <a:r>
                        <a:rPr lang="it-IT" sz="1700" err="1">
                          <a:solidFill>
                            <a:srgbClr val="33334D"/>
                          </a:solidFill>
                        </a:rPr>
                        <a:t>Ireland</a:t>
                      </a:r>
                      <a:endParaRPr sz="1700">
                        <a:solidFill>
                          <a:srgbClr val="33334D"/>
                        </a:solidFill>
                      </a:endParaRPr>
                    </a:p>
                  </a:txBody>
                  <a:tcPr marL="91425" marR="91425" marT="91425" marB="91425" anchor="ctr">
                    <a:solidFill>
                      <a:schemeClr val="bg1"/>
                    </a:solidFill>
                  </a:tcPr>
                </a:tc>
                <a:tc>
                  <a:txBody>
                    <a:bodyPr/>
                    <a:lstStyle/>
                    <a:p>
                      <a:pPr marL="0" lvl="0" indent="0" algn="l" rtl="0">
                        <a:spcBef>
                          <a:spcPts val="0"/>
                        </a:spcBef>
                        <a:spcAft>
                          <a:spcPts val="0"/>
                        </a:spcAft>
                        <a:buNone/>
                      </a:pPr>
                      <a:r>
                        <a:rPr lang="en-US" sz="1700">
                          <a:solidFill>
                            <a:srgbClr val="33334D"/>
                          </a:solidFill>
                        </a:rPr>
                        <a:t>16 years (clinical s) 18 years (all other research)</a:t>
                      </a:r>
                      <a:endParaRPr sz="1700">
                        <a:solidFill>
                          <a:srgbClr val="33334D"/>
                        </a:solidFill>
                      </a:endParaRPr>
                    </a:p>
                  </a:txBody>
                  <a:tcPr marL="91425" marR="91425" marT="91425" marB="91425" anchor="ctr">
                    <a:solidFill>
                      <a:schemeClr val="bg1"/>
                    </a:solidFill>
                  </a:tcPr>
                </a:tc>
                <a:tc>
                  <a:txBody>
                    <a:bodyPr/>
                    <a:lstStyle/>
                    <a:p>
                      <a:pPr marL="0" lvl="0" indent="0" algn="l" rtl="0">
                        <a:spcBef>
                          <a:spcPts val="0"/>
                        </a:spcBef>
                        <a:spcAft>
                          <a:spcPts val="0"/>
                        </a:spcAft>
                        <a:buNone/>
                      </a:pPr>
                      <a:r>
                        <a:rPr lang="it-IT" sz="1700">
                          <a:solidFill>
                            <a:srgbClr val="33334D"/>
                          </a:solidFill>
                        </a:rPr>
                        <a:t>1 </a:t>
                      </a:r>
                      <a:r>
                        <a:rPr lang="it-IT" sz="1700" err="1">
                          <a:solidFill>
                            <a:srgbClr val="33334D"/>
                          </a:solidFill>
                        </a:rPr>
                        <a:t>parent</a:t>
                      </a:r>
                      <a:endParaRPr sz="1700">
                        <a:solidFill>
                          <a:srgbClr val="33334D"/>
                        </a:solidFill>
                      </a:endParaRPr>
                    </a:p>
                  </a:txBody>
                  <a:tcPr marL="91425" marR="91425" marT="91425" marB="91425" anchor="ctr">
                    <a:solidFill>
                      <a:schemeClr val="bg1"/>
                    </a:solidFill>
                  </a:tcPr>
                </a:tc>
                <a:extLst>
                  <a:ext uri="{0D108BD9-81ED-4DB2-BD59-A6C34878D82A}">
                    <a16:rowId xmlns:a16="http://schemas.microsoft.com/office/drawing/2014/main" val="10006"/>
                  </a:ext>
                </a:extLst>
              </a:tr>
              <a:tr h="423110">
                <a:tc>
                  <a:txBody>
                    <a:bodyPr/>
                    <a:lstStyle/>
                    <a:p>
                      <a:pPr marL="0" lvl="0" indent="0" algn="l" rtl="0">
                        <a:spcBef>
                          <a:spcPts val="0"/>
                        </a:spcBef>
                        <a:spcAft>
                          <a:spcPts val="0"/>
                        </a:spcAft>
                        <a:buNone/>
                      </a:pPr>
                      <a:r>
                        <a:rPr lang="en-GB" sz="1700">
                          <a:solidFill>
                            <a:srgbClr val="33334D"/>
                          </a:solidFill>
                        </a:rPr>
                        <a:t>Spain</a:t>
                      </a:r>
                      <a:endParaRPr sz="1700">
                        <a:solidFill>
                          <a:srgbClr val="33334D"/>
                        </a:solidFill>
                      </a:endParaRPr>
                    </a:p>
                  </a:txBody>
                  <a:tcPr marL="91425" marR="91425" marT="91425" marB="91425" anchor="ctr">
                    <a:solidFill>
                      <a:schemeClr val="bg1"/>
                    </a:solidFill>
                  </a:tcPr>
                </a:tc>
                <a:tc>
                  <a:txBody>
                    <a:bodyPr/>
                    <a:lstStyle/>
                    <a:p>
                      <a:pPr marL="0" lvl="0" indent="0" algn="l" rtl="0">
                        <a:spcBef>
                          <a:spcPts val="0"/>
                        </a:spcBef>
                        <a:spcAft>
                          <a:spcPts val="0"/>
                        </a:spcAft>
                        <a:buNone/>
                      </a:pPr>
                      <a:r>
                        <a:rPr lang="en-US" sz="1700">
                          <a:solidFill>
                            <a:srgbClr val="33334D"/>
                          </a:solidFill>
                        </a:rPr>
                        <a:t>18 years</a:t>
                      </a:r>
                      <a:endParaRPr sz="1700">
                        <a:solidFill>
                          <a:srgbClr val="33334D"/>
                        </a:solidFill>
                      </a:endParaRPr>
                    </a:p>
                  </a:txBody>
                  <a:tcPr marL="91425" marR="91425" marT="91425" marB="91425" anchor="ctr">
                    <a:solidFill>
                      <a:schemeClr val="bg1"/>
                    </a:solidFill>
                  </a:tcPr>
                </a:tc>
                <a:tc>
                  <a:txBody>
                    <a:bodyPr/>
                    <a:lstStyle/>
                    <a:p>
                      <a:pPr marL="0" lvl="0" indent="0" algn="l" rtl="0">
                        <a:spcBef>
                          <a:spcPts val="0"/>
                        </a:spcBef>
                        <a:spcAft>
                          <a:spcPts val="0"/>
                        </a:spcAft>
                        <a:buNone/>
                      </a:pPr>
                      <a:r>
                        <a:rPr lang="it-IT" sz="1700">
                          <a:solidFill>
                            <a:srgbClr val="33334D"/>
                          </a:solidFill>
                        </a:rPr>
                        <a:t>1 </a:t>
                      </a:r>
                      <a:r>
                        <a:rPr lang="it-IT" sz="1700" err="1">
                          <a:solidFill>
                            <a:srgbClr val="33334D"/>
                          </a:solidFill>
                        </a:rPr>
                        <a:t>parent</a:t>
                      </a:r>
                      <a:endParaRPr sz="1700">
                        <a:solidFill>
                          <a:srgbClr val="33334D"/>
                        </a:solidFill>
                      </a:endParaRPr>
                    </a:p>
                  </a:txBody>
                  <a:tcPr marL="91425" marR="91425" marT="91425" marB="91425" anchor="ctr">
                    <a:solidFill>
                      <a:schemeClr val="bg1"/>
                    </a:solidFill>
                  </a:tcPr>
                </a:tc>
                <a:extLst>
                  <a:ext uri="{0D108BD9-81ED-4DB2-BD59-A6C34878D82A}">
                    <a16:rowId xmlns:a16="http://schemas.microsoft.com/office/drawing/2014/main" val="10007"/>
                  </a:ext>
                </a:extLst>
              </a:tr>
              <a:tr h="676993">
                <a:tc>
                  <a:txBody>
                    <a:bodyPr/>
                    <a:lstStyle/>
                    <a:p>
                      <a:pPr marL="0" lvl="0" indent="0" algn="l" rtl="0">
                        <a:spcBef>
                          <a:spcPts val="0"/>
                        </a:spcBef>
                        <a:spcAft>
                          <a:spcPts val="0"/>
                        </a:spcAft>
                        <a:buNone/>
                      </a:pPr>
                      <a:r>
                        <a:rPr lang="en-GB" sz="1700">
                          <a:solidFill>
                            <a:srgbClr val="33334D"/>
                          </a:solidFill>
                          <a:sym typeface="Gill Sans"/>
                        </a:rPr>
                        <a:t>Belgium</a:t>
                      </a:r>
                      <a:endParaRPr sz="1700">
                        <a:solidFill>
                          <a:srgbClr val="33334D"/>
                        </a:solidFill>
                        <a:latin typeface="Gill Sans"/>
                        <a:ea typeface="Gill Sans"/>
                        <a:cs typeface="Gill Sans"/>
                        <a:sym typeface="Gill Sans"/>
                      </a:endParaRPr>
                    </a:p>
                  </a:txBody>
                  <a:tcPr marL="91425" marR="91425" marT="91425" marB="91425" anchor="ctr">
                    <a:solidFill>
                      <a:schemeClr val="bg1"/>
                    </a:solidFill>
                  </a:tcPr>
                </a:tc>
                <a:tc>
                  <a:txBody>
                    <a:bodyPr/>
                    <a:lstStyle/>
                    <a:p>
                      <a:pPr marL="0" lvl="0" indent="0" algn="l" rtl="0">
                        <a:spcBef>
                          <a:spcPts val="0"/>
                        </a:spcBef>
                        <a:spcAft>
                          <a:spcPts val="0"/>
                        </a:spcAft>
                        <a:buNone/>
                      </a:pPr>
                      <a:r>
                        <a:rPr lang="en-GB" sz="1700">
                          <a:solidFill>
                            <a:srgbClr val="33334D"/>
                          </a:solidFill>
                        </a:rPr>
                        <a:t>18 years</a:t>
                      </a:r>
                    </a:p>
                  </a:txBody>
                  <a:tcPr marL="91425" marR="91425" marT="91425" marB="91425" anchor="ctr">
                    <a:solidFill>
                      <a:schemeClr val="bg1"/>
                    </a:solidFill>
                  </a:tcPr>
                </a:tc>
                <a:tc>
                  <a:txBody>
                    <a:bodyPr/>
                    <a:lstStyle/>
                    <a:p>
                      <a:pPr marL="0" lvl="0" indent="0" algn="l" rtl="0">
                        <a:spcBef>
                          <a:spcPts val="0"/>
                        </a:spcBef>
                        <a:spcAft>
                          <a:spcPts val="0"/>
                        </a:spcAft>
                        <a:buNone/>
                      </a:pPr>
                      <a:r>
                        <a:rPr lang="en-GB" sz="1700">
                          <a:solidFill>
                            <a:srgbClr val="33334D"/>
                          </a:solidFill>
                        </a:rPr>
                        <a:t>1 parent at recruitment, both parents at some point</a:t>
                      </a:r>
                      <a:endParaRPr sz="1700">
                        <a:solidFill>
                          <a:srgbClr val="33334D"/>
                        </a:solidFill>
                      </a:endParaRPr>
                    </a:p>
                  </a:txBody>
                  <a:tcPr marL="91425" marR="91425" marT="91425" marB="91425" anchor="ctr">
                    <a:solidFill>
                      <a:schemeClr val="bg1"/>
                    </a:solidFill>
                  </a:tcPr>
                </a:tc>
                <a:extLst>
                  <a:ext uri="{0D108BD9-81ED-4DB2-BD59-A6C34878D82A}">
                    <a16:rowId xmlns:a16="http://schemas.microsoft.com/office/drawing/2014/main" val="10009"/>
                  </a:ext>
                </a:extLst>
              </a:tr>
              <a:tr h="423110">
                <a:tc>
                  <a:txBody>
                    <a:bodyPr/>
                    <a:lstStyle/>
                    <a:p>
                      <a:pPr marL="0" lvl="0" indent="0" algn="l" rtl="0">
                        <a:spcBef>
                          <a:spcPts val="0"/>
                        </a:spcBef>
                        <a:spcAft>
                          <a:spcPts val="0"/>
                        </a:spcAft>
                        <a:buNone/>
                      </a:pPr>
                      <a:r>
                        <a:rPr lang="en-GB" sz="1700">
                          <a:solidFill>
                            <a:srgbClr val="33334D"/>
                          </a:solidFill>
                        </a:rPr>
                        <a:t>Germany</a:t>
                      </a:r>
                    </a:p>
                  </a:txBody>
                  <a:tcPr marL="91425" marR="91425" marT="91425" marB="91425" anchor="ctr">
                    <a:solidFill>
                      <a:schemeClr val="bg1"/>
                    </a:solidFill>
                  </a:tcPr>
                </a:tc>
                <a:tc>
                  <a:txBody>
                    <a:bodyPr/>
                    <a:lstStyle/>
                    <a:p>
                      <a:pPr marL="0" lvl="0" indent="0" algn="l" rtl="0">
                        <a:spcBef>
                          <a:spcPts val="0"/>
                        </a:spcBef>
                        <a:spcAft>
                          <a:spcPts val="0"/>
                        </a:spcAft>
                        <a:buNone/>
                      </a:pPr>
                      <a:r>
                        <a:rPr lang="en-GB" sz="1700">
                          <a:solidFill>
                            <a:srgbClr val="33334D"/>
                          </a:solidFill>
                        </a:rPr>
                        <a:t>18 years</a:t>
                      </a:r>
                      <a:endParaRPr sz="1700">
                        <a:solidFill>
                          <a:srgbClr val="33334D"/>
                        </a:solidFill>
                      </a:endParaRPr>
                    </a:p>
                  </a:txBody>
                  <a:tcPr marL="91425" marR="91425" marT="91425" marB="91425" anchor="ctr">
                    <a:solidFill>
                      <a:schemeClr val="bg1"/>
                    </a:solidFill>
                  </a:tcPr>
                </a:tc>
                <a:tc>
                  <a:txBody>
                    <a:bodyPr/>
                    <a:lstStyle/>
                    <a:p>
                      <a:pPr marL="0" lvl="0" indent="0" algn="l" rtl="0">
                        <a:spcBef>
                          <a:spcPts val="0"/>
                        </a:spcBef>
                        <a:spcAft>
                          <a:spcPts val="0"/>
                        </a:spcAft>
                        <a:buNone/>
                      </a:pPr>
                      <a:r>
                        <a:rPr lang="en-GB" sz="1700">
                          <a:solidFill>
                            <a:srgbClr val="33334D"/>
                          </a:solidFill>
                        </a:rPr>
                        <a:t>Both parents</a:t>
                      </a:r>
                      <a:endParaRPr sz="1700">
                        <a:solidFill>
                          <a:srgbClr val="33334D"/>
                        </a:solidFill>
                      </a:endParaRPr>
                    </a:p>
                  </a:txBody>
                  <a:tcPr marL="91425" marR="91425" marT="91425" marB="91425" anchor="ctr">
                    <a:solidFill>
                      <a:schemeClr val="bg1"/>
                    </a:solidFill>
                  </a:tcPr>
                </a:tc>
                <a:extLst>
                  <a:ext uri="{0D108BD9-81ED-4DB2-BD59-A6C34878D82A}">
                    <a16:rowId xmlns:a16="http://schemas.microsoft.com/office/drawing/2014/main" val="3872120190"/>
                  </a:ext>
                </a:extLst>
              </a:tr>
              <a:tr h="423110">
                <a:tc>
                  <a:txBody>
                    <a:bodyPr/>
                    <a:lstStyle/>
                    <a:p>
                      <a:pPr marL="0" lvl="0" indent="0" algn="l" rtl="0">
                        <a:spcBef>
                          <a:spcPts val="0"/>
                        </a:spcBef>
                        <a:spcAft>
                          <a:spcPts val="0"/>
                        </a:spcAft>
                        <a:buNone/>
                      </a:pPr>
                      <a:r>
                        <a:rPr lang="en-GB" sz="1700">
                          <a:solidFill>
                            <a:srgbClr val="33334D"/>
                          </a:solidFill>
                        </a:rPr>
                        <a:t>Italy</a:t>
                      </a:r>
                      <a:endParaRPr sz="1700">
                        <a:solidFill>
                          <a:srgbClr val="33334D"/>
                        </a:solidFill>
                      </a:endParaRPr>
                    </a:p>
                  </a:txBody>
                  <a:tcPr marL="91425" marR="91425" marT="91425" marB="91425" anchor="ctr">
                    <a:solidFill>
                      <a:schemeClr val="bg1"/>
                    </a:solidFill>
                  </a:tcPr>
                </a:tc>
                <a:tc>
                  <a:txBody>
                    <a:bodyPr/>
                    <a:lstStyle/>
                    <a:p>
                      <a:pPr marL="0" lvl="0" indent="0" algn="l" rtl="0">
                        <a:spcBef>
                          <a:spcPts val="0"/>
                        </a:spcBef>
                        <a:spcAft>
                          <a:spcPts val="0"/>
                        </a:spcAft>
                        <a:buNone/>
                      </a:pPr>
                      <a:r>
                        <a:rPr lang="en-GB" sz="1700">
                          <a:solidFill>
                            <a:srgbClr val="33334D"/>
                          </a:solidFill>
                        </a:rPr>
                        <a:t>18 years</a:t>
                      </a:r>
                      <a:endParaRPr sz="1700">
                        <a:solidFill>
                          <a:srgbClr val="33334D"/>
                        </a:solidFill>
                      </a:endParaRPr>
                    </a:p>
                  </a:txBody>
                  <a:tcPr marL="91425" marR="91425" marT="91425" marB="91425" anchor="ctr">
                    <a:solidFill>
                      <a:schemeClr val="bg1"/>
                    </a:solidFill>
                  </a:tcPr>
                </a:tc>
                <a:tc>
                  <a:txBody>
                    <a:bodyPr/>
                    <a:lstStyle/>
                    <a:p>
                      <a:pPr marL="0" lvl="0" indent="0" algn="l" rtl="0">
                        <a:spcBef>
                          <a:spcPts val="0"/>
                        </a:spcBef>
                        <a:spcAft>
                          <a:spcPts val="0"/>
                        </a:spcAft>
                        <a:buNone/>
                      </a:pPr>
                      <a:r>
                        <a:rPr lang="en-GB" sz="1700">
                          <a:solidFill>
                            <a:srgbClr val="33334D"/>
                          </a:solidFill>
                        </a:rPr>
                        <a:t>Both parents</a:t>
                      </a:r>
                      <a:endParaRPr sz="1700">
                        <a:solidFill>
                          <a:srgbClr val="33334D"/>
                        </a:solidFill>
                      </a:endParaRPr>
                    </a:p>
                  </a:txBody>
                  <a:tcPr marL="91425" marR="91425" marT="91425" marB="91425" anchor="ctr">
                    <a:solidFill>
                      <a:schemeClr val="bg1"/>
                    </a:solidFill>
                  </a:tcPr>
                </a:tc>
                <a:extLst>
                  <a:ext uri="{0D108BD9-81ED-4DB2-BD59-A6C34878D82A}">
                    <a16:rowId xmlns:a16="http://schemas.microsoft.com/office/drawing/2014/main" val="2455012728"/>
                  </a:ext>
                </a:extLst>
              </a:tr>
              <a:tr h="423110">
                <a:tc>
                  <a:txBody>
                    <a:bodyPr/>
                    <a:lstStyle/>
                    <a:p>
                      <a:pPr marL="0" lvl="0" indent="0" algn="l" rtl="0">
                        <a:spcBef>
                          <a:spcPts val="0"/>
                        </a:spcBef>
                        <a:spcAft>
                          <a:spcPts val="0"/>
                        </a:spcAft>
                        <a:buNone/>
                      </a:pPr>
                      <a:r>
                        <a:rPr lang="en-GB" sz="1700">
                          <a:solidFill>
                            <a:srgbClr val="33334D"/>
                          </a:solidFill>
                        </a:rPr>
                        <a:t>The Netherlands</a:t>
                      </a:r>
                      <a:endParaRPr sz="1700">
                        <a:solidFill>
                          <a:srgbClr val="33334D"/>
                        </a:solidFill>
                      </a:endParaRPr>
                    </a:p>
                  </a:txBody>
                  <a:tcPr marL="91425" marR="91425" marT="91425" marB="91425" anchor="ctr">
                    <a:solidFill>
                      <a:schemeClr val="bg1"/>
                    </a:solidFill>
                  </a:tcPr>
                </a:tc>
                <a:tc>
                  <a:txBody>
                    <a:bodyPr/>
                    <a:lstStyle/>
                    <a:p>
                      <a:pPr marL="0" lvl="0" indent="0" algn="l" rtl="0">
                        <a:spcBef>
                          <a:spcPts val="0"/>
                        </a:spcBef>
                        <a:spcAft>
                          <a:spcPts val="0"/>
                        </a:spcAft>
                        <a:buNone/>
                      </a:pPr>
                      <a:r>
                        <a:rPr lang="en-GB" sz="1700">
                          <a:solidFill>
                            <a:srgbClr val="33334D"/>
                          </a:solidFill>
                        </a:rPr>
                        <a:t>18 years </a:t>
                      </a:r>
                      <a:endParaRPr sz="1700">
                        <a:solidFill>
                          <a:srgbClr val="33334D"/>
                        </a:solidFill>
                      </a:endParaRPr>
                    </a:p>
                  </a:txBody>
                  <a:tcPr marL="91425" marR="91425" marT="91425" marB="91425"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a:solidFill>
                            <a:srgbClr val="33334D"/>
                          </a:solidFill>
                        </a:rPr>
                        <a:t>Both parents</a:t>
                      </a:r>
                    </a:p>
                  </a:txBody>
                  <a:tcPr marL="91425" marR="91425" marT="91425" marB="91425" anchor="b">
                    <a:solidFill>
                      <a:schemeClr val="bg1"/>
                    </a:solidFill>
                  </a:tcPr>
                </a:tc>
                <a:extLst>
                  <a:ext uri="{0D108BD9-81ED-4DB2-BD59-A6C34878D82A}">
                    <a16:rowId xmlns:a16="http://schemas.microsoft.com/office/drawing/2014/main" val="890937821"/>
                  </a:ext>
                </a:extLst>
              </a:tr>
            </a:tbl>
          </a:graphicData>
        </a:graphic>
      </p:graphicFrame>
      <p:sp>
        <p:nvSpPr>
          <p:cNvPr id="602" name="Google Shape;602;p38"/>
          <p:cNvSpPr txBox="1">
            <a:spLocks noGrp="1"/>
          </p:cNvSpPr>
          <p:nvPr>
            <p:ph type="title"/>
          </p:nvPr>
        </p:nvSpPr>
        <p:spPr>
          <a:xfrm>
            <a:off x="501650" y="77027"/>
            <a:ext cx="11525250" cy="1325563"/>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GB" sz="3500"/>
              <a:t>ASSENT AND CONSENT: DIFFERENCES ACROSS EUROPE</a:t>
            </a:r>
          </a:p>
        </p:txBody>
      </p:sp>
      <p:sp>
        <p:nvSpPr>
          <p:cNvPr id="605" name="Google Shape;605;p38"/>
          <p:cNvSpPr/>
          <p:nvPr/>
        </p:nvSpPr>
        <p:spPr>
          <a:xfrm>
            <a:off x="8626439" y="1779403"/>
            <a:ext cx="900000" cy="288000"/>
          </a:xfrm>
          <a:prstGeom prst="downArrow">
            <a:avLst>
              <a:gd name="adj1" fmla="val 50000"/>
              <a:gd name="adj2" fmla="val 56684"/>
            </a:avLst>
          </a:prstGeom>
          <a:solidFill>
            <a:srgbClr val="B8F6D3"/>
          </a:solidFill>
          <a:ln>
            <a:solidFill>
              <a:schemeClr val="accent6"/>
            </a:solidFill>
          </a:ln>
        </p:spPr>
        <p:txBody>
          <a:bodyPr spcFirstLastPara="1" wrap="square" lIns="91425" tIns="91425" rIns="91425" bIns="91425"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3334D"/>
              </a:solidFill>
              <a:effectLst/>
              <a:uLnTx/>
              <a:uFillTx/>
              <a:latin typeface="Gill Sans MT"/>
              <a:ea typeface="+mn-ea"/>
              <a:cs typeface="+mn-cs"/>
              <a:sym typeface="Gill Sans"/>
            </a:endParaRPr>
          </a:p>
        </p:txBody>
      </p:sp>
      <p:sp>
        <p:nvSpPr>
          <p:cNvPr id="606" name="Google Shape;606;p38"/>
          <p:cNvSpPr/>
          <p:nvPr/>
        </p:nvSpPr>
        <p:spPr>
          <a:xfrm>
            <a:off x="7886665" y="999378"/>
            <a:ext cx="2446749" cy="756000"/>
          </a:xfrm>
          <a:prstGeom prst="roundRect">
            <a:avLst>
              <a:gd name="adj" fmla="val 16667"/>
            </a:avLst>
          </a:prstGeom>
          <a:solidFill>
            <a:srgbClr val="B8F6D3"/>
          </a:solidFill>
          <a:ln>
            <a:solidFill>
              <a:schemeClr val="accent6"/>
            </a:solidFill>
          </a:ln>
        </p:spPr>
        <p:txBody>
          <a:bodyPr spcFirstLastPara="1" wrap="square" lIns="91425" tIns="91425" rIns="91425" bIns="91425"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GB">
                <a:solidFill>
                  <a:srgbClr val="33334D"/>
                </a:solidFill>
                <a:latin typeface="Gill Sans MT"/>
                <a:ea typeface="Gill Sans"/>
                <a:cs typeface="Gill Sans"/>
                <a:sym typeface="Gill Sans"/>
              </a:rPr>
              <a:t>N</a:t>
            </a:r>
            <a:r>
              <a:rPr kumimoji="0" lang="en-GB" sz="1800" b="0" i="0" u="none" strike="noStrike" kern="1200" cap="none" spc="0" normalizeH="0" baseline="0" noProof="0">
                <a:ln>
                  <a:noFill/>
                </a:ln>
                <a:solidFill>
                  <a:srgbClr val="33334D"/>
                </a:solidFill>
                <a:effectLst/>
                <a:uLnTx/>
                <a:uFillTx/>
                <a:latin typeface="Gill Sans MT"/>
                <a:ea typeface="Gill Sans"/>
                <a:cs typeface="Gill Sans"/>
                <a:sym typeface="Gill Sans"/>
              </a:rPr>
              <a:t>umber of signatories required in consent</a:t>
            </a:r>
            <a:endParaRPr kumimoji="0" sz="1800" b="0" i="0" u="none" strike="noStrike" kern="1200" cap="none" spc="0" normalizeH="0" baseline="0" noProof="0">
              <a:ln>
                <a:noFill/>
              </a:ln>
              <a:solidFill>
                <a:srgbClr val="33334D"/>
              </a:solidFill>
              <a:effectLst/>
              <a:uLnTx/>
              <a:uFillTx/>
              <a:latin typeface="Gill Sans MT"/>
              <a:ea typeface="Gill Sans"/>
              <a:cs typeface="Gill Sans"/>
              <a:sym typeface="Gill Sans"/>
            </a:endParaRPr>
          </a:p>
        </p:txBody>
      </p:sp>
      <p:sp>
        <p:nvSpPr>
          <p:cNvPr id="604" name="Google Shape;604;p38"/>
          <p:cNvSpPr/>
          <p:nvPr/>
        </p:nvSpPr>
        <p:spPr>
          <a:xfrm>
            <a:off x="3277926" y="999378"/>
            <a:ext cx="2556000" cy="756000"/>
          </a:xfrm>
          <a:prstGeom prst="roundRect">
            <a:avLst>
              <a:gd name="adj" fmla="val 16667"/>
            </a:avLst>
          </a:prstGeom>
          <a:solidFill>
            <a:srgbClr val="B1F79E"/>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GB">
                <a:solidFill>
                  <a:srgbClr val="33334D"/>
                </a:solidFill>
                <a:latin typeface="Gill Sans MT"/>
                <a:ea typeface="Gill Sans"/>
                <a:cs typeface="Gill Sans"/>
                <a:sym typeface="Gill Sans"/>
              </a:rPr>
              <a:t>A</a:t>
            </a:r>
            <a:r>
              <a:rPr kumimoji="0" lang="en-GB" b="0" i="0" u="none" strike="noStrike" kern="1200" cap="none" spc="0" normalizeH="0" baseline="0" noProof="0" err="1">
                <a:ln>
                  <a:noFill/>
                </a:ln>
                <a:solidFill>
                  <a:srgbClr val="33334D"/>
                </a:solidFill>
                <a:effectLst/>
                <a:uLnTx/>
                <a:uFillTx/>
                <a:latin typeface="Gill Sans MT"/>
                <a:ea typeface="Gill Sans"/>
                <a:cs typeface="Gill Sans"/>
                <a:sym typeface="Gill Sans"/>
              </a:rPr>
              <a:t>ge</a:t>
            </a:r>
            <a:r>
              <a:rPr kumimoji="0" lang="en-GB" b="0" i="0" u="none" strike="noStrike" kern="1200" cap="none" spc="0" normalizeH="0" baseline="0" noProof="0">
                <a:ln>
                  <a:noFill/>
                </a:ln>
                <a:solidFill>
                  <a:srgbClr val="33334D"/>
                </a:solidFill>
                <a:effectLst/>
                <a:uLnTx/>
                <a:uFillTx/>
                <a:latin typeface="Gill Sans MT"/>
                <a:ea typeface="Gill Sans"/>
                <a:cs typeface="Gill Sans"/>
                <a:sym typeface="Gill Sans"/>
              </a:rPr>
              <a:t> of legal competence to consent</a:t>
            </a:r>
          </a:p>
        </p:txBody>
      </p:sp>
      <p:sp>
        <p:nvSpPr>
          <p:cNvPr id="607" name="Google Shape;607;p38"/>
          <p:cNvSpPr/>
          <p:nvPr/>
        </p:nvSpPr>
        <p:spPr>
          <a:xfrm>
            <a:off x="4069926" y="1779403"/>
            <a:ext cx="900000" cy="288000"/>
          </a:xfrm>
          <a:prstGeom prst="downArrow">
            <a:avLst>
              <a:gd name="adj1" fmla="val 50000"/>
              <a:gd name="adj2" fmla="val 70053"/>
            </a:avLst>
          </a:prstGeom>
          <a:solidFill>
            <a:srgbClr val="B1F79E"/>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60F44"/>
              </a:solidFill>
              <a:effectLst/>
              <a:uLnTx/>
              <a:uFillTx/>
              <a:latin typeface="Gill Sans MT"/>
              <a:ea typeface="Gill Sans"/>
              <a:cs typeface="Gill Sans"/>
              <a:sym typeface="Gill Sans"/>
            </a:endParaRPr>
          </a:p>
        </p:txBody>
      </p:sp>
      <p:sp>
        <p:nvSpPr>
          <p:cNvPr id="5" name="CasellaDiTesto 4">
            <a:extLst>
              <a:ext uri="{FF2B5EF4-FFF2-40B4-BE49-F238E27FC236}">
                <a16:creationId xmlns:a16="http://schemas.microsoft.com/office/drawing/2014/main" id="{F79CF068-D898-A1F0-49EC-0F1AE51F3D06}"/>
              </a:ext>
            </a:extLst>
          </p:cNvPr>
          <p:cNvSpPr txBox="1"/>
          <p:nvPr/>
        </p:nvSpPr>
        <p:spPr>
          <a:xfrm rot="16200000">
            <a:off x="-2037618" y="3561284"/>
            <a:ext cx="4759380" cy="353943"/>
          </a:xfrm>
          <a:prstGeom prst="rect">
            <a:avLst/>
          </a:prstGeom>
          <a:noFill/>
        </p:spPr>
        <p:txBody>
          <a:bodyPr wrap="non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sz="1700" b="0" i="1" u="none" strike="noStrike" kern="1200" cap="none" spc="0" normalizeH="0" baseline="0" noProof="0" err="1">
                <a:ln>
                  <a:noFill/>
                </a:ln>
                <a:solidFill>
                  <a:srgbClr val="666699">
                    <a:lumMod val="50000"/>
                  </a:srgbClr>
                </a:solidFill>
                <a:effectLst/>
                <a:uLnTx/>
                <a:uFillTx/>
                <a:ea typeface="+mn-ea"/>
                <a:cs typeface="Arial" panose="020B0604020202020204" pitchFamily="34" charset="0"/>
              </a:rPr>
              <a:t>Modified</a:t>
            </a:r>
            <a:r>
              <a:rPr kumimoji="0" lang="it-IT" sz="1700" b="0" i="1" u="none" strike="noStrike" kern="1200" cap="none" spc="0" normalizeH="0" baseline="0" noProof="0">
                <a:ln>
                  <a:noFill/>
                </a:ln>
                <a:solidFill>
                  <a:srgbClr val="666699">
                    <a:lumMod val="50000"/>
                  </a:srgbClr>
                </a:solidFill>
                <a:effectLst/>
                <a:uLnTx/>
                <a:uFillTx/>
                <a:ea typeface="+mn-ea"/>
                <a:cs typeface="Arial" panose="020B0604020202020204" pitchFamily="34" charset="0"/>
              </a:rPr>
              <a:t> from </a:t>
            </a:r>
            <a:r>
              <a:rPr kumimoji="0" lang="it-IT" sz="1700" b="0" i="1" u="none" strike="noStrike" kern="1200" cap="none" spc="0" normalizeH="0" baseline="0" noProof="0" err="1">
                <a:ln>
                  <a:noFill/>
                </a:ln>
                <a:solidFill>
                  <a:srgbClr val="666699">
                    <a:lumMod val="50000"/>
                  </a:srgbClr>
                </a:solidFill>
                <a:effectLst/>
                <a:uLnTx/>
                <a:uFillTx/>
                <a:ea typeface="+mn-ea"/>
                <a:cs typeface="Arial" panose="020B0604020202020204" pitchFamily="34" charset="0"/>
              </a:rPr>
              <a:t>Lepola</a:t>
            </a:r>
            <a:r>
              <a:rPr kumimoji="0" lang="it-IT" sz="1700" b="0" i="1" u="none" strike="noStrike" kern="1200" cap="none" spc="0" normalizeH="0" baseline="0" noProof="0">
                <a:ln>
                  <a:noFill/>
                </a:ln>
                <a:solidFill>
                  <a:srgbClr val="666699">
                    <a:lumMod val="50000"/>
                  </a:srgbClr>
                </a:solidFill>
                <a:effectLst/>
                <a:uLnTx/>
                <a:uFillTx/>
                <a:ea typeface="+mn-ea"/>
                <a:cs typeface="Arial" panose="020B0604020202020204" pitchFamily="34" charset="0"/>
              </a:rPr>
              <a:t> P. et al, Arch </a:t>
            </a:r>
            <a:r>
              <a:rPr kumimoji="0" lang="it-IT" sz="1700" b="0" i="1" u="none" strike="noStrike" kern="1200" cap="none" spc="0" normalizeH="0" baseline="0" noProof="0" err="1">
                <a:ln>
                  <a:noFill/>
                </a:ln>
                <a:solidFill>
                  <a:srgbClr val="666699">
                    <a:lumMod val="50000"/>
                  </a:srgbClr>
                </a:solidFill>
                <a:effectLst/>
                <a:uLnTx/>
                <a:uFillTx/>
                <a:ea typeface="+mn-ea"/>
                <a:cs typeface="Arial" panose="020B0604020202020204" pitchFamily="34" charset="0"/>
              </a:rPr>
              <a:t>Dis</a:t>
            </a:r>
            <a:r>
              <a:rPr kumimoji="0" lang="it-IT" sz="1700" b="0" i="1" u="none" strike="noStrike" kern="1200" cap="none" spc="0" normalizeH="0" baseline="0" noProof="0">
                <a:ln>
                  <a:noFill/>
                </a:ln>
                <a:solidFill>
                  <a:srgbClr val="666699">
                    <a:lumMod val="50000"/>
                  </a:srgbClr>
                </a:solidFill>
                <a:effectLst/>
                <a:uLnTx/>
                <a:uFillTx/>
                <a:ea typeface="+mn-ea"/>
                <a:cs typeface="Arial" panose="020B0604020202020204" pitchFamily="34" charset="0"/>
              </a:rPr>
              <a:t> Child 2016</a:t>
            </a:r>
          </a:p>
        </p:txBody>
      </p:sp>
      <p:pic>
        <p:nvPicPr>
          <p:cNvPr id="3" name="Picture 2" descr="EnprEMA">
            <a:extLst>
              <a:ext uri="{FF2B5EF4-FFF2-40B4-BE49-F238E27FC236}">
                <a16:creationId xmlns:a16="http://schemas.microsoft.com/office/drawing/2014/main" id="{5086507B-F1EE-0B6F-D2AB-F4770E083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4988" y="5858622"/>
            <a:ext cx="2313171" cy="5186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420F15-E75B-4966-ECB6-F766B1140A7E}"/>
              </a:ext>
            </a:extLst>
          </p:cNvPr>
          <p:cNvSpPr>
            <a:spLocks noGrp="1"/>
          </p:cNvSpPr>
          <p:nvPr>
            <p:ph type="title"/>
          </p:nvPr>
        </p:nvSpPr>
        <p:spPr>
          <a:xfrm>
            <a:off x="838200" y="1468284"/>
            <a:ext cx="7003093" cy="2652779"/>
          </a:xfrm>
          <a:noFill/>
        </p:spPr>
        <p:txBody>
          <a:bodyPr>
            <a:noAutofit/>
          </a:bodyPr>
          <a:lstStyle/>
          <a:p>
            <a:pPr>
              <a:lnSpc>
                <a:spcPct val="150000"/>
              </a:lnSpc>
            </a:pPr>
            <a:r>
              <a:rPr lang="en-GB" sz="4000" i="1"/>
              <a:t>How to prepare the informed assent material </a:t>
            </a:r>
            <a:br>
              <a:rPr lang="en-GB" sz="4000" i="1"/>
            </a:br>
            <a:r>
              <a:rPr lang="en-GB" sz="4000" i="1"/>
              <a:t>&amp; which contents</a:t>
            </a:r>
          </a:p>
        </p:txBody>
      </p:sp>
      <p:pic>
        <p:nvPicPr>
          <p:cNvPr id="3" name="Picture 21" descr="C:\Users\viviana\AppData\Local\Microsoft\Windows\Temporary Internet Files\Content.IE5\T9MMJWNV\MC900355659[1].wmf">
            <a:extLst>
              <a:ext uri="{FF2B5EF4-FFF2-40B4-BE49-F238E27FC236}">
                <a16:creationId xmlns:a16="http://schemas.microsoft.com/office/drawing/2014/main" id="{28477F09-F8AE-2908-F129-CD08058F8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1503" y="2793847"/>
            <a:ext cx="2025624"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6788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70F676-2DCF-3FEC-DE13-DC145225913F}"/>
              </a:ext>
            </a:extLst>
          </p:cNvPr>
          <p:cNvSpPr>
            <a:spLocks noGrp="1"/>
          </p:cNvSpPr>
          <p:nvPr>
            <p:ph type="title"/>
          </p:nvPr>
        </p:nvSpPr>
        <p:spPr/>
        <p:txBody>
          <a:bodyPr/>
          <a:lstStyle/>
          <a:p>
            <a:pPr algn="ctr"/>
            <a:r>
              <a:rPr lang="it-IT"/>
              <a:t>INFORMED ASSENT</a:t>
            </a:r>
          </a:p>
        </p:txBody>
      </p:sp>
      <p:graphicFrame>
        <p:nvGraphicFramePr>
          <p:cNvPr id="3" name="Diagramma 2">
            <a:extLst>
              <a:ext uri="{FF2B5EF4-FFF2-40B4-BE49-F238E27FC236}">
                <a16:creationId xmlns:a16="http://schemas.microsoft.com/office/drawing/2014/main" id="{F517E7CC-797B-9A91-2D8E-CBF5C7EF7B0F}"/>
              </a:ext>
            </a:extLst>
          </p:cNvPr>
          <p:cNvGraphicFramePr/>
          <p:nvPr>
            <p:extLst>
              <p:ext uri="{D42A27DB-BD31-4B8C-83A1-F6EECF244321}">
                <p14:modId xmlns:p14="http://schemas.microsoft.com/office/powerpoint/2010/main" val="786572274"/>
              </p:ext>
            </p:extLst>
          </p:nvPr>
        </p:nvGraphicFramePr>
        <p:xfrm>
          <a:off x="2857500" y="1073484"/>
          <a:ext cx="8407400" cy="5263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Reconnaître et traiter la candidose - BlogParents">
            <a:extLst>
              <a:ext uri="{FF2B5EF4-FFF2-40B4-BE49-F238E27FC236}">
                <a16:creationId xmlns:a16="http://schemas.microsoft.com/office/drawing/2014/main" id="{18338885-1495-F04B-F99C-8C369135E8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333" r="667"/>
          <a:stretch/>
        </p:blipFill>
        <p:spPr bwMode="auto">
          <a:xfrm>
            <a:off x="-56816" y="1865122"/>
            <a:ext cx="3942814" cy="376097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0923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1763BADC-E99E-3868-5B2D-EDE7D2305324}"/>
              </a:ext>
            </a:extLst>
          </p:cNvPr>
          <p:cNvSpPr>
            <a:spLocks noGrp="1"/>
          </p:cNvSpPr>
          <p:nvPr>
            <p:ph type="title"/>
          </p:nvPr>
        </p:nvSpPr>
        <p:spPr>
          <a:xfrm>
            <a:off x="838200" y="139657"/>
            <a:ext cx="10515600" cy="1325563"/>
          </a:xfrm>
          <a:noFill/>
        </p:spPr>
        <p:txBody>
          <a:bodyPr>
            <a:normAutofit/>
          </a:bodyPr>
          <a:lstStyle/>
          <a:p>
            <a:pPr algn="ctr"/>
            <a:r>
              <a:rPr lang="it-IT" sz="4000"/>
              <a:t>INFORMED CONSENT AND ASSENT IN PAEDIATRIC STUDIES</a:t>
            </a:r>
            <a:endParaRPr lang="en-GB" sz="4000"/>
          </a:p>
        </p:txBody>
      </p:sp>
      <p:grpSp>
        <p:nvGrpSpPr>
          <p:cNvPr id="7" name="Gruppo 6">
            <a:extLst>
              <a:ext uri="{FF2B5EF4-FFF2-40B4-BE49-F238E27FC236}">
                <a16:creationId xmlns:a16="http://schemas.microsoft.com/office/drawing/2014/main" id="{6082B557-8A3D-109E-E17C-CFB499A6FD96}"/>
              </a:ext>
            </a:extLst>
          </p:cNvPr>
          <p:cNvGrpSpPr>
            <a:grpSpLocks noChangeAspect="1"/>
          </p:cNvGrpSpPr>
          <p:nvPr/>
        </p:nvGrpSpPr>
        <p:grpSpPr>
          <a:xfrm>
            <a:off x="4839298" y="2304806"/>
            <a:ext cx="6890890" cy="2637229"/>
            <a:chOff x="368112" y="2910641"/>
            <a:chExt cx="8173215" cy="2976823"/>
          </a:xfrm>
        </p:grpSpPr>
        <p:pic>
          <p:nvPicPr>
            <p:cNvPr id="8" name="Immagine 7">
              <a:extLst>
                <a:ext uri="{FF2B5EF4-FFF2-40B4-BE49-F238E27FC236}">
                  <a16:creationId xmlns:a16="http://schemas.microsoft.com/office/drawing/2014/main" id="{4C8129A6-25FE-05F2-0B5D-A73B56A492FA}"/>
                </a:ext>
              </a:extLst>
            </p:cNvPr>
            <p:cNvPicPr>
              <a:picLocks noChangeAspect="1"/>
            </p:cNvPicPr>
            <p:nvPr/>
          </p:nvPicPr>
          <p:blipFill rotWithShape="1">
            <a:blip r:embed="rId3"/>
            <a:srcRect l="29745" t="18278" r="10426" b="60953"/>
            <a:stretch/>
          </p:blipFill>
          <p:spPr>
            <a:xfrm>
              <a:off x="451240" y="2910641"/>
              <a:ext cx="8090087" cy="1491914"/>
            </a:xfrm>
            <a:prstGeom prst="rect">
              <a:avLst/>
            </a:prstGeom>
          </p:spPr>
        </p:pic>
        <p:pic>
          <p:nvPicPr>
            <p:cNvPr id="9" name="Immagine 8">
              <a:extLst>
                <a:ext uri="{FF2B5EF4-FFF2-40B4-BE49-F238E27FC236}">
                  <a16:creationId xmlns:a16="http://schemas.microsoft.com/office/drawing/2014/main" id="{25314000-DAD2-BE6F-A52C-9DE92C19A58B}"/>
                </a:ext>
              </a:extLst>
            </p:cNvPr>
            <p:cNvPicPr>
              <a:picLocks noChangeAspect="1"/>
            </p:cNvPicPr>
            <p:nvPr/>
          </p:nvPicPr>
          <p:blipFill rotWithShape="1">
            <a:blip r:embed="rId4"/>
            <a:srcRect l="29830" t="45953" r="10426" b="39437"/>
            <a:stretch/>
          </p:blipFill>
          <p:spPr>
            <a:xfrm>
              <a:off x="443065" y="4442338"/>
              <a:ext cx="8015135" cy="1041265"/>
            </a:xfrm>
            <a:prstGeom prst="rect">
              <a:avLst/>
            </a:prstGeom>
          </p:spPr>
        </p:pic>
        <p:pic>
          <p:nvPicPr>
            <p:cNvPr id="10" name="Immagine 9">
              <a:extLst>
                <a:ext uri="{FF2B5EF4-FFF2-40B4-BE49-F238E27FC236}">
                  <a16:creationId xmlns:a16="http://schemas.microsoft.com/office/drawing/2014/main" id="{69DB7B11-99A0-4B34-68B6-96A50E40CF10}"/>
                </a:ext>
              </a:extLst>
            </p:cNvPr>
            <p:cNvPicPr>
              <a:picLocks noChangeAspect="1"/>
            </p:cNvPicPr>
            <p:nvPr/>
          </p:nvPicPr>
          <p:blipFill rotWithShape="1">
            <a:blip r:embed="rId5"/>
            <a:srcRect l="29318" t="39439" r="10665" b="54484"/>
            <a:stretch/>
          </p:blipFill>
          <p:spPr>
            <a:xfrm>
              <a:off x="368112" y="5452273"/>
              <a:ext cx="8090088" cy="435191"/>
            </a:xfrm>
            <a:prstGeom prst="rect">
              <a:avLst/>
            </a:prstGeom>
          </p:spPr>
        </p:pic>
      </p:grpSp>
      <p:pic>
        <p:nvPicPr>
          <p:cNvPr id="11" name="Immagine 10">
            <a:extLst>
              <a:ext uri="{FF2B5EF4-FFF2-40B4-BE49-F238E27FC236}">
                <a16:creationId xmlns:a16="http://schemas.microsoft.com/office/drawing/2014/main" id="{0A8E9A5B-DEF8-1F91-A5F9-ECF71B2CA69D}"/>
              </a:ext>
            </a:extLst>
          </p:cNvPr>
          <p:cNvPicPr>
            <a:picLocks noChangeAspect="1"/>
          </p:cNvPicPr>
          <p:nvPr/>
        </p:nvPicPr>
        <p:blipFill rotWithShape="1">
          <a:blip r:embed="rId6"/>
          <a:srcRect t="18353"/>
          <a:stretch/>
        </p:blipFill>
        <p:spPr>
          <a:xfrm>
            <a:off x="197014" y="2868189"/>
            <a:ext cx="4309311" cy="1516667"/>
          </a:xfrm>
          <a:prstGeom prst="rect">
            <a:avLst/>
          </a:prstGeom>
        </p:spPr>
      </p:pic>
      <p:pic>
        <p:nvPicPr>
          <p:cNvPr id="12" name="Picture 2" descr="EnprEMA">
            <a:extLst>
              <a:ext uri="{FF2B5EF4-FFF2-40B4-BE49-F238E27FC236}">
                <a16:creationId xmlns:a16="http://schemas.microsoft.com/office/drawing/2014/main" id="{C87D91D5-C058-95B8-0D88-3500A3497F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59" y="2099170"/>
            <a:ext cx="2824051" cy="633195"/>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E52362A8-3576-D122-03BF-1E56364D6BD8}"/>
              </a:ext>
            </a:extLst>
          </p:cNvPr>
          <p:cNvSpPr txBox="1"/>
          <p:nvPr/>
        </p:nvSpPr>
        <p:spPr>
          <a:xfrm>
            <a:off x="2878056" y="6335947"/>
            <a:ext cx="6357510" cy="385545"/>
          </a:xfrm>
          <a:prstGeom prst="rect">
            <a:avLst/>
          </a:prstGeom>
        </p:spPr>
        <p:txBody>
          <a:bodyPr vert="horz"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F4364C"/>
              </a:buClr>
              <a:buSzTx/>
              <a:buFont typeface="Arial" pitchFamily="34" charset="0"/>
              <a:buNone/>
              <a:tabLst/>
              <a:defRPr/>
            </a:pPr>
            <a:r>
              <a:rPr kumimoji="0" lang="it-IT" sz="1700" b="0" i="1" u="none" strike="noStrike" kern="1200" cap="none" spc="0" normalizeH="0" baseline="0" noProof="0">
                <a:ln>
                  <a:noFill/>
                </a:ln>
                <a:effectLst/>
                <a:uLnTx/>
                <a:uFillTx/>
                <a:ea typeface="+mn-ea"/>
                <a:cs typeface="Calibri" pitchFamily="34" charset="0"/>
                <a:hlinkClick r:id="rId8">
                  <a:extLst>
                    <a:ext uri="{A12FA001-AC4F-418D-AE19-62706E023703}">
                      <ahyp:hlinkClr xmlns:ahyp="http://schemas.microsoft.com/office/drawing/2018/hyperlinkcolor" val="tx"/>
                    </a:ext>
                  </a:extLst>
                </a:hlinkClick>
              </a:rPr>
              <a:t>EMA</a:t>
            </a:r>
            <a:r>
              <a:rPr kumimoji="0" lang="it-IT" sz="1700" b="0" i="1" u="none" strike="noStrike" kern="1200" cap="none" spc="0" normalizeH="0" baseline="0" noProof="0">
                <a:ln>
                  <a:noFill/>
                </a:ln>
                <a:effectLst/>
                <a:uLnTx/>
                <a:uFillTx/>
                <a:ea typeface="+mn-ea"/>
                <a:cs typeface="Calibri" pitchFamily="34" charset="0"/>
              </a:rPr>
              <a:t>; Lepola, Kindred, Giannuzzi et al,  Arch </a:t>
            </a:r>
            <a:r>
              <a:rPr kumimoji="0" lang="it-IT" sz="1700" b="0" i="1" u="none" strike="noStrike" kern="1200" cap="none" spc="0" normalizeH="0" baseline="0" noProof="0" err="1">
                <a:ln>
                  <a:noFill/>
                </a:ln>
                <a:effectLst/>
                <a:uLnTx/>
                <a:uFillTx/>
                <a:ea typeface="+mn-ea"/>
                <a:cs typeface="Calibri" pitchFamily="34" charset="0"/>
              </a:rPr>
              <a:t>Dis</a:t>
            </a:r>
            <a:r>
              <a:rPr kumimoji="0" lang="it-IT" sz="1700" b="0" i="1" u="none" strike="noStrike" kern="1200" cap="none" spc="0" normalizeH="0" baseline="0" noProof="0">
                <a:ln>
                  <a:noFill/>
                </a:ln>
                <a:effectLst/>
                <a:uLnTx/>
                <a:uFillTx/>
                <a:ea typeface="+mn-ea"/>
                <a:cs typeface="Calibri" pitchFamily="34" charset="0"/>
              </a:rPr>
              <a:t> Child 2021; GDPR </a:t>
            </a:r>
          </a:p>
        </p:txBody>
      </p:sp>
      <p:pic>
        <p:nvPicPr>
          <p:cNvPr id="14" name="Picture 2" descr="http://www.carabinieri.it/Internet/ImageStore/cittadino/consigli/tematici/img/osp119.jpg">
            <a:extLst>
              <a:ext uri="{FF2B5EF4-FFF2-40B4-BE49-F238E27FC236}">
                <a16:creationId xmlns:a16="http://schemas.microsoft.com/office/drawing/2014/main" id="{69D464D2-46F1-655B-207F-8A723C9D5F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02065" y="1364370"/>
            <a:ext cx="1428123" cy="105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llaDiTesto 14">
            <a:extLst>
              <a:ext uri="{FF2B5EF4-FFF2-40B4-BE49-F238E27FC236}">
                <a16:creationId xmlns:a16="http://schemas.microsoft.com/office/drawing/2014/main" id="{757489FF-FFE3-8736-DAFD-05C4C76B61A2}"/>
              </a:ext>
            </a:extLst>
          </p:cNvPr>
          <p:cNvSpPr txBox="1"/>
          <p:nvPr/>
        </p:nvSpPr>
        <p:spPr>
          <a:xfrm>
            <a:off x="3071040" y="1715697"/>
            <a:ext cx="6516000" cy="461665"/>
          </a:xfrm>
          <a:prstGeom prst="rect">
            <a:avLst/>
          </a:prstGeom>
          <a:noFill/>
        </p:spPr>
        <p:txBody>
          <a:bodyPr wrap="square" rtlCol="0">
            <a:spAutoFit/>
          </a:bodyPr>
          <a:lstStyle/>
          <a:p>
            <a:pPr algn="ctr"/>
            <a:r>
              <a:rPr lang="en-GB" sz="2400" b="1" i="1">
                <a:solidFill>
                  <a:srgbClr val="001A8C"/>
                </a:solidFill>
              </a:rPr>
              <a:t>Assent/informed consent guidance</a:t>
            </a:r>
          </a:p>
        </p:txBody>
      </p:sp>
      <p:sp>
        <p:nvSpPr>
          <p:cNvPr id="4" name="CasellaDiTesto 3">
            <a:extLst>
              <a:ext uri="{FF2B5EF4-FFF2-40B4-BE49-F238E27FC236}">
                <a16:creationId xmlns:a16="http://schemas.microsoft.com/office/drawing/2014/main" id="{322154A1-CC5D-23EE-41EF-070D5F5FF16B}"/>
              </a:ext>
            </a:extLst>
          </p:cNvPr>
          <p:cNvSpPr txBox="1"/>
          <p:nvPr/>
        </p:nvSpPr>
        <p:spPr>
          <a:xfrm>
            <a:off x="205809" y="5030719"/>
            <a:ext cx="5327402" cy="954107"/>
          </a:xfrm>
          <a:prstGeom prst="rect">
            <a:avLst/>
          </a:prstGeom>
          <a:noFill/>
        </p:spPr>
        <p:txBody>
          <a:bodyPr wrap="square" rtlCol="0">
            <a:spAutoFit/>
          </a:bodyPr>
          <a:lstStyle/>
          <a:p>
            <a:r>
              <a:rPr lang="en-GB" sz="2800" b="1" i="1">
                <a:solidFill>
                  <a:srgbClr val="002060"/>
                </a:solidFill>
              </a:rPr>
              <a:t>No specific provisions for children in the GDPR</a:t>
            </a:r>
            <a:r>
              <a:rPr lang="en-GB" sz="2800" i="1">
                <a:solidFill>
                  <a:srgbClr val="002060"/>
                </a:solidFill>
              </a:rPr>
              <a:t>…</a:t>
            </a:r>
          </a:p>
        </p:txBody>
      </p:sp>
    </p:spTree>
    <p:extLst>
      <p:ext uri="{BB962C8B-B14F-4D97-AF65-F5344CB8AC3E}">
        <p14:creationId xmlns:p14="http://schemas.microsoft.com/office/powerpoint/2010/main" val="314999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B90C27-4967-E8C8-02E9-7A1941D030B6}"/>
              </a:ext>
            </a:extLst>
          </p:cNvPr>
          <p:cNvSpPr>
            <a:spLocks noGrp="1"/>
          </p:cNvSpPr>
          <p:nvPr>
            <p:ph type="title"/>
          </p:nvPr>
        </p:nvSpPr>
        <p:spPr>
          <a:noFill/>
        </p:spPr>
        <p:txBody>
          <a:bodyPr>
            <a:normAutofit/>
          </a:bodyPr>
          <a:lstStyle/>
          <a:p>
            <a:pPr algn="ctr"/>
            <a:r>
              <a:rPr lang="en-GB" sz="4200"/>
              <a:t>INFORMATION MATERIAL FOR MULTI-NATIONAL STUDIES</a:t>
            </a:r>
          </a:p>
        </p:txBody>
      </p:sp>
      <p:sp>
        <p:nvSpPr>
          <p:cNvPr id="3" name="Segnaposto contenuto 2">
            <a:extLst>
              <a:ext uri="{FF2B5EF4-FFF2-40B4-BE49-F238E27FC236}">
                <a16:creationId xmlns:a16="http://schemas.microsoft.com/office/drawing/2014/main" id="{D28A3A08-0793-FE03-6B31-75486F990EE2}"/>
              </a:ext>
            </a:extLst>
          </p:cNvPr>
          <p:cNvSpPr>
            <a:spLocks noGrp="1"/>
          </p:cNvSpPr>
          <p:nvPr>
            <p:ph idx="1"/>
          </p:nvPr>
        </p:nvSpPr>
        <p:spPr>
          <a:xfrm>
            <a:off x="838200" y="2188893"/>
            <a:ext cx="7279104" cy="2948833"/>
          </a:xfrm>
        </p:spPr>
        <p:txBody>
          <a:bodyPr>
            <a:normAutofit/>
          </a:bodyPr>
          <a:lstStyle/>
          <a:p>
            <a:pPr algn="just">
              <a:lnSpc>
                <a:spcPct val="110000"/>
              </a:lnSpc>
              <a:spcBef>
                <a:spcPts val="600"/>
              </a:spcBef>
              <a:spcAft>
                <a:spcPts val="1200"/>
              </a:spcAft>
              <a:buClr>
                <a:srgbClr val="001A8C"/>
              </a:buClr>
            </a:pPr>
            <a:r>
              <a:rPr lang="en-US" err="1">
                <a:solidFill>
                  <a:srgbClr val="002060"/>
                </a:solidFill>
                <a:latin typeface="+mj-lt"/>
              </a:rPr>
              <a:t>H</a:t>
            </a:r>
            <a:r>
              <a:rPr lang="en-US" sz="3200" err="1">
                <a:solidFill>
                  <a:srgbClr val="002060"/>
                </a:solidFill>
                <a:latin typeface="+mj-lt"/>
              </a:rPr>
              <a:t>armonised</a:t>
            </a:r>
            <a:r>
              <a:rPr lang="en-US" sz="3200">
                <a:solidFill>
                  <a:srgbClr val="002060"/>
                </a:solidFill>
                <a:latin typeface="+mj-lt"/>
              </a:rPr>
              <a:t> throughout sites</a:t>
            </a:r>
          </a:p>
          <a:p>
            <a:pPr algn="just">
              <a:lnSpc>
                <a:spcPct val="110000"/>
              </a:lnSpc>
              <a:spcBef>
                <a:spcPts val="600"/>
              </a:spcBef>
              <a:spcAft>
                <a:spcPts val="1200"/>
              </a:spcAft>
              <a:buClr>
                <a:srgbClr val="001A8C"/>
              </a:buClr>
            </a:pPr>
            <a:r>
              <a:rPr lang="en-US">
                <a:solidFill>
                  <a:srgbClr val="002060"/>
                </a:solidFill>
                <a:latin typeface="+mj-lt"/>
              </a:rPr>
              <a:t>T</a:t>
            </a:r>
            <a:r>
              <a:rPr lang="en-US" sz="3200">
                <a:solidFill>
                  <a:srgbClr val="002060"/>
                </a:solidFill>
                <a:latin typeface="+mj-lt"/>
              </a:rPr>
              <a:t>ranslated in writing, or a competent translator should be present</a:t>
            </a:r>
            <a:endParaRPr lang="it-IT" sz="3200">
              <a:solidFill>
                <a:srgbClr val="002060"/>
              </a:solidFill>
              <a:latin typeface="+mj-lt"/>
            </a:endParaRPr>
          </a:p>
          <a:p>
            <a:pPr>
              <a:buClr>
                <a:srgbClr val="001A8C"/>
              </a:buClr>
            </a:pPr>
            <a:endParaRPr lang="en-GB">
              <a:solidFill>
                <a:srgbClr val="002060"/>
              </a:solidFill>
            </a:endParaRPr>
          </a:p>
        </p:txBody>
      </p:sp>
      <p:sp>
        <p:nvSpPr>
          <p:cNvPr id="5" name="CasellaDiTesto 4">
            <a:extLst>
              <a:ext uri="{FF2B5EF4-FFF2-40B4-BE49-F238E27FC236}">
                <a16:creationId xmlns:a16="http://schemas.microsoft.com/office/drawing/2014/main" id="{8924D82A-4412-CF66-0EC6-414AD438070F}"/>
              </a:ext>
            </a:extLst>
          </p:cNvPr>
          <p:cNvSpPr txBox="1"/>
          <p:nvPr/>
        </p:nvSpPr>
        <p:spPr>
          <a:xfrm>
            <a:off x="4418426" y="6363915"/>
            <a:ext cx="3355149" cy="353943"/>
          </a:xfrm>
          <a:prstGeom prst="rect">
            <a:avLst/>
          </a:prstGeom>
          <a:noFill/>
        </p:spPr>
        <p:txBody>
          <a:bodyPr wrap="none" rtlCol="0">
            <a:spAutoFit/>
          </a:bodyPr>
          <a:lstStyle/>
          <a:p>
            <a:pPr algn="ctr"/>
            <a:r>
              <a:rPr lang="it-IT" sz="1700" i="1">
                <a:latin typeface="+mj-lt"/>
              </a:rPr>
              <a:t>EC Ethical </a:t>
            </a:r>
            <a:r>
              <a:rPr lang="it-IT" sz="1700" i="1" err="1">
                <a:latin typeface="+mj-lt"/>
              </a:rPr>
              <a:t>Recommendations</a:t>
            </a:r>
            <a:r>
              <a:rPr lang="it-IT" sz="1700" i="1">
                <a:latin typeface="+mj-lt"/>
              </a:rPr>
              <a:t>, 2017</a:t>
            </a:r>
          </a:p>
        </p:txBody>
      </p:sp>
      <p:pic>
        <p:nvPicPr>
          <p:cNvPr id="6" name="Picture 7" descr="bambini_stranieri">
            <a:extLst>
              <a:ext uri="{FF2B5EF4-FFF2-40B4-BE49-F238E27FC236}">
                <a16:creationId xmlns:a16="http://schemas.microsoft.com/office/drawing/2014/main" id="{80C9CE14-92B4-243C-ADF1-4CDA27A66F71}"/>
              </a:ext>
            </a:extLst>
          </p:cNvPr>
          <p:cNvPicPr>
            <a:picLocks noChangeAspect="1" noChangeArrowheads="1"/>
          </p:cNvPicPr>
          <p:nvPr/>
        </p:nvPicPr>
        <p:blipFill>
          <a:blip r:embed="rId2" cstate="print"/>
          <a:srcRect/>
          <a:stretch>
            <a:fillRect/>
          </a:stretch>
        </p:blipFill>
        <p:spPr bwMode="auto">
          <a:xfrm>
            <a:off x="8279076" y="2314379"/>
            <a:ext cx="2388513" cy="2697859"/>
          </a:xfrm>
          <a:prstGeom prst="rect">
            <a:avLst/>
          </a:prstGeom>
          <a:noFill/>
        </p:spPr>
      </p:pic>
    </p:spTree>
    <p:extLst>
      <p:ext uri="{BB962C8B-B14F-4D97-AF65-F5344CB8AC3E}">
        <p14:creationId xmlns:p14="http://schemas.microsoft.com/office/powerpoint/2010/main" val="23081774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15">
            <a:extLst>
              <a:ext uri="{FF2B5EF4-FFF2-40B4-BE49-F238E27FC236}">
                <a16:creationId xmlns:a16="http://schemas.microsoft.com/office/drawing/2014/main" id="{2776AFC1-1C10-7309-482A-644405435F96}"/>
              </a:ext>
            </a:extLst>
          </p:cNvPr>
          <p:cNvSpPr txBox="1"/>
          <p:nvPr/>
        </p:nvSpPr>
        <p:spPr>
          <a:xfrm>
            <a:off x="9252504" y="1445564"/>
            <a:ext cx="2585116" cy="1785104"/>
          </a:xfrm>
          <a:prstGeom prst="rect">
            <a:avLst/>
          </a:prstGeom>
          <a:noFill/>
        </p:spPr>
        <p:txBody>
          <a:bodyPr wrap="square">
            <a:spAutoFit/>
          </a:bodyPr>
          <a:lstStyle/>
          <a:p>
            <a:pPr algn="r" eaLnBrk="1" hangingPunct="1">
              <a:defRPr/>
            </a:pPr>
            <a:r>
              <a:rPr lang="it-IT" sz="2200" b="1" i="1" err="1">
                <a:solidFill>
                  <a:srgbClr val="33334D"/>
                </a:solidFill>
                <a:latin typeface="Gill Sans MT" panose="020B0502020104020203" pitchFamily="34" charset="0"/>
                <a:cs typeface="Arial" panose="020B0604020202020204" pitchFamily="34" charset="0"/>
              </a:rPr>
              <a:t>Translated</a:t>
            </a:r>
            <a:r>
              <a:rPr lang="it-IT" sz="2200" b="1" i="1">
                <a:solidFill>
                  <a:srgbClr val="33334D"/>
                </a:solidFill>
                <a:latin typeface="Gill Sans MT" panose="020B0502020104020203" pitchFamily="34" charset="0"/>
                <a:cs typeface="Arial" panose="020B0604020202020204" pitchFamily="34" charset="0"/>
              </a:rPr>
              <a:t> in the </a:t>
            </a:r>
            <a:r>
              <a:rPr lang="it-IT" sz="2200" b="1" i="1" err="1">
                <a:solidFill>
                  <a:srgbClr val="33334D"/>
                </a:solidFill>
                <a:latin typeface="Gill Sans MT" panose="020B0502020104020203" pitchFamily="34" charset="0"/>
                <a:cs typeface="Arial" panose="020B0604020202020204" pitchFamily="34" charset="0"/>
              </a:rPr>
              <a:t>national</a:t>
            </a:r>
            <a:r>
              <a:rPr lang="it-IT" sz="2200" b="1" i="1">
                <a:solidFill>
                  <a:srgbClr val="33334D"/>
                </a:solidFill>
                <a:latin typeface="Gill Sans MT" panose="020B0502020104020203" pitchFamily="34" charset="0"/>
                <a:cs typeface="Arial" panose="020B0604020202020204" pitchFamily="34" charset="0"/>
              </a:rPr>
              <a:t> </a:t>
            </a:r>
            <a:r>
              <a:rPr lang="it-IT" sz="2200" b="1" i="1" err="1">
                <a:solidFill>
                  <a:srgbClr val="33334D"/>
                </a:solidFill>
                <a:latin typeface="Gill Sans MT" panose="020B0502020104020203" pitchFamily="34" charset="0"/>
                <a:cs typeface="Arial" panose="020B0604020202020204" pitchFamily="34" charset="0"/>
              </a:rPr>
              <a:t>language</a:t>
            </a:r>
            <a:r>
              <a:rPr lang="it-IT" sz="2200" b="1" i="1">
                <a:solidFill>
                  <a:srgbClr val="33334D"/>
                </a:solidFill>
                <a:latin typeface="Gill Sans MT" panose="020B0502020104020203" pitchFamily="34" charset="0"/>
                <a:cs typeface="Arial" panose="020B0604020202020204" pitchFamily="34" charset="0"/>
              </a:rPr>
              <a:t>:</a:t>
            </a:r>
          </a:p>
          <a:p>
            <a:pPr algn="r" eaLnBrk="1" hangingPunct="1">
              <a:defRPr/>
            </a:pPr>
            <a:r>
              <a:rPr lang="en-GB" sz="2200" i="1">
                <a:solidFill>
                  <a:srgbClr val="33334D"/>
                </a:solidFill>
                <a:latin typeface="Gill Sans MT" panose="020B0502020104020203" pitchFamily="34" charset="0"/>
                <a:cs typeface="Arial" panose="020B0604020202020204" pitchFamily="34" charset="0"/>
              </a:rPr>
              <a:t>Albanian, Arabic, English, French, Greek, Italian, Turkish</a:t>
            </a:r>
          </a:p>
        </p:txBody>
      </p:sp>
      <p:sp>
        <p:nvSpPr>
          <p:cNvPr id="2" name="Titolo 1">
            <a:extLst>
              <a:ext uri="{FF2B5EF4-FFF2-40B4-BE49-F238E27FC236}">
                <a16:creationId xmlns:a16="http://schemas.microsoft.com/office/drawing/2014/main" id="{855DCBAF-6FAB-D30E-974F-E8F437093DC7}"/>
              </a:ext>
            </a:extLst>
          </p:cNvPr>
          <p:cNvSpPr>
            <a:spLocks noGrp="1"/>
          </p:cNvSpPr>
          <p:nvPr>
            <p:ph type="title"/>
          </p:nvPr>
        </p:nvSpPr>
        <p:spPr>
          <a:xfrm>
            <a:off x="838200" y="51975"/>
            <a:ext cx="10515600" cy="1325563"/>
          </a:xfrm>
          <a:noFill/>
        </p:spPr>
        <p:txBody>
          <a:bodyPr/>
          <a:lstStyle/>
          <a:p>
            <a:pPr algn="ctr"/>
            <a:r>
              <a:rPr lang="en-GB"/>
              <a:t>GOOD EXPERIENCES</a:t>
            </a:r>
          </a:p>
        </p:txBody>
      </p:sp>
      <p:sp>
        <p:nvSpPr>
          <p:cNvPr id="6" name="Rettangolo 5">
            <a:extLst>
              <a:ext uri="{FF2B5EF4-FFF2-40B4-BE49-F238E27FC236}">
                <a16:creationId xmlns:a16="http://schemas.microsoft.com/office/drawing/2014/main" id="{C36DFD76-3D40-A292-B274-30FF83B1555E}"/>
              </a:ext>
            </a:extLst>
          </p:cNvPr>
          <p:cNvSpPr/>
          <p:nvPr/>
        </p:nvSpPr>
        <p:spPr>
          <a:xfrm>
            <a:off x="7302545" y="5861996"/>
            <a:ext cx="3168000" cy="353943"/>
          </a:xfrm>
          <a:prstGeom prst="rect">
            <a:avLst/>
          </a:prstGeom>
          <a:solidFill>
            <a:sysClr val="window" lastClr="FFFFFF"/>
          </a:solidFill>
          <a:ln w="38100" cap="flat" cmpd="sng" algn="ctr">
            <a:solidFill>
              <a:schemeClr val="bg1"/>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700" b="0" i="1" u="none" strike="noStrike" kern="1200" cap="none" spc="0" normalizeH="0" baseline="0" noProof="0">
                <a:ln>
                  <a:noFill/>
                </a:ln>
                <a:solidFill>
                  <a:prstClr val="black"/>
                </a:solidFill>
                <a:effectLst/>
                <a:uLnTx/>
                <a:uFillTx/>
                <a:ea typeface="+mn-ea"/>
                <a:cs typeface="+mn-cs"/>
              </a:rPr>
              <a:t>Grant agreement no: 261483</a:t>
            </a:r>
          </a:p>
        </p:txBody>
      </p:sp>
      <p:pic>
        <p:nvPicPr>
          <p:cNvPr id="7" name="Picture 5" descr="20061219_1">
            <a:extLst>
              <a:ext uri="{FF2B5EF4-FFF2-40B4-BE49-F238E27FC236}">
                <a16:creationId xmlns:a16="http://schemas.microsoft.com/office/drawing/2014/main" id="{5BA3B11D-FA0C-3E56-666A-14D61B50D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2574" y="5736899"/>
            <a:ext cx="549875" cy="61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fondazionebenzi1\Dropbox\VIVIANA\PRESENTAZIONI\DEEP assembly 2015\materiale utile\studio DEEP2\mappa recruiting verde 20150331.png">
            <a:extLst>
              <a:ext uri="{FF2B5EF4-FFF2-40B4-BE49-F238E27FC236}">
                <a16:creationId xmlns:a16="http://schemas.microsoft.com/office/drawing/2014/main" id="{1911BDFF-3BE3-BA40-94F7-5E0CFDC568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075" y="1055140"/>
            <a:ext cx="3111219" cy="30458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973F38E3-9394-53B8-7A57-0772F60BA41D}"/>
              </a:ext>
            </a:extLst>
          </p:cNvPr>
          <p:cNvPicPr>
            <a:picLocks noChangeAspect="1" noChangeArrowheads="1"/>
          </p:cNvPicPr>
          <p:nvPr/>
        </p:nvPicPr>
        <p:blipFill>
          <a:blip r:embed="rId4" cstate="print"/>
          <a:srcRect/>
          <a:stretch>
            <a:fillRect/>
          </a:stretch>
        </p:blipFill>
        <p:spPr bwMode="auto">
          <a:xfrm rot="21032091">
            <a:off x="663230" y="4465014"/>
            <a:ext cx="1728344" cy="1691275"/>
          </a:xfrm>
          <a:prstGeom prst="rect">
            <a:avLst/>
          </a:prstGeom>
          <a:ln>
            <a:noFill/>
          </a:ln>
          <a:effectLst>
            <a:outerShdw blurRad="190500" algn="tl" rotWithShape="0">
              <a:srgbClr val="000000">
                <a:alpha val="70000"/>
              </a:srgbClr>
            </a:outerShdw>
          </a:effectLst>
        </p:spPr>
      </p:pic>
      <p:sp>
        <p:nvSpPr>
          <p:cNvPr id="14" name="Segnaposto contenuto 2">
            <a:extLst>
              <a:ext uri="{FF2B5EF4-FFF2-40B4-BE49-F238E27FC236}">
                <a16:creationId xmlns:a16="http://schemas.microsoft.com/office/drawing/2014/main" id="{91D4FAC5-4643-F2E5-2E36-F2DBF592D12F}"/>
              </a:ext>
            </a:extLst>
          </p:cNvPr>
          <p:cNvSpPr txBox="1">
            <a:spLocks/>
          </p:cNvSpPr>
          <p:nvPr/>
        </p:nvSpPr>
        <p:spPr bwMode="auto">
          <a:xfrm>
            <a:off x="4163037" y="1169901"/>
            <a:ext cx="4284000" cy="2336430"/>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marL="268288" indent="-268288" eaLnBrk="1" hangingPunct="1">
              <a:spcBef>
                <a:spcPct val="20000"/>
              </a:spcBef>
              <a:buClr>
                <a:schemeClr val="tx1"/>
              </a:buClr>
              <a:buFont typeface="Arial" charset="0"/>
              <a:buChar char="•"/>
              <a:defRPr/>
            </a:pPr>
            <a:r>
              <a:rPr lang="en-GB" sz="2400">
                <a:solidFill>
                  <a:srgbClr val="33334D"/>
                </a:solidFill>
                <a:latin typeface="Gill Sans MT" panose="020B0502020104020203" pitchFamily="34" charset="0"/>
              </a:rPr>
              <a:t>3 different BOOKLETS explaining  aims and procedures and what they are going to experience</a:t>
            </a:r>
          </a:p>
          <a:p>
            <a:pPr marL="268288" indent="-268288" algn="just" eaLnBrk="1" hangingPunct="1">
              <a:spcBef>
                <a:spcPct val="20000"/>
              </a:spcBef>
              <a:buClr>
                <a:schemeClr val="tx1"/>
              </a:buClr>
              <a:buFont typeface="Arial" charset="0"/>
              <a:buChar char="•"/>
              <a:defRPr/>
            </a:pPr>
            <a:r>
              <a:rPr lang="en-GB" sz="2400">
                <a:solidFill>
                  <a:srgbClr val="33334D"/>
                </a:solidFill>
                <a:latin typeface="Gill Sans MT" panose="020B0502020104020203" pitchFamily="34" charset="0"/>
              </a:rPr>
              <a:t>2 different ASSENT FORMS</a:t>
            </a:r>
          </a:p>
        </p:txBody>
      </p:sp>
      <p:sp>
        <p:nvSpPr>
          <p:cNvPr id="15" name="Freccia a destra 14">
            <a:extLst>
              <a:ext uri="{FF2B5EF4-FFF2-40B4-BE49-F238E27FC236}">
                <a16:creationId xmlns:a16="http://schemas.microsoft.com/office/drawing/2014/main" id="{887EDD64-19C2-7BE8-57B6-CA5E29DCC5E1}"/>
              </a:ext>
            </a:extLst>
          </p:cNvPr>
          <p:cNvSpPr/>
          <p:nvPr/>
        </p:nvSpPr>
        <p:spPr>
          <a:xfrm>
            <a:off x="8660873" y="1916222"/>
            <a:ext cx="546268" cy="843788"/>
          </a:xfrm>
          <a:prstGeom prst="rightArrow">
            <a:avLst>
              <a:gd name="adj1" fmla="val 50000"/>
              <a:gd name="adj2" fmla="val 31887"/>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33334D"/>
              </a:solidFill>
              <a:latin typeface="Gill Sans MT" panose="020B0502020104020203" pitchFamily="34" charset="0"/>
            </a:endParaRPr>
          </a:p>
        </p:txBody>
      </p:sp>
      <p:pic>
        <p:nvPicPr>
          <p:cNvPr id="17" name="Picture 2">
            <a:extLst>
              <a:ext uri="{FF2B5EF4-FFF2-40B4-BE49-F238E27FC236}">
                <a16:creationId xmlns:a16="http://schemas.microsoft.com/office/drawing/2014/main" id="{61C83C7A-2CB2-B225-9E31-CDC9B28641FA}"/>
              </a:ext>
            </a:extLst>
          </p:cNvPr>
          <p:cNvPicPr>
            <a:picLocks noChangeAspect="1" noChangeArrowheads="1"/>
          </p:cNvPicPr>
          <p:nvPr/>
        </p:nvPicPr>
        <p:blipFill>
          <a:blip r:embed="rId5"/>
          <a:srcRect/>
          <a:stretch>
            <a:fillRect/>
          </a:stretch>
        </p:blipFill>
        <p:spPr bwMode="auto">
          <a:xfrm>
            <a:off x="2886891" y="4334416"/>
            <a:ext cx="4018911" cy="2117350"/>
          </a:xfrm>
          <a:prstGeom prst="rect">
            <a:avLst/>
          </a:prstGeom>
          <a:ln>
            <a:noFill/>
          </a:ln>
          <a:effectLst>
            <a:outerShdw blurRad="190500" algn="tl" rotWithShape="0">
              <a:srgbClr val="000000">
                <a:alpha val="70000"/>
              </a:srgbClr>
            </a:outerShdw>
          </a:effectLst>
        </p:spPr>
      </p:pic>
      <p:pic>
        <p:nvPicPr>
          <p:cNvPr id="18" name="Picture 3" descr="C:\Users\viviana\LAVORO\PROGETTI\DEEP\SOTTOMISSIONE STUDI DEEP\WP 4\materiale bambini\in arabo\DEEP2_ARABO_assent form_6-10_JPG\DEEP2_AR_assentform_6-10_fronte.jpg">
            <a:extLst>
              <a:ext uri="{FF2B5EF4-FFF2-40B4-BE49-F238E27FC236}">
                <a16:creationId xmlns:a16="http://schemas.microsoft.com/office/drawing/2014/main" id="{3A017026-2503-4B3B-68FC-AB969C7C48A0}"/>
              </a:ext>
            </a:extLst>
          </p:cNvPr>
          <p:cNvPicPr>
            <a:picLocks noChangeAspect="1" noChangeArrowheads="1"/>
          </p:cNvPicPr>
          <p:nvPr/>
        </p:nvPicPr>
        <p:blipFill>
          <a:blip r:embed="rId6"/>
          <a:srcRect/>
          <a:stretch>
            <a:fillRect/>
          </a:stretch>
        </p:blipFill>
        <p:spPr bwMode="auto">
          <a:xfrm rot="239319">
            <a:off x="5526127" y="4561424"/>
            <a:ext cx="1459193" cy="2054047"/>
          </a:xfrm>
          <a:prstGeom prst="rect">
            <a:avLst/>
          </a:prstGeom>
          <a:ln>
            <a:noFill/>
          </a:ln>
          <a:effectLst>
            <a:outerShdw blurRad="190500" algn="tl" rotWithShape="0">
              <a:srgbClr val="000000">
                <a:alpha val="70000"/>
              </a:srgbClr>
            </a:outerShdw>
          </a:effectLst>
        </p:spPr>
      </p:pic>
      <p:pic>
        <p:nvPicPr>
          <p:cNvPr id="20" name="Picture 2">
            <a:extLst>
              <a:ext uri="{FF2B5EF4-FFF2-40B4-BE49-F238E27FC236}">
                <a16:creationId xmlns:a16="http://schemas.microsoft.com/office/drawing/2014/main" id="{8524315E-4D87-69B7-9A87-5A7895F949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246753" y="3216227"/>
            <a:ext cx="1852660" cy="256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Users\viviana\LAVORO\PROGETTI\DEEP\SOTTOMISSIONE STUDI DEEP\WP 4\materiale bambini\in arabo\DEEP2_ARABO_assent form_11-17_JPG\DEEP2_11-17_assentform_AR_fronte.jpg">
            <a:extLst>
              <a:ext uri="{FF2B5EF4-FFF2-40B4-BE49-F238E27FC236}">
                <a16:creationId xmlns:a16="http://schemas.microsoft.com/office/drawing/2014/main" id="{AD996151-DADF-B90B-13A7-6E815325FDB0}"/>
              </a:ext>
            </a:extLst>
          </p:cNvPr>
          <p:cNvPicPr>
            <a:picLocks noChangeAspect="1" noChangeArrowheads="1"/>
          </p:cNvPicPr>
          <p:nvPr/>
        </p:nvPicPr>
        <p:blipFill>
          <a:blip r:embed="rId8"/>
          <a:srcRect/>
          <a:stretch>
            <a:fillRect/>
          </a:stretch>
        </p:blipFill>
        <p:spPr bwMode="auto">
          <a:xfrm rot="372322">
            <a:off x="10394212" y="3872261"/>
            <a:ext cx="1224872" cy="1734196"/>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F47D7743-7AD8-4146-6525-B86A0080E2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699" y="805718"/>
            <a:ext cx="1120689" cy="9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8545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30781-DEA2-4402-BACD-536ABD92010C}"/>
              </a:ext>
            </a:extLst>
          </p:cNvPr>
          <p:cNvSpPr>
            <a:spLocks noGrp="1"/>
          </p:cNvSpPr>
          <p:nvPr>
            <p:ph type="title"/>
          </p:nvPr>
        </p:nvSpPr>
        <p:spPr/>
        <p:txBody>
          <a:bodyPr/>
          <a:lstStyle/>
          <a:p>
            <a:r>
              <a:rPr lang="en-GB"/>
              <a:t>TAKE HOME MESSAGES</a:t>
            </a:r>
          </a:p>
        </p:txBody>
      </p:sp>
      <p:sp>
        <p:nvSpPr>
          <p:cNvPr id="4" name="Segnaposto contenuto 3">
            <a:extLst>
              <a:ext uri="{FF2B5EF4-FFF2-40B4-BE49-F238E27FC236}">
                <a16:creationId xmlns:a16="http://schemas.microsoft.com/office/drawing/2014/main" id="{39DDAF18-082D-E40C-AC23-4E8387B6C1BD}"/>
              </a:ext>
            </a:extLst>
          </p:cNvPr>
          <p:cNvSpPr>
            <a:spLocks noGrp="1"/>
          </p:cNvSpPr>
          <p:nvPr>
            <p:ph idx="1"/>
          </p:nvPr>
        </p:nvSpPr>
        <p:spPr/>
        <p:txBody>
          <a:bodyPr>
            <a:normAutofit/>
          </a:bodyPr>
          <a:lstStyle/>
          <a:p>
            <a:r>
              <a:rPr lang="en-GB">
                <a:solidFill>
                  <a:srgbClr val="002060"/>
                </a:solidFill>
              </a:rPr>
              <a:t>Ethical principles are integral part of human research, including use of identifiable samples or data</a:t>
            </a:r>
          </a:p>
          <a:p>
            <a:r>
              <a:rPr lang="en-GB">
                <a:solidFill>
                  <a:srgbClr val="002060"/>
                </a:solidFill>
              </a:rPr>
              <a:t>Over the years, specific rules have been released at international and EU level</a:t>
            </a:r>
          </a:p>
          <a:p>
            <a:r>
              <a:rPr lang="en-GB">
                <a:solidFill>
                  <a:srgbClr val="002060"/>
                </a:solidFill>
              </a:rPr>
              <a:t>Informed consent and assent: a dynamic and continuous process </a:t>
            </a:r>
          </a:p>
          <a:p>
            <a:r>
              <a:rPr lang="en-GB">
                <a:solidFill>
                  <a:srgbClr val="002060"/>
                </a:solidFill>
              </a:rPr>
              <a:t>In paediatric studies </a:t>
            </a:r>
            <a:r>
              <a:rPr lang="en-GB">
                <a:solidFill>
                  <a:srgbClr val="002060"/>
                </a:solidFill>
                <a:sym typeface="Wingdings" panose="05000000000000000000" pitchFamily="2" charset="2"/>
              </a:rPr>
              <a:t></a:t>
            </a:r>
            <a:r>
              <a:rPr lang="en-GB">
                <a:solidFill>
                  <a:srgbClr val="002060"/>
                </a:solidFill>
              </a:rPr>
              <a:t> children participation, respect of emerging maturity</a:t>
            </a:r>
          </a:p>
          <a:p>
            <a:r>
              <a:rPr lang="en-GB">
                <a:solidFill>
                  <a:srgbClr val="002060"/>
                </a:solidFill>
              </a:rPr>
              <a:t>New methods for collecting informed consent and assent or their updates (e.g., digital consent/assent) </a:t>
            </a:r>
          </a:p>
          <a:p>
            <a:endParaRPr lang="en-GB">
              <a:solidFill>
                <a:srgbClr val="002060"/>
              </a:solidFill>
            </a:endParaRPr>
          </a:p>
        </p:txBody>
      </p:sp>
    </p:spTree>
    <p:extLst>
      <p:ext uri="{BB962C8B-B14F-4D97-AF65-F5344CB8AC3E}">
        <p14:creationId xmlns:p14="http://schemas.microsoft.com/office/powerpoint/2010/main" val="3863977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0 Great Things to Do in Bari That You Can't Miss">
            <a:extLst>
              <a:ext uri="{FF2B5EF4-FFF2-40B4-BE49-F238E27FC236}">
                <a16:creationId xmlns:a16="http://schemas.microsoft.com/office/drawing/2014/main" id="{4D74E138-5BA0-4BA1-8FBF-E1E03D5DAC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4907" y="2806340"/>
            <a:ext cx="4645966" cy="29894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ttangolo 6">
            <a:extLst>
              <a:ext uri="{FF2B5EF4-FFF2-40B4-BE49-F238E27FC236}">
                <a16:creationId xmlns:a16="http://schemas.microsoft.com/office/drawing/2014/main" id="{0DB0B7C2-9C41-402F-D34A-BBE399001796}"/>
              </a:ext>
            </a:extLst>
          </p:cNvPr>
          <p:cNvSpPr/>
          <p:nvPr/>
        </p:nvSpPr>
        <p:spPr>
          <a:xfrm>
            <a:off x="329969" y="457266"/>
            <a:ext cx="5219718" cy="1754326"/>
          </a:xfrm>
          <a:prstGeom prst="rect">
            <a:avLst/>
          </a:prstGeom>
          <a:noFill/>
        </p:spPr>
        <p:txBody>
          <a:bodyPr wrap="square" lIns="91440" tIns="45720" rIns="91440" bIns="45720">
            <a:spAutoFit/>
          </a:bodyPr>
          <a:lstStyle/>
          <a:p>
            <a:pPr algn="ctr"/>
            <a:r>
              <a:rPr lang="it-IT" sz="54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Georgia Pro Semibold" panose="02040702050405020303" pitchFamily="18" charset="0"/>
              </a:rPr>
              <a:t>Thanks for </a:t>
            </a:r>
            <a:r>
              <a:rPr lang="it-IT" sz="5400" b="1"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Georgia Pro Semibold" panose="02040702050405020303" pitchFamily="18" charset="0"/>
              </a:rPr>
              <a:t>your</a:t>
            </a:r>
            <a:r>
              <a:rPr lang="it-IT" sz="54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Georgia Pro Semibold" panose="02040702050405020303" pitchFamily="18" charset="0"/>
              </a:rPr>
              <a:t> </a:t>
            </a:r>
            <a:r>
              <a:rPr lang="it-IT" sz="5400" b="1"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Georgia Pro Semibold" panose="02040702050405020303" pitchFamily="18" charset="0"/>
              </a:rPr>
              <a:t>attention</a:t>
            </a:r>
            <a:r>
              <a:rPr lang="it-IT" sz="54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Georgia Pro Semibold" panose="02040702050405020303" pitchFamily="18" charset="0"/>
              </a:rPr>
              <a:t>!</a:t>
            </a:r>
            <a:endParaRPr lang="it-IT" sz="54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Georgia Pro Semibold" panose="02040702050405020303" pitchFamily="18" charset="0"/>
            </a:endParaRPr>
          </a:p>
        </p:txBody>
      </p:sp>
      <p:sp>
        <p:nvSpPr>
          <p:cNvPr id="9" name="Rettangolo 8">
            <a:extLst>
              <a:ext uri="{FF2B5EF4-FFF2-40B4-BE49-F238E27FC236}">
                <a16:creationId xmlns:a16="http://schemas.microsoft.com/office/drawing/2014/main" id="{2689A329-DA79-39FE-7AAA-7DCC8E1B72F8}"/>
              </a:ext>
            </a:extLst>
          </p:cNvPr>
          <p:cNvSpPr/>
          <p:nvPr/>
        </p:nvSpPr>
        <p:spPr>
          <a:xfrm>
            <a:off x="6096000" y="886074"/>
            <a:ext cx="5647164"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3200" b="1" cap="none" spc="0">
                <a:ln/>
                <a:solidFill>
                  <a:srgbClr val="750B45"/>
                </a:solidFill>
                <a:effectLst/>
              </a:rPr>
              <a:t>Viviana Giannuzzi</a:t>
            </a:r>
          </a:p>
          <a:p>
            <a:pPr algn="ctr">
              <a:spcBef>
                <a:spcPts val="1200"/>
              </a:spcBef>
            </a:pPr>
            <a:r>
              <a:rPr lang="it-IT" sz="3000">
                <a:ln/>
                <a:solidFill>
                  <a:schemeClr val="tx2">
                    <a:lumMod val="50000"/>
                    <a:lumOff val="50000"/>
                  </a:schemeClr>
                </a:solidFill>
                <a:hlinkClick r:id="rId3"/>
              </a:rPr>
              <a:t>vg@benzifoundation.org</a:t>
            </a:r>
            <a:r>
              <a:rPr lang="it-IT" sz="3000">
                <a:ln/>
                <a:solidFill>
                  <a:schemeClr val="tx2">
                    <a:lumMod val="50000"/>
                    <a:lumOff val="50000"/>
                  </a:schemeClr>
                </a:solidFill>
              </a:rPr>
              <a:t> </a:t>
            </a:r>
            <a:endParaRPr lang="it-IT" sz="3000" cap="none" spc="0">
              <a:ln/>
              <a:solidFill>
                <a:schemeClr val="tx2">
                  <a:lumMod val="50000"/>
                  <a:lumOff val="50000"/>
                </a:schemeClr>
              </a:solidFill>
              <a:effectLst/>
            </a:endParaRPr>
          </a:p>
        </p:txBody>
      </p:sp>
      <p:sp>
        <p:nvSpPr>
          <p:cNvPr id="2" name="CasellaDiTesto 1">
            <a:extLst>
              <a:ext uri="{FF2B5EF4-FFF2-40B4-BE49-F238E27FC236}">
                <a16:creationId xmlns:a16="http://schemas.microsoft.com/office/drawing/2014/main" id="{B71D71A3-E0CE-6A3A-4197-D26332F54C85}"/>
              </a:ext>
            </a:extLst>
          </p:cNvPr>
          <p:cNvSpPr txBox="1"/>
          <p:nvPr/>
        </p:nvSpPr>
        <p:spPr>
          <a:xfrm>
            <a:off x="6832831" y="4693367"/>
            <a:ext cx="5029200" cy="830997"/>
          </a:xfrm>
          <a:prstGeom prst="rect">
            <a:avLst/>
          </a:prstGeom>
          <a:noFill/>
        </p:spPr>
        <p:txBody>
          <a:bodyPr wrap="square" rtlCol="0">
            <a:spAutoFit/>
          </a:bodyPr>
          <a:lstStyle/>
          <a:p>
            <a:pPr algn="r"/>
            <a:r>
              <a:rPr lang="en-GB" sz="2400" b="1" i="1">
                <a:solidFill>
                  <a:srgbClr val="002060"/>
                </a:solidFill>
              </a:rPr>
              <a:t>A special thanks to</a:t>
            </a:r>
          </a:p>
          <a:p>
            <a:pPr algn="r"/>
            <a:r>
              <a:rPr lang="en-GB" sz="2400" b="1" i="1">
                <a:solidFill>
                  <a:srgbClr val="002060"/>
                </a:solidFill>
              </a:rPr>
              <a:t>Annalisa Landi and Sabina Sblano</a:t>
            </a:r>
          </a:p>
        </p:txBody>
      </p:sp>
      <p:pic>
        <p:nvPicPr>
          <p:cNvPr id="3" name="Immagine 2">
            <a:extLst>
              <a:ext uri="{FF2B5EF4-FFF2-40B4-BE49-F238E27FC236}">
                <a16:creationId xmlns:a16="http://schemas.microsoft.com/office/drawing/2014/main" id="{4AEB1232-E610-C743-564A-D719E36DE7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020" y="2603310"/>
            <a:ext cx="3871124" cy="1145599"/>
          </a:xfrm>
          <a:prstGeom prst="rect">
            <a:avLst/>
          </a:prstGeom>
        </p:spPr>
      </p:pic>
    </p:spTree>
    <p:extLst>
      <p:ext uri="{BB962C8B-B14F-4D97-AF65-F5344CB8AC3E}">
        <p14:creationId xmlns:p14="http://schemas.microsoft.com/office/powerpoint/2010/main" val="4814378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06055-802E-993A-801F-500D9DD5EC69}"/>
              </a:ext>
            </a:extLst>
          </p:cNvPr>
          <p:cNvSpPr>
            <a:spLocks noGrp="1"/>
          </p:cNvSpPr>
          <p:nvPr>
            <p:ph type="title"/>
          </p:nvPr>
        </p:nvSpPr>
        <p:spPr/>
        <p:txBody>
          <a:bodyPr/>
          <a:lstStyle/>
          <a:p>
            <a:pPr algn="ctr"/>
            <a:r>
              <a:rPr lang="it-IT"/>
              <a:t>EXERCISE – CROSSWORD PUZZLE</a:t>
            </a:r>
            <a:endParaRPr lang="en-CY"/>
          </a:p>
        </p:txBody>
      </p:sp>
      <p:sp>
        <p:nvSpPr>
          <p:cNvPr id="3" name="Content Placeholder 2">
            <a:extLst>
              <a:ext uri="{FF2B5EF4-FFF2-40B4-BE49-F238E27FC236}">
                <a16:creationId xmlns:a16="http://schemas.microsoft.com/office/drawing/2014/main" id="{43D17B4D-1EED-7B0F-0C16-7F7E834993F2}"/>
              </a:ext>
            </a:extLst>
          </p:cNvPr>
          <p:cNvSpPr>
            <a:spLocks noGrp="1"/>
          </p:cNvSpPr>
          <p:nvPr>
            <p:ph idx="1"/>
          </p:nvPr>
        </p:nvSpPr>
        <p:spPr>
          <a:xfrm>
            <a:off x="838200" y="1825625"/>
            <a:ext cx="5587652" cy="3698353"/>
          </a:xfrm>
        </p:spPr>
        <p:txBody>
          <a:bodyPr>
            <a:normAutofit/>
          </a:bodyPr>
          <a:lstStyle/>
          <a:p>
            <a:pPr marL="0" indent="0" algn="ctr">
              <a:lnSpc>
                <a:spcPct val="110000"/>
              </a:lnSpc>
              <a:buNone/>
            </a:pPr>
            <a:r>
              <a:rPr lang="en-US" i="1">
                <a:solidFill>
                  <a:srgbClr val="001A8C"/>
                </a:solidFill>
              </a:rPr>
              <a:t>Are you ready for the crossword challenge on ethics, GDPR, and consent?</a:t>
            </a:r>
          </a:p>
          <a:p>
            <a:pPr marL="0" indent="0" algn="ctr">
              <a:lnSpc>
                <a:spcPct val="110000"/>
              </a:lnSpc>
              <a:buNone/>
            </a:pPr>
            <a:r>
              <a:rPr lang="en-US" i="1">
                <a:solidFill>
                  <a:srgbClr val="001A8C"/>
                </a:solidFill>
              </a:rPr>
              <a:t> </a:t>
            </a:r>
          </a:p>
          <a:p>
            <a:pPr marL="0" indent="0" algn="ctr">
              <a:lnSpc>
                <a:spcPct val="110000"/>
              </a:lnSpc>
              <a:buNone/>
            </a:pPr>
            <a:r>
              <a:rPr lang="en-US" i="1">
                <a:solidFill>
                  <a:srgbClr val="001A8C"/>
                </a:solidFill>
              </a:rPr>
              <a:t>Who will be the champion?</a:t>
            </a:r>
            <a:endParaRPr lang="en-CY" i="1">
              <a:solidFill>
                <a:srgbClr val="001A8C"/>
              </a:solidFill>
            </a:endParaRPr>
          </a:p>
        </p:txBody>
      </p:sp>
      <p:pic>
        <p:nvPicPr>
          <p:cNvPr id="14338" name="Picture 2">
            <a:extLst>
              <a:ext uri="{FF2B5EF4-FFF2-40B4-BE49-F238E27FC236}">
                <a16:creationId xmlns:a16="http://schemas.microsoft.com/office/drawing/2014/main" id="{00B8FC5F-4BB9-E3B8-CB0F-5C38D4490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276" y="1690688"/>
            <a:ext cx="4756965" cy="26711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CasellaDiTesto 3">
            <a:extLst>
              <a:ext uri="{FF2B5EF4-FFF2-40B4-BE49-F238E27FC236}">
                <a16:creationId xmlns:a16="http://schemas.microsoft.com/office/drawing/2014/main" id="{DC0782EA-1E88-7D20-9E00-75AC04162D40}"/>
              </a:ext>
            </a:extLst>
          </p:cNvPr>
          <p:cNvSpPr txBox="1"/>
          <p:nvPr/>
        </p:nvSpPr>
        <p:spPr>
          <a:xfrm>
            <a:off x="1185797" y="5029071"/>
            <a:ext cx="9820406" cy="954107"/>
          </a:xfrm>
          <a:prstGeom prst="rect">
            <a:avLst/>
          </a:prstGeom>
          <a:noFill/>
        </p:spPr>
        <p:txBody>
          <a:bodyPr wrap="square" rtlCol="0">
            <a:spAutoFit/>
          </a:bodyPr>
          <a:lstStyle/>
          <a:p>
            <a:pPr algn="ctr"/>
            <a:r>
              <a:rPr lang="en-GB" sz="2800">
                <a:hlinkClick r:id="rId4"/>
              </a:rPr>
              <a:t>https://puzzel.org/en/crossword/build?p=-OPf8Nd21eW8IOO3piRi&amp;menu=content</a:t>
            </a:r>
            <a:r>
              <a:rPr lang="en-GB" sz="2800"/>
              <a:t> </a:t>
            </a:r>
          </a:p>
        </p:txBody>
      </p:sp>
    </p:spTree>
    <p:extLst>
      <p:ext uri="{BB962C8B-B14F-4D97-AF65-F5344CB8AC3E}">
        <p14:creationId xmlns:p14="http://schemas.microsoft.com/office/powerpoint/2010/main" val="2249330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2DF80B0-516A-6678-076D-7E306A362A2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E2B43CD-572F-7434-50B3-8B6CA4577086}"/>
              </a:ext>
            </a:extLst>
          </p:cNvPr>
          <p:cNvSpPr>
            <a:spLocks noGrp="1"/>
          </p:cNvSpPr>
          <p:nvPr>
            <p:ph type="title"/>
          </p:nvPr>
        </p:nvSpPr>
        <p:spPr/>
        <p:txBody>
          <a:bodyPr>
            <a:normAutofit/>
          </a:bodyPr>
          <a:lstStyle/>
          <a:p>
            <a:pPr algn="ctr"/>
            <a:r>
              <a:rPr lang="it-IT" sz="4000" b="1" i="0">
                <a:solidFill>
                  <a:srgbClr val="002060"/>
                </a:solidFill>
                <a:effectLst/>
                <a:latin typeface="+mn-lt"/>
              </a:rPr>
              <a:t>THE TUSKEGEE SYPHILIS STUDY</a:t>
            </a:r>
            <a:br>
              <a:rPr lang="it-IT" sz="4000" i="0">
                <a:solidFill>
                  <a:srgbClr val="002060"/>
                </a:solidFill>
                <a:effectLst/>
                <a:latin typeface="+mn-lt"/>
              </a:rPr>
            </a:br>
            <a:endParaRPr lang="it-IT" sz="4000">
              <a:solidFill>
                <a:srgbClr val="002060"/>
              </a:solidFill>
              <a:latin typeface="+mn-lt"/>
            </a:endParaRPr>
          </a:p>
        </p:txBody>
      </p:sp>
      <p:sp>
        <p:nvSpPr>
          <p:cNvPr id="5" name="CasellaDiTesto 4">
            <a:extLst>
              <a:ext uri="{FF2B5EF4-FFF2-40B4-BE49-F238E27FC236}">
                <a16:creationId xmlns:a16="http://schemas.microsoft.com/office/drawing/2014/main" id="{11765697-7D72-E727-BBC0-901ED4FE9963}"/>
              </a:ext>
            </a:extLst>
          </p:cNvPr>
          <p:cNvSpPr txBox="1"/>
          <p:nvPr/>
        </p:nvSpPr>
        <p:spPr>
          <a:xfrm>
            <a:off x="464859" y="1434473"/>
            <a:ext cx="6208111" cy="3139321"/>
          </a:xfrm>
          <a:prstGeom prst="rect">
            <a:avLst/>
          </a:prstGeom>
          <a:noFill/>
        </p:spPr>
        <p:txBody>
          <a:bodyPr wrap="square">
            <a:spAutoFit/>
          </a:bodyPr>
          <a:lstStyle/>
          <a:p>
            <a:endParaRPr lang="en-US">
              <a:solidFill>
                <a:srgbClr val="002060"/>
              </a:solidFill>
            </a:endParaRPr>
          </a:p>
          <a:p>
            <a:pPr marL="285750" indent="-285750">
              <a:buFont typeface="Arial" panose="020B0604020202020204" pitchFamily="34" charset="0"/>
              <a:buChar char="•"/>
            </a:pPr>
            <a:r>
              <a:rPr lang="en-US">
                <a:solidFill>
                  <a:srgbClr val="002060"/>
                </a:solidFill>
              </a:rPr>
              <a:t>Conducted by the U.S. Public Health Service from 1932 to 1972 to study untreated syphilis in African American men</a:t>
            </a:r>
          </a:p>
          <a:p>
            <a:pPr marL="285750" indent="-285750">
              <a:buFont typeface="Arial" panose="020B0604020202020204" pitchFamily="34" charset="0"/>
              <a:buChar char="•"/>
            </a:pPr>
            <a:r>
              <a:rPr lang="en-US">
                <a:solidFill>
                  <a:srgbClr val="002060"/>
                </a:solidFill>
              </a:rPr>
              <a:t> 600 African American sharecroppers, 399 of whom had syphilis were enrolled</a:t>
            </a:r>
          </a:p>
          <a:p>
            <a:pPr marL="285750" indent="-285750">
              <a:buFont typeface="Arial" panose="020B0604020202020204" pitchFamily="34" charset="0"/>
              <a:buChar char="•"/>
            </a:pPr>
            <a:r>
              <a:rPr lang="en-US">
                <a:solidFill>
                  <a:srgbClr val="002060"/>
                </a:solidFill>
              </a:rPr>
              <a:t>Men were told they were receiving free healthcare, but were never treated for syphilis, even after funding was cut</a:t>
            </a:r>
          </a:p>
          <a:p>
            <a:endParaRPr lang="en-US" b="1">
              <a:solidFill>
                <a:srgbClr val="002060"/>
              </a:solidFill>
            </a:endParaRPr>
          </a:p>
          <a:p>
            <a:r>
              <a:rPr lang="en-US" b="1">
                <a:solidFill>
                  <a:srgbClr val="002060"/>
                </a:solidFill>
              </a:rPr>
              <a:t>Consequences</a:t>
            </a:r>
            <a:r>
              <a:rPr lang="en-US">
                <a:solidFill>
                  <a:srgbClr val="002060"/>
                </a:solidFill>
              </a:rPr>
              <a:t>:</a:t>
            </a:r>
          </a:p>
          <a:p>
            <a:pPr marL="742950" lvl="1" indent="-285750">
              <a:buFont typeface="Arial" panose="020B0604020202020204" pitchFamily="34" charset="0"/>
              <a:buChar char="•"/>
            </a:pPr>
            <a:r>
              <a:rPr lang="en-US">
                <a:solidFill>
                  <a:srgbClr val="002060"/>
                </a:solidFill>
              </a:rPr>
              <a:t>Many participants died, 40 wives contracted syphilis</a:t>
            </a:r>
          </a:p>
          <a:p>
            <a:pPr marL="742950" lvl="1" indent="-285750">
              <a:buFont typeface="Arial" panose="020B0604020202020204" pitchFamily="34" charset="0"/>
              <a:buChar char="•"/>
            </a:pPr>
            <a:r>
              <a:rPr lang="en-US">
                <a:solidFill>
                  <a:srgbClr val="002060"/>
                </a:solidFill>
              </a:rPr>
              <a:t>19 children born with congenital syphilis</a:t>
            </a:r>
          </a:p>
        </p:txBody>
      </p:sp>
      <p:pic>
        <p:nvPicPr>
          <p:cNvPr id="7172" name="Picture 4" descr="20 Photos from the Tuskegee Syphilis Study">
            <a:extLst>
              <a:ext uri="{FF2B5EF4-FFF2-40B4-BE49-F238E27FC236}">
                <a16:creationId xmlns:a16="http://schemas.microsoft.com/office/drawing/2014/main" id="{19890153-F758-028D-54EF-FC47DD3531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1343"/>
          <a:stretch/>
        </p:blipFill>
        <p:spPr bwMode="auto">
          <a:xfrm>
            <a:off x="9043982" y="961192"/>
            <a:ext cx="2767018" cy="25438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0" name="Picture 2" descr="20 Photos from the Tuskegee Syphilis Study – History Collection">
            <a:extLst>
              <a:ext uri="{FF2B5EF4-FFF2-40B4-BE49-F238E27FC236}">
                <a16:creationId xmlns:a16="http://schemas.microsoft.com/office/drawing/2014/main" id="{7561DA21-7D2D-DAA6-0A7F-F9EB1719F3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67" t="-802" r="22364" b="802"/>
          <a:stretch/>
        </p:blipFill>
        <p:spPr bwMode="auto">
          <a:xfrm>
            <a:off x="8891681" y="2758744"/>
            <a:ext cx="2652619" cy="25978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18" name="Picture 2" descr="20 Photos from the Tuskegee Syphilis Study - History Collection">
            <a:extLst>
              <a:ext uri="{FF2B5EF4-FFF2-40B4-BE49-F238E27FC236}">
                <a16:creationId xmlns:a16="http://schemas.microsoft.com/office/drawing/2014/main" id="{BECB2AC0-3A5D-8E7D-4605-368CBF2BEC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86" r="9781"/>
          <a:stretch/>
        </p:blipFill>
        <p:spPr bwMode="auto">
          <a:xfrm>
            <a:off x="6748075" y="1692482"/>
            <a:ext cx="2895600" cy="28813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6386CD33-97CF-86FC-4621-A77898E03862}"/>
              </a:ext>
            </a:extLst>
          </p:cNvPr>
          <p:cNvSpPr txBox="1"/>
          <p:nvPr/>
        </p:nvSpPr>
        <p:spPr>
          <a:xfrm>
            <a:off x="3513950" y="4836979"/>
            <a:ext cx="4681925" cy="923330"/>
          </a:xfrm>
          <a:prstGeom prst="rect">
            <a:avLst/>
          </a:prstGeom>
          <a:noFill/>
        </p:spPr>
        <p:txBody>
          <a:bodyPr wrap="square">
            <a:spAutoFit/>
          </a:bodyPr>
          <a:lstStyle/>
          <a:p>
            <a:pPr algn="ctr"/>
            <a:r>
              <a:rPr lang="en-US" i="1">
                <a:solidFill>
                  <a:srgbClr val="002060"/>
                </a:solidFill>
              </a:rPr>
              <a:t>The study led </a:t>
            </a:r>
            <a:r>
              <a:rPr lang="en-US" i="1">
                <a:solidFill>
                  <a:srgbClr val="C00000"/>
                </a:solidFill>
              </a:rPr>
              <a:t>to </a:t>
            </a:r>
            <a:r>
              <a:rPr lang="en-US" b="1" i="1">
                <a:solidFill>
                  <a:srgbClr val="C00000"/>
                </a:solidFill>
              </a:rPr>
              <a:t>ethical reforms in clinical s </a:t>
            </a:r>
            <a:r>
              <a:rPr lang="en-US" i="1">
                <a:solidFill>
                  <a:srgbClr val="002060"/>
                </a:solidFill>
              </a:rPr>
              <a:t>and the </a:t>
            </a:r>
            <a:r>
              <a:rPr lang="en-US" b="1" i="1">
                <a:solidFill>
                  <a:srgbClr val="C00000"/>
                </a:solidFill>
              </a:rPr>
              <a:t>establishment of Human Research Protection standards</a:t>
            </a:r>
            <a:endParaRPr lang="en-US" i="1">
              <a:solidFill>
                <a:srgbClr val="C00000"/>
              </a:solidFill>
            </a:endParaRPr>
          </a:p>
        </p:txBody>
      </p:sp>
    </p:spTree>
    <p:extLst>
      <p:ext uri="{BB962C8B-B14F-4D97-AF65-F5344CB8AC3E}">
        <p14:creationId xmlns:p14="http://schemas.microsoft.com/office/powerpoint/2010/main" val="2753904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04DDCA8-3771-962F-A068-9CD48F7E3F2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7446B38-73F5-A857-8F62-80177C256DBE}"/>
              </a:ext>
            </a:extLst>
          </p:cNvPr>
          <p:cNvSpPr>
            <a:spLocks noGrp="1"/>
          </p:cNvSpPr>
          <p:nvPr>
            <p:ph type="title"/>
          </p:nvPr>
        </p:nvSpPr>
        <p:spPr/>
        <p:txBody>
          <a:bodyPr>
            <a:normAutofit/>
          </a:bodyPr>
          <a:lstStyle/>
          <a:p>
            <a:pPr algn="ctr"/>
            <a:r>
              <a:rPr lang="it-IT" sz="4000" b="1" i="0">
                <a:solidFill>
                  <a:srgbClr val="002060"/>
                </a:solidFill>
                <a:effectLst/>
              </a:rPr>
              <a:t>THE BELMONT REPORT </a:t>
            </a:r>
            <a:r>
              <a:rPr lang="it-IT" sz="4000" i="0">
                <a:solidFill>
                  <a:srgbClr val="002060"/>
                </a:solidFill>
                <a:effectLst/>
              </a:rPr>
              <a:t>(1979)</a:t>
            </a:r>
            <a:br>
              <a:rPr lang="it-IT" sz="4000" i="0">
                <a:solidFill>
                  <a:srgbClr val="002060"/>
                </a:solidFill>
                <a:effectLst/>
              </a:rPr>
            </a:br>
            <a:endParaRPr lang="it-IT" sz="4000">
              <a:solidFill>
                <a:srgbClr val="002060"/>
              </a:solidFill>
            </a:endParaRPr>
          </a:p>
        </p:txBody>
      </p:sp>
      <p:sp>
        <p:nvSpPr>
          <p:cNvPr id="5" name="CasellaDiTesto 4">
            <a:extLst>
              <a:ext uri="{FF2B5EF4-FFF2-40B4-BE49-F238E27FC236}">
                <a16:creationId xmlns:a16="http://schemas.microsoft.com/office/drawing/2014/main" id="{2B02BB4B-47B2-A318-F564-1684630F375B}"/>
              </a:ext>
            </a:extLst>
          </p:cNvPr>
          <p:cNvSpPr txBox="1"/>
          <p:nvPr/>
        </p:nvSpPr>
        <p:spPr>
          <a:xfrm>
            <a:off x="1127695" y="1137040"/>
            <a:ext cx="7042539" cy="4893647"/>
          </a:xfrm>
          <a:prstGeom prst="rect">
            <a:avLst/>
          </a:prstGeom>
          <a:noFill/>
        </p:spPr>
        <p:txBody>
          <a:bodyPr wrap="square">
            <a:spAutoFit/>
          </a:bodyPr>
          <a:lstStyle/>
          <a:p>
            <a:r>
              <a:rPr lang="en-US" sz="2400">
                <a:solidFill>
                  <a:srgbClr val="002060"/>
                </a:solidFill>
              </a:rPr>
              <a:t>Articulated in </a:t>
            </a:r>
            <a:r>
              <a:rPr lang="en-US" sz="2400" b="1">
                <a:solidFill>
                  <a:srgbClr val="002060"/>
                </a:solidFill>
              </a:rPr>
              <a:t>3 basic ethical principles </a:t>
            </a:r>
            <a:r>
              <a:rPr lang="en-US" sz="2400">
                <a:solidFill>
                  <a:srgbClr val="002060"/>
                </a:solidFill>
              </a:rPr>
              <a:t>relevant to human research</a:t>
            </a:r>
          </a:p>
          <a:p>
            <a:endParaRPr lang="en-US" sz="2400" b="1">
              <a:solidFill>
                <a:srgbClr val="002060"/>
              </a:solidFill>
            </a:endParaRPr>
          </a:p>
          <a:p>
            <a:r>
              <a:rPr lang="en-US" sz="2400" b="1">
                <a:solidFill>
                  <a:srgbClr val="002060"/>
                </a:solidFill>
              </a:rPr>
              <a:t>Individual autonomy</a:t>
            </a:r>
          </a:p>
          <a:p>
            <a:pPr marL="342900" indent="-342900">
              <a:buFont typeface="Arial" panose="020B0604020202020204" pitchFamily="34" charset="0"/>
              <a:buChar char="•"/>
            </a:pPr>
            <a:r>
              <a:rPr lang="en-US" sz="2400">
                <a:solidFill>
                  <a:srgbClr val="002060"/>
                </a:solidFill>
              </a:rPr>
              <a:t>Protection of individuals with reduced </a:t>
            </a:r>
            <a:r>
              <a:rPr lang="en-US" sz="2400" err="1">
                <a:solidFill>
                  <a:srgbClr val="002060"/>
                </a:solidFill>
              </a:rPr>
              <a:t>authonomy</a:t>
            </a:r>
            <a:endParaRPr lang="en-US" sz="2400">
              <a:solidFill>
                <a:srgbClr val="002060"/>
              </a:solidFill>
            </a:endParaRPr>
          </a:p>
          <a:p>
            <a:pPr marL="342900" indent="-342900">
              <a:buFont typeface="Arial" panose="020B0604020202020204" pitchFamily="34" charset="0"/>
              <a:buChar char="•"/>
            </a:pPr>
            <a:r>
              <a:rPr lang="en-US" sz="2400">
                <a:solidFill>
                  <a:srgbClr val="002060"/>
                </a:solidFill>
              </a:rPr>
              <a:t>Respect to persons</a:t>
            </a:r>
          </a:p>
          <a:p>
            <a:endParaRPr lang="en-US" sz="2400" b="1">
              <a:solidFill>
                <a:srgbClr val="002060"/>
              </a:solidFill>
            </a:endParaRPr>
          </a:p>
          <a:p>
            <a:r>
              <a:rPr lang="en-US" sz="2400" b="1" err="1">
                <a:solidFill>
                  <a:srgbClr val="002060"/>
                </a:solidFill>
              </a:rPr>
              <a:t>Benefence</a:t>
            </a:r>
            <a:endParaRPr lang="en-US" sz="2400" b="1">
              <a:solidFill>
                <a:srgbClr val="002060"/>
              </a:solidFill>
            </a:endParaRPr>
          </a:p>
          <a:p>
            <a:pPr marL="342900" indent="-342900">
              <a:buFont typeface="Arial" panose="020B0604020202020204" pitchFamily="34" charset="0"/>
              <a:buChar char="•"/>
            </a:pPr>
            <a:r>
              <a:rPr lang="en-US" sz="2400" err="1">
                <a:solidFill>
                  <a:srgbClr val="002060"/>
                </a:solidFill>
              </a:rPr>
              <a:t>Maximise</a:t>
            </a:r>
            <a:r>
              <a:rPr lang="en-US" sz="2400">
                <a:solidFill>
                  <a:srgbClr val="002060"/>
                </a:solidFill>
              </a:rPr>
              <a:t> benefits and </a:t>
            </a:r>
            <a:r>
              <a:rPr lang="en-US" sz="2400" err="1">
                <a:solidFill>
                  <a:srgbClr val="002060"/>
                </a:solidFill>
              </a:rPr>
              <a:t>minimise</a:t>
            </a:r>
            <a:r>
              <a:rPr lang="en-US" sz="2400">
                <a:solidFill>
                  <a:srgbClr val="002060"/>
                </a:solidFill>
              </a:rPr>
              <a:t> harms</a:t>
            </a:r>
          </a:p>
          <a:p>
            <a:endParaRPr lang="en-US" sz="2400" b="1">
              <a:solidFill>
                <a:srgbClr val="002060"/>
              </a:solidFill>
            </a:endParaRPr>
          </a:p>
          <a:p>
            <a:r>
              <a:rPr lang="en-US" sz="2400" b="1">
                <a:solidFill>
                  <a:srgbClr val="002060"/>
                </a:solidFill>
              </a:rPr>
              <a:t>Justice</a:t>
            </a:r>
          </a:p>
          <a:p>
            <a:pPr marL="342900" indent="-342900" algn="l">
              <a:spcAft>
                <a:spcPts val="1875"/>
              </a:spcAft>
              <a:buFont typeface="Arial" panose="020B0604020202020204" pitchFamily="34" charset="0"/>
              <a:buChar char="•"/>
            </a:pPr>
            <a:r>
              <a:rPr lang="en-US" sz="2400" b="0" i="0">
                <a:solidFill>
                  <a:srgbClr val="002060"/>
                </a:solidFill>
                <a:effectLst/>
              </a:rPr>
              <a:t>Equitable distribution of research costs and benefits</a:t>
            </a:r>
          </a:p>
        </p:txBody>
      </p:sp>
      <p:pic>
        <p:nvPicPr>
          <p:cNvPr id="8194" name="Picture 2" descr="PPT - Research Ethics and Research Involving Humans PowerPoint ...">
            <a:extLst>
              <a:ext uri="{FF2B5EF4-FFF2-40B4-BE49-F238E27FC236}">
                <a16:creationId xmlns:a16="http://schemas.microsoft.com/office/drawing/2014/main" id="{DBBDE902-0EDB-3A15-AD83-BC44A628C2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37" r="8632"/>
          <a:stretch/>
        </p:blipFill>
        <p:spPr bwMode="auto">
          <a:xfrm>
            <a:off x="8458200" y="1562100"/>
            <a:ext cx="3113812" cy="4353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978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2A86BBCF103844A873C2060FAC2A13" ma:contentTypeVersion="13" ma:contentTypeDescription="Create a new document." ma:contentTypeScope="" ma:versionID="15758fcdc67ca18dbc19feb6414d5e61">
  <xsd:schema xmlns:xsd="http://www.w3.org/2001/XMLSchema" xmlns:xs="http://www.w3.org/2001/XMLSchema" xmlns:p="http://schemas.microsoft.com/office/2006/metadata/properties" xmlns:ns2="020b2142-3b6a-4d77-a980-72bc25c55dc4" xmlns:ns3="eea07c24-2f23-412b-a96f-80c6c642b106" targetNamespace="http://schemas.microsoft.com/office/2006/metadata/properties" ma:root="true" ma:fieldsID="c71680c88e077293c190616b32bb1559" ns2:_="" ns3:_="">
    <xsd:import namespace="020b2142-3b6a-4d77-a980-72bc25c55dc4"/>
    <xsd:import namespace="eea07c24-2f23-412b-a96f-80c6c642b10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0b2142-3b6a-4d77-a980-72bc25c55d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3caeb29-ee94-4090-b73b-ed25d3746aa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ea07c24-2f23-412b-a96f-80c6c642b10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1befcfd-0e69-47a0-b8e7-82519679f2e0}" ma:internalName="TaxCatchAll" ma:showField="CatchAllData" ma:web="eea07c24-2f23-412b-a96f-80c6c642b1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ea07c24-2f23-412b-a96f-80c6c642b106" xsi:nil="true"/>
    <lcf76f155ced4ddcb4097134ff3c332f xmlns="020b2142-3b6a-4d77-a980-72bc25c55d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D5B42EE-8702-4469-8F30-0C03D840E860}">
  <ds:schemaRefs>
    <ds:schemaRef ds:uri="http://schemas.microsoft.com/sharepoint/v3/contenttype/forms"/>
  </ds:schemaRefs>
</ds:datastoreItem>
</file>

<file path=customXml/itemProps2.xml><?xml version="1.0" encoding="utf-8"?>
<ds:datastoreItem xmlns:ds="http://schemas.openxmlformats.org/officeDocument/2006/customXml" ds:itemID="{749738E9-CB95-4615-9A49-026F0F905A8B}">
  <ds:schemaRefs>
    <ds:schemaRef ds:uri="020b2142-3b6a-4d77-a980-72bc25c55dc4"/>
    <ds:schemaRef ds:uri="eea07c24-2f23-412b-a96f-80c6c642b1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C35A92D-6D48-4D0C-9925-1650DC40B6DE}">
  <ds:schemaRefs>
    <ds:schemaRef ds:uri="020b2142-3b6a-4d77-a980-72bc25c55dc4"/>
    <ds:schemaRef ds:uri="eea07c24-2f23-412b-a96f-80c6c642b1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78</Slides>
  <Notes>33</Notes>
  <HiddenSlides>2</HiddenSlide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Ethical considerations and responsible data sharing in the context of FAIR (Ethics, GDPR, consent) </vt:lpstr>
      <vt:lpstr>Disclaimer</vt:lpstr>
      <vt:lpstr>AGENDA</vt:lpstr>
      <vt:lpstr>AGENDA</vt:lpstr>
      <vt:lpstr>ETHICS</vt:lpstr>
      <vt:lpstr>EXPERIMENTS ON HUMANS DURING 2nd WORLD WAR: HUMAN RIGHTS VIOLATION</vt:lpstr>
      <vt:lpstr>THE NUREMBERG CODE</vt:lpstr>
      <vt:lpstr>THE TUSKEGEE SYPHILIS STUDY </vt:lpstr>
      <vt:lpstr>THE BELMONT REPORT (1979) </vt:lpstr>
      <vt:lpstr>HELSINKI DECLARATION</vt:lpstr>
      <vt:lpstr>RULES TO COMPLY WITH IN THE EU</vt:lpstr>
      <vt:lpstr>MAIN ETHICS ISSUES IN SCIENTIFIC RESEARCH</vt:lpstr>
      <vt:lpstr>MAIN ETHICS ISSUES IN SCIENTIFIC RESEARCH</vt:lpstr>
      <vt:lpstr>HUMAN RESEARCH</vt:lpstr>
      <vt:lpstr>HUMAN RESEARCH</vt:lpstr>
      <vt:lpstr>Special category: health data</vt:lpstr>
      <vt:lpstr>BENEFITS OF DATA USE FOR RESEARCH</vt:lpstr>
      <vt:lpstr>BENEFITS OF DATA USE FOR RESEARCH</vt:lpstr>
      <vt:lpstr>ETHICS ISSUES RELATED WITH GENETIC DATA</vt:lpstr>
      <vt:lpstr>FURTHER CHALLENGES FOR RARE DISEASES</vt:lpstr>
      <vt:lpstr>ARTIFICIAL INTELLIGENCE potential risks to be identified and mitigated </vt:lpstr>
      <vt:lpstr>THE 7 ALTAI REQUIREMENTS</vt:lpstr>
      <vt:lpstr>AGENDA</vt:lpstr>
      <vt:lpstr>DATA PROTECTION: THE GDPR</vt:lpstr>
      <vt:lpstr>DATA PROTECTION: THE GDPR</vt:lpstr>
      <vt:lpstr>DATA PROTECTION PRINCIPLES</vt:lpstr>
      <vt:lpstr>KEY DEFINITIONS</vt:lpstr>
      <vt:lpstr>KEY DEFINITIONS</vt:lpstr>
      <vt:lpstr>KEY DEFINITIONS</vt:lpstr>
      <vt:lpstr>KEY DEFINITIONS</vt:lpstr>
      <vt:lpstr>PROTECTING DATA</vt:lpstr>
      <vt:lpstr>PowerPoint Presentation</vt:lpstr>
      <vt:lpstr>ROLE AND RESPONSABILITIES</vt:lpstr>
      <vt:lpstr>LEGAL BASIS FOR DATA PROCESSING</vt:lpstr>
      <vt:lpstr>DATA PROTECTION – PATIENTS’ RIGHTS</vt:lpstr>
      <vt:lpstr>DATA SHARING/ACCESS</vt:lpstr>
      <vt:lpstr>DATA TRANSFER</vt:lpstr>
      <vt:lpstr>AGENDA</vt:lpstr>
      <vt:lpstr>INFORMED CONSENT</vt:lpstr>
      <vt:lpstr>PowerPoint Presentation</vt:lpstr>
      <vt:lpstr>INFORMED CONSENT</vt:lpstr>
      <vt:lpstr>HOW</vt:lpstr>
      <vt:lpstr>INFORMED CONSENT PROCESS </vt:lpstr>
      <vt:lpstr>CONSENT IN SPECIAL SITUATIONS</vt:lpstr>
      <vt:lpstr>INFORMED CONSENT</vt:lpstr>
      <vt:lpstr>INFORMED CONSENT</vt:lpstr>
      <vt:lpstr>PowerPoint Presentation</vt:lpstr>
      <vt:lpstr>INFORMED CONSENT MATERIAL </vt:lpstr>
      <vt:lpstr>CONTENTS FOR THE INFORMATION SHEET</vt:lpstr>
      <vt:lpstr>CONTENTS FOR THE INFORMATION SHEET</vt:lpstr>
      <vt:lpstr>SUBJECT’S RIGHTS ON DATA</vt:lpstr>
      <vt:lpstr>CONTENTS FOR THE CONSENT FORM</vt:lpstr>
      <vt:lpstr>DATA (AND SAMPLES) RE-USE FOR RESEARCH</vt:lpstr>
      <vt:lpstr>INFORMED CONSENT MATERIAL </vt:lpstr>
      <vt:lpstr>COMMON INFORMED CONSENT FOR RARE DISEASE REGISTRIES</vt:lpstr>
      <vt:lpstr>TYPES OF CONSENT</vt:lpstr>
      <vt:lpstr>DYNAMIC CONSENT</vt:lpstr>
      <vt:lpstr>AGENDA</vt:lpstr>
      <vt:lpstr>PROTECTING CHILDREN’S RIGHTS</vt:lpstr>
      <vt:lpstr>PROTECTING CHILDREN’S RIGHTS</vt:lpstr>
      <vt:lpstr>RULES TO COMPLY WITH</vt:lpstr>
      <vt:lpstr>ROLES IN PAEDIATRIC RESEARCH</vt:lpstr>
      <vt:lpstr>INFORMED CONSENT IN PAEDIATRIC STUDIES</vt:lpstr>
      <vt:lpstr>INFORMED ASSENT</vt:lpstr>
      <vt:lpstr>HOW CHILDREN PARTICIPATE IN THE PROCESS</vt:lpstr>
      <vt:lpstr>HOW CHILDREN PARTICIPATE IN THE PROCESS</vt:lpstr>
      <vt:lpstr>Age groups - specificities</vt:lpstr>
      <vt:lpstr>PAEDIATRIC AGES</vt:lpstr>
      <vt:lpstr>ASSENT BY AGE GROUPS</vt:lpstr>
      <vt:lpstr>ASSENT AND CONSENT: DIFFERENCES ACROSS EUROPE</vt:lpstr>
      <vt:lpstr>How to prepare the informed assent material  &amp; which contents</vt:lpstr>
      <vt:lpstr>INFORMED ASSENT</vt:lpstr>
      <vt:lpstr>INFORMED CONSENT AND ASSENT IN PAEDIATRIC STUDIES</vt:lpstr>
      <vt:lpstr>INFORMATION MATERIAL FOR MULTI-NATIONAL STUDIES</vt:lpstr>
      <vt:lpstr>GOOD EXPERIENCES</vt:lpstr>
      <vt:lpstr>TAKE HOME MESSAGES</vt:lpstr>
      <vt:lpstr>PowerPoint Presentation</vt:lpstr>
      <vt:lpstr>EXERCISE – CROSSWORD PUZZLE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Mikaella Kontopoulou</dc:creator>
  <cp:revision>1</cp:revision>
  <dcterms:created xsi:type="dcterms:W3CDTF">2024-07-30T10:35:06Z</dcterms:created>
  <dcterms:modified xsi:type="dcterms:W3CDTF">2025-05-14T13:21:59Z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0x0101005E2A86BBCF103844A873C2060FAC2A13</vt:lpwstr>
  </property>
  <property fmtid="{D5CDD505-2E9C-101B-9397-08002B2CF9AE}" pid="3" name="MediaServiceImageTags">
    <vt:lpwstr/>
  </property>
</Properties>
</file>