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handoutMasterIdLst>
    <p:handoutMasterId r:id="rId80"/>
  </p:handoutMasterIdLst>
  <p:sldIdLst>
    <p:sldId id="257" r:id="rId5"/>
    <p:sldId id="338" r:id="rId6"/>
    <p:sldId id="281" r:id="rId7"/>
    <p:sldId id="282" r:id="rId8"/>
    <p:sldId id="347" r:id="rId9"/>
    <p:sldId id="289" r:id="rId10"/>
    <p:sldId id="351" r:id="rId11"/>
    <p:sldId id="283" r:id="rId12"/>
    <p:sldId id="348" r:id="rId13"/>
    <p:sldId id="314" r:id="rId14"/>
    <p:sldId id="349" r:id="rId15"/>
    <p:sldId id="284" r:id="rId16"/>
    <p:sldId id="350" r:id="rId17"/>
    <p:sldId id="315" r:id="rId18"/>
    <p:sldId id="355" r:id="rId19"/>
    <p:sldId id="354" r:id="rId20"/>
    <p:sldId id="285" r:id="rId21"/>
    <p:sldId id="318" r:id="rId22"/>
    <p:sldId id="319" r:id="rId23"/>
    <p:sldId id="320" r:id="rId24"/>
    <p:sldId id="316" r:id="rId25"/>
    <p:sldId id="317" r:id="rId26"/>
    <p:sldId id="286" r:id="rId27"/>
    <p:sldId id="326" r:id="rId28"/>
    <p:sldId id="287" r:id="rId29"/>
    <p:sldId id="288" r:id="rId30"/>
    <p:sldId id="290" r:id="rId31"/>
    <p:sldId id="291" r:id="rId32"/>
    <p:sldId id="292" r:id="rId33"/>
    <p:sldId id="310" r:id="rId34"/>
    <p:sldId id="311" r:id="rId35"/>
    <p:sldId id="293" r:id="rId36"/>
    <p:sldId id="352" r:id="rId37"/>
    <p:sldId id="294" r:id="rId38"/>
    <p:sldId id="295" r:id="rId39"/>
    <p:sldId id="296" r:id="rId40"/>
    <p:sldId id="321" r:id="rId41"/>
    <p:sldId id="297" r:id="rId42"/>
    <p:sldId id="312" r:id="rId43"/>
    <p:sldId id="298" r:id="rId44"/>
    <p:sldId id="299" r:id="rId45"/>
    <p:sldId id="300" r:id="rId46"/>
    <p:sldId id="323" r:id="rId47"/>
    <p:sldId id="301" r:id="rId48"/>
    <p:sldId id="307" r:id="rId49"/>
    <p:sldId id="308" r:id="rId50"/>
    <p:sldId id="313" r:id="rId51"/>
    <p:sldId id="325" r:id="rId52"/>
    <p:sldId id="353" r:id="rId53"/>
    <p:sldId id="324" r:id="rId54"/>
    <p:sldId id="344" r:id="rId55"/>
    <p:sldId id="303" r:id="rId56"/>
    <p:sldId id="304" r:id="rId57"/>
    <p:sldId id="305" r:id="rId58"/>
    <p:sldId id="306" r:id="rId59"/>
    <p:sldId id="330" r:id="rId60"/>
    <p:sldId id="331" r:id="rId61"/>
    <p:sldId id="332" r:id="rId62"/>
    <p:sldId id="333" r:id="rId63"/>
    <p:sldId id="334" r:id="rId64"/>
    <p:sldId id="335" r:id="rId65"/>
    <p:sldId id="328" r:id="rId66"/>
    <p:sldId id="329" r:id="rId67"/>
    <p:sldId id="336" r:id="rId68"/>
    <p:sldId id="339" r:id="rId69"/>
    <p:sldId id="340" r:id="rId70"/>
    <p:sldId id="337" r:id="rId71"/>
    <p:sldId id="341" r:id="rId72"/>
    <p:sldId id="342" r:id="rId73"/>
    <p:sldId id="345" r:id="rId74"/>
    <p:sldId id="346" r:id="rId75"/>
    <p:sldId id="343" r:id="rId76"/>
    <p:sldId id="309" r:id="rId77"/>
    <p:sldId id="327"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HLUEL Dilem" initials="RD" lastIdx="2" clrIdx="0">
    <p:extLst>
      <p:ext uri="{19B8F6BF-5375-455C-9EA6-DF929625EA0E}">
        <p15:presenceInfo xmlns:p15="http://schemas.microsoft.com/office/powerpoint/2012/main" userId="S::dilemr@cing.ac.cy::94a67656-b15c-4e57-a427-d1f0268e7e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0000"/>
    <a:srgbClr val="001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0E8AC-F5B4-A44E-8F35-9C12F66002A8}" v="124" dt="2025-05-08T09:31:11.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2"/>
    <p:restoredTop sz="73302"/>
  </p:normalViewPr>
  <p:slideViewPr>
    <p:cSldViewPr snapToGrid="0">
      <p:cViewPr varScale="1">
        <p:scale>
          <a:sx n="74" d="100"/>
          <a:sy n="74" d="100"/>
        </p:scale>
        <p:origin x="2024"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bé, C.H. (HG)" userId="180431f1-79d0-418b-a96b-f5e7ef31dcd8" providerId="ADAL" clId="{5550E8AC-F5B4-A44E-8F35-9C12F66002A8}"/>
    <pc:docChg chg="undo custSel addSld delSld modSld sldOrd">
      <pc:chgData name="Bernabé, C.H. (HG)" userId="180431f1-79d0-418b-a96b-f5e7ef31dcd8" providerId="ADAL" clId="{5550E8AC-F5B4-A44E-8F35-9C12F66002A8}" dt="2025-05-08T15:48:38.795" v="2886" actId="20578"/>
      <pc:docMkLst>
        <pc:docMk/>
      </pc:docMkLst>
      <pc:sldChg chg="delSp modSp mod">
        <pc:chgData name="Bernabé, C.H. (HG)" userId="180431f1-79d0-418b-a96b-f5e7ef31dcd8" providerId="ADAL" clId="{5550E8AC-F5B4-A44E-8F35-9C12F66002A8}" dt="2025-05-08T08:27:10.071" v="2801" actId="20577"/>
        <pc:sldMkLst>
          <pc:docMk/>
          <pc:sldMk cId="744914530" sldId="257"/>
        </pc:sldMkLst>
        <pc:spChg chg="mod">
          <ac:chgData name="Bernabé, C.H. (HG)" userId="180431f1-79d0-418b-a96b-f5e7ef31dcd8" providerId="ADAL" clId="{5550E8AC-F5B4-A44E-8F35-9C12F66002A8}" dt="2025-05-08T08:27:10.071" v="2801" actId="20577"/>
          <ac:spMkLst>
            <pc:docMk/>
            <pc:sldMk cId="744914530" sldId="257"/>
            <ac:spMk id="5" creationId="{7B215890-C91F-45E1-87C0-E08A8D194E34}"/>
          </ac:spMkLst>
        </pc:spChg>
      </pc:sldChg>
      <pc:sldChg chg="del">
        <pc:chgData name="Bernabé, C.H. (HG)" userId="180431f1-79d0-418b-a96b-f5e7ef31dcd8" providerId="ADAL" clId="{5550E8AC-F5B4-A44E-8F35-9C12F66002A8}" dt="2025-05-07T12:27:19.930" v="2784" actId="2696"/>
        <pc:sldMkLst>
          <pc:docMk/>
          <pc:sldMk cId="1699682224" sldId="280"/>
        </pc:sldMkLst>
      </pc:sldChg>
      <pc:sldChg chg="addSp delSp modSp mod modNotesTx">
        <pc:chgData name="Bernabé, C.H. (HG)" userId="180431f1-79d0-418b-a96b-f5e7ef31dcd8" providerId="ADAL" clId="{5550E8AC-F5B4-A44E-8F35-9C12F66002A8}" dt="2025-05-07T06:51:51.241" v="1717" actId="403"/>
        <pc:sldMkLst>
          <pc:docMk/>
          <pc:sldMk cId="2235768271" sldId="282"/>
        </pc:sldMkLst>
        <pc:spChg chg="del">
          <ac:chgData name="Bernabé, C.H. (HG)" userId="180431f1-79d0-418b-a96b-f5e7ef31dcd8" providerId="ADAL" clId="{5550E8AC-F5B4-A44E-8F35-9C12F66002A8}" dt="2025-05-07T06:51:24.859" v="1703" actId="478"/>
          <ac:spMkLst>
            <pc:docMk/>
            <pc:sldMk cId="2235768271" sldId="282"/>
            <ac:spMk id="3" creationId="{22FDCC8C-FA11-D83A-EBB0-D180F01C61DE}"/>
          </ac:spMkLst>
        </pc:spChg>
        <pc:spChg chg="add mod">
          <ac:chgData name="Bernabé, C.H. (HG)" userId="180431f1-79d0-418b-a96b-f5e7ef31dcd8" providerId="ADAL" clId="{5550E8AC-F5B4-A44E-8F35-9C12F66002A8}" dt="2025-05-07T06:51:51.241" v="1717" actId="403"/>
          <ac:spMkLst>
            <pc:docMk/>
            <pc:sldMk cId="2235768271" sldId="282"/>
            <ac:spMk id="4" creationId="{787245AE-E47E-6621-B8C1-EAC464AD54AE}"/>
          </ac:spMkLst>
        </pc:spChg>
      </pc:sldChg>
      <pc:sldChg chg="modSp mod modAnim">
        <pc:chgData name="Bernabé, C.H. (HG)" userId="180431f1-79d0-418b-a96b-f5e7ef31dcd8" providerId="ADAL" clId="{5550E8AC-F5B4-A44E-8F35-9C12F66002A8}" dt="2025-05-07T11:33:12.096" v="2476"/>
        <pc:sldMkLst>
          <pc:docMk/>
          <pc:sldMk cId="870441328" sldId="283"/>
        </pc:sldMkLst>
        <pc:spChg chg="mod">
          <ac:chgData name="Bernabé, C.H. (HG)" userId="180431f1-79d0-418b-a96b-f5e7ef31dcd8" providerId="ADAL" clId="{5550E8AC-F5B4-A44E-8F35-9C12F66002A8}" dt="2025-05-06T08:17:22.935" v="119" actId="20577"/>
          <ac:spMkLst>
            <pc:docMk/>
            <pc:sldMk cId="870441328" sldId="283"/>
            <ac:spMk id="17" creationId="{5FEAA4BD-5CA8-64BC-D10B-A8D869C0C407}"/>
          </ac:spMkLst>
        </pc:spChg>
      </pc:sldChg>
      <pc:sldChg chg="modAnim modNotesTx">
        <pc:chgData name="Bernabé, C.H. (HG)" userId="180431f1-79d0-418b-a96b-f5e7ef31dcd8" providerId="ADAL" clId="{5550E8AC-F5B4-A44E-8F35-9C12F66002A8}" dt="2025-05-07T11:33:33.440" v="2492"/>
        <pc:sldMkLst>
          <pc:docMk/>
          <pc:sldMk cId="1681739067" sldId="284"/>
        </pc:sldMkLst>
      </pc:sldChg>
      <pc:sldChg chg="modSp mod ord modNotesTx">
        <pc:chgData name="Bernabé, C.H. (HG)" userId="180431f1-79d0-418b-a96b-f5e7ef31dcd8" providerId="ADAL" clId="{5550E8AC-F5B4-A44E-8F35-9C12F66002A8}" dt="2025-05-07T11:37:37.826" v="2641" actId="20578"/>
        <pc:sldMkLst>
          <pc:docMk/>
          <pc:sldMk cId="2292381685" sldId="285"/>
        </pc:sldMkLst>
        <pc:spChg chg="mod">
          <ac:chgData name="Bernabé, C.H. (HG)" userId="180431f1-79d0-418b-a96b-f5e7ef31dcd8" providerId="ADAL" clId="{5550E8AC-F5B4-A44E-8F35-9C12F66002A8}" dt="2025-05-07T07:13:08.738" v="2055" actId="2710"/>
          <ac:spMkLst>
            <pc:docMk/>
            <pc:sldMk cId="2292381685" sldId="285"/>
            <ac:spMk id="3" creationId="{1903039F-5461-B18D-1318-708778EA508A}"/>
          </ac:spMkLst>
        </pc:spChg>
      </pc:sldChg>
      <pc:sldChg chg="modSp mod">
        <pc:chgData name="Bernabé, C.H. (HG)" userId="180431f1-79d0-418b-a96b-f5e7ef31dcd8" providerId="ADAL" clId="{5550E8AC-F5B4-A44E-8F35-9C12F66002A8}" dt="2025-05-07T07:03:11.954" v="1838" actId="20577"/>
        <pc:sldMkLst>
          <pc:docMk/>
          <pc:sldMk cId="2155881430" sldId="286"/>
        </pc:sldMkLst>
        <pc:spChg chg="mod">
          <ac:chgData name="Bernabé, C.H. (HG)" userId="180431f1-79d0-418b-a96b-f5e7ef31dcd8" providerId="ADAL" clId="{5550E8AC-F5B4-A44E-8F35-9C12F66002A8}" dt="2025-05-07T07:03:11.954" v="1838" actId="20577"/>
          <ac:spMkLst>
            <pc:docMk/>
            <pc:sldMk cId="2155881430" sldId="286"/>
            <ac:spMk id="2" creationId="{05F71338-17F9-C6B9-2AF5-FA2D66ADF944}"/>
          </ac:spMkLst>
        </pc:spChg>
        <pc:spChg chg="mod">
          <ac:chgData name="Bernabé, C.H. (HG)" userId="180431f1-79d0-418b-a96b-f5e7ef31dcd8" providerId="ADAL" clId="{5550E8AC-F5B4-A44E-8F35-9C12F66002A8}" dt="2025-05-06T08:18:47.477" v="128" actId="6549"/>
          <ac:spMkLst>
            <pc:docMk/>
            <pc:sldMk cId="2155881430" sldId="286"/>
            <ac:spMk id="3" creationId="{3D6F0283-46AF-A580-BD6C-F38BF1A74517}"/>
          </ac:spMkLst>
        </pc:spChg>
      </pc:sldChg>
      <pc:sldChg chg="addSp delSp modSp mod">
        <pc:chgData name="Bernabé, C.H. (HG)" userId="180431f1-79d0-418b-a96b-f5e7ef31dcd8" providerId="ADAL" clId="{5550E8AC-F5B4-A44E-8F35-9C12F66002A8}" dt="2025-05-06T09:05:02.346" v="523" actId="14100"/>
        <pc:sldMkLst>
          <pc:docMk/>
          <pc:sldMk cId="7840149" sldId="287"/>
        </pc:sldMkLst>
        <pc:spChg chg="add mod">
          <ac:chgData name="Bernabé, C.H. (HG)" userId="180431f1-79d0-418b-a96b-f5e7ef31dcd8" providerId="ADAL" clId="{5550E8AC-F5B4-A44E-8F35-9C12F66002A8}" dt="2025-05-06T09:05:02.346" v="523" actId="14100"/>
          <ac:spMkLst>
            <pc:docMk/>
            <pc:sldMk cId="7840149" sldId="287"/>
            <ac:spMk id="7" creationId="{0691A929-CC45-012B-704D-025CD78A3A50}"/>
          </ac:spMkLst>
        </pc:spChg>
        <pc:picChg chg="add mod">
          <ac:chgData name="Bernabé, C.H. (HG)" userId="180431f1-79d0-418b-a96b-f5e7ef31dcd8" providerId="ADAL" clId="{5550E8AC-F5B4-A44E-8F35-9C12F66002A8}" dt="2025-05-06T09:04:37.933" v="502" actId="1076"/>
          <ac:picMkLst>
            <pc:docMk/>
            <pc:sldMk cId="7840149" sldId="287"/>
            <ac:picMk id="2" creationId="{6FFC35B4-1056-0B45-84D0-08E481106926}"/>
          </ac:picMkLst>
        </pc:picChg>
      </pc:sldChg>
      <pc:sldChg chg="modSp mod">
        <pc:chgData name="Bernabé, C.H. (HG)" userId="180431f1-79d0-418b-a96b-f5e7ef31dcd8" providerId="ADAL" clId="{5550E8AC-F5B4-A44E-8F35-9C12F66002A8}" dt="2025-05-06T07:36:49.176" v="11" actId="20577"/>
        <pc:sldMkLst>
          <pc:docMk/>
          <pc:sldMk cId="3688541631" sldId="288"/>
        </pc:sldMkLst>
        <pc:spChg chg="mod">
          <ac:chgData name="Bernabé, C.H. (HG)" userId="180431f1-79d0-418b-a96b-f5e7ef31dcd8" providerId="ADAL" clId="{5550E8AC-F5B4-A44E-8F35-9C12F66002A8}" dt="2025-05-06T07:36:49.176" v="11" actId="20577"/>
          <ac:spMkLst>
            <pc:docMk/>
            <pc:sldMk cId="3688541631" sldId="288"/>
            <ac:spMk id="3" creationId="{1AC7E6F5-743C-D5FF-1D68-96ED9F71597D}"/>
          </ac:spMkLst>
        </pc:spChg>
      </pc:sldChg>
      <pc:sldChg chg="modNotesTx">
        <pc:chgData name="Bernabé, C.H. (HG)" userId="180431f1-79d0-418b-a96b-f5e7ef31dcd8" providerId="ADAL" clId="{5550E8AC-F5B4-A44E-8F35-9C12F66002A8}" dt="2025-05-08T09:22:20.285" v="2871" actId="20577"/>
        <pc:sldMkLst>
          <pc:docMk/>
          <pc:sldMk cId="4237148752" sldId="290"/>
        </pc:sldMkLst>
      </pc:sldChg>
      <pc:sldChg chg="modNotesTx">
        <pc:chgData name="Bernabé, C.H. (HG)" userId="180431f1-79d0-418b-a96b-f5e7ef31dcd8" providerId="ADAL" clId="{5550E8AC-F5B4-A44E-8F35-9C12F66002A8}" dt="2025-05-08T09:22:23.414" v="2872" actId="20577"/>
        <pc:sldMkLst>
          <pc:docMk/>
          <pc:sldMk cId="2912536368" sldId="291"/>
        </pc:sldMkLst>
      </pc:sldChg>
      <pc:sldChg chg="modSp mod">
        <pc:chgData name="Bernabé, C.H. (HG)" userId="180431f1-79d0-418b-a96b-f5e7ef31dcd8" providerId="ADAL" clId="{5550E8AC-F5B4-A44E-8F35-9C12F66002A8}" dt="2025-05-06T07:37:18.730" v="15" actId="113"/>
        <pc:sldMkLst>
          <pc:docMk/>
          <pc:sldMk cId="2446247098" sldId="292"/>
        </pc:sldMkLst>
        <pc:spChg chg="mod">
          <ac:chgData name="Bernabé, C.H. (HG)" userId="180431f1-79d0-418b-a96b-f5e7ef31dcd8" providerId="ADAL" clId="{5550E8AC-F5B4-A44E-8F35-9C12F66002A8}" dt="2025-05-06T07:37:18.730" v="15" actId="113"/>
          <ac:spMkLst>
            <pc:docMk/>
            <pc:sldMk cId="2446247098" sldId="292"/>
            <ac:spMk id="3" creationId="{0A7779D2-7C63-5E3C-12E7-C017D7A53C3E}"/>
          </ac:spMkLst>
        </pc:spChg>
      </pc:sldChg>
      <pc:sldChg chg="modSp mod">
        <pc:chgData name="Bernabé, C.H. (HG)" userId="180431f1-79d0-418b-a96b-f5e7ef31dcd8" providerId="ADAL" clId="{5550E8AC-F5B4-A44E-8F35-9C12F66002A8}" dt="2025-05-08T09:29:30.235" v="2880" actId="27636"/>
        <pc:sldMkLst>
          <pc:docMk/>
          <pc:sldMk cId="2812206238" sldId="293"/>
        </pc:sldMkLst>
        <pc:spChg chg="mod">
          <ac:chgData name="Bernabé, C.H. (HG)" userId="180431f1-79d0-418b-a96b-f5e7ef31dcd8" providerId="ADAL" clId="{5550E8AC-F5B4-A44E-8F35-9C12F66002A8}" dt="2025-05-08T09:29:30.235" v="2880" actId="27636"/>
          <ac:spMkLst>
            <pc:docMk/>
            <pc:sldMk cId="2812206238" sldId="293"/>
            <ac:spMk id="3" creationId="{A7311630-9EF2-0577-8DE0-47AA62719E8A}"/>
          </ac:spMkLst>
        </pc:spChg>
      </pc:sldChg>
      <pc:sldChg chg="modSp mod">
        <pc:chgData name="Bernabé, C.H. (HG)" userId="180431f1-79d0-418b-a96b-f5e7ef31dcd8" providerId="ADAL" clId="{5550E8AC-F5B4-A44E-8F35-9C12F66002A8}" dt="2025-05-06T09:08:13.248" v="526" actId="113"/>
        <pc:sldMkLst>
          <pc:docMk/>
          <pc:sldMk cId="2437209670" sldId="296"/>
        </pc:sldMkLst>
        <pc:spChg chg="mod">
          <ac:chgData name="Bernabé, C.H. (HG)" userId="180431f1-79d0-418b-a96b-f5e7ef31dcd8" providerId="ADAL" clId="{5550E8AC-F5B4-A44E-8F35-9C12F66002A8}" dt="2025-05-06T09:08:13.248" v="526" actId="113"/>
          <ac:spMkLst>
            <pc:docMk/>
            <pc:sldMk cId="2437209670" sldId="296"/>
            <ac:spMk id="3" creationId="{F4383A14-A0DF-DAB3-6203-89BEF919E577}"/>
          </ac:spMkLst>
        </pc:spChg>
      </pc:sldChg>
      <pc:sldChg chg="addSp delSp modSp mod">
        <pc:chgData name="Bernabé, C.H. (HG)" userId="180431f1-79d0-418b-a96b-f5e7ef31dcd8" providerId="ADAL" clId="{5550E8AC-F5B4-A44E-8F35-9C12F66002A8}" dt="2025-05-07T07:21:21.639" v="2166" actId="1076"/>
        <pc:sldMkLst>
          <pc:docMk/>
          <pc:sldMk cId="1173674713" sldId="297"/>
        </pc:sldMkLst>
        <pc:spChg chg="mod">
          <ac:chgData name="Bernabé, C.H. (HG)" userId="180431f1-79d0-418b-a96b-f5e7ef31dcd8" providerId="ADAL" clId="{5550E8AC-F5B4-A44E-8F35-9C12F66002A8}" dt="2025-05-07T07:21:21.639" v="2166" actId="1076"/>
          <ac:spMkLst>
            <pc:docMk/>
            <pc:sldMk cId="1173674713" sldId="297"/>
            <ac:spMk id="2" creationId="{24230028-3A04-18AF-DADE-37B44A4A0A8F}"/>
          </ac:spMkLst>
        </pc:spChg>
        <pc:picChg chg="add mod">
          <ac:chgData name="Bernabé, C.H. (HG)" userId="180431f1-79d0-418b-a96b-f5e7ef31dcd8" providerId="ADAL" clId="{5550E8AC-F5B4-A44E-8F35-9C12F66002A8}" dt="2025-05-07T07:21:06.011" v="2141" actId="1076"/>
          <ac:picMkLst>
            <pc:docMk/>
            <pc:sldMk cId="1173674713" sldId="297"/>
            <ac:picMk id="3" creationId="{5387E77B-72B1-40FC-CEF8-FF00C66D8EDB}"/>
          </ac:picMkLst>
        </pc:picChg>
      </pc:sldChg>
      <pc:sldChg chg="modSp mod">
        <pc:chgData name="Bernabé, C.H. (HG)" userId="180431f1-79d0-418b-a96b-f5e7ef31dcd8" providerId="ADAL" clId="{5550E8AC-F5B4-A44E-8F35-9C12F66002A8}" dt="2025-05-07T11:23:07.348" v="2474" actId="1076"/>
        <pc:sldMkLst>
          <pc:docMk/>
          <pc:sldMk cId="420231169" sldId="300"/>
        </pc:sldMkLst>
        <pc:spChg chg="mod">
          <ac:chgData name="Bernabé, C.H. (HG)" userId="180431f1-79d0-418b-a96b-f5e7ef31dcd8" providerId="ADAL" clId="{5550E8AC-F5B4-A44E-8F35-9C12F66002A8}" dt="2025-05-06T07:45:30.500" v="64" actId="14100"/>
          <ac:spMkLst>
            <pc:docMk/>
            <pc:sldMk cId="420231169" sldId="300"/>
            <ac:spMk id="2" creationId="{1AAB669C-0BB1-AD29-142E-94CBAC6E37F2}"/>
          </ac:spMkLst>
        </pc:spChg>
        <pc:spChg chg="mod">
          <ac:chgData name="Bernabé, C.H. (HG)" userId="180431f1-79d0-418b-a96b-f5e7ef31dcd8" providerId="ADAL" clId="{5550E8AC-F5B4-A44E-8F35-9C12F66002A8}" dt="2025-05-07T11:23:07.348" v="2474" actId="1076"/>
          <ac:spMkLst>
            <pc:docMk/>
            <pc:sldMk cId="420231169" sldId="300"/>
            <ac:spMk id="3" creationId="{96A091AB-8BDB-B3C5-79EA-B588E883629E}"/>
          </ac:spMkLst>
        </pc:spChg>
      </pc:sldChg>
      <pc:sldChg chg="modSp mod">
        <pc:chgData name="Bernabé, C.H. (HG)" userId="180431f1-79d0-418b-a96b-f5e7ef31dcd8" providerId="ADAL" clId="{5550E8AC-F5B4-A44E-8F35-9C12F66002A8}" dt="2025-05-06T07:43:27.791" v="57" actId="313"/>
        <pc:sldMkLst>
          <pc:docMk/>
          <pc:sldMk cId="2132297187" sldId="301"/>
        </pc:sldMkLst>
        <pc:spChg chg="mod">
          <ac:chgData name="Bernabé, C.H. (HG)" userId="180431f1-79d0-418b-a96b-f5e7ef31dcd8" providerId="ADAL" clId="{5550E8AC-F5B4-A44E-8F35-9C12F66002A8}" dt="2025-05-06T07:43:27.791" v="57" actId="313"/>
          <ac:spMkLst>
            <pc:docMk/>
            <pc:sldMk cId="2132297187" sldId="301"/>
            <ac:spMk id="3" creationId="{AE6E8573-CDBA-07B3-6BC3-580A6804F195}"/>
          </ac:spMkLst>
        </pc:spChg>
      </pc:sldChg>
      <pc:sldChg chg="del">
        <pc:chgData name="Bernabé, C.H. (HG)" userId="180431f1-79d0-418b-a96b-f5e7ef31dcd8" providerId="ADAL" clId="{5550E8AC-F5B4-A44E-8F35-9C12F66002A8}" dt="2025-05-06T09:14:16.617" v="553" actId="2696"/>
        <pc:sldMkLst>
          <pc:docMk/>
          <pc:sldMk cId="3406835563" sldId="302"/>
        </pc:sldMkLst>
      </pc:sldChg>
      <pc:sldChg chg="addSp delSp modSp mod modNotesTx">
        <pc:chgData name="Bernabé, C.H. (HG)" userId="180431f1-79d0-418b-a96b-f5e7ef31dcd8" providerId="ADAL" clId="{5550E8AC-F5B4-A44E-8F35-9C12F66002A8}" dt="2025-05-07T12:25:07.457" v="2735"/>
        <pc:sldMkLst>
          <pc:docMk/>
          <pc:sldMk cId="2847631479" sldId="306"/>
        </pc:sldMkLst>
        <pc:spChg chg="mod">
          <ac:chgData name="Bernabé, C.H. (HG)" userId="180431f1-79d0-418b-a96b-f5e7ef31dcd8" providerId="ADAL" clId="{5550E8AC-F5B4-A44E-8F35-9C12F66002A8}" dt="2025-05-07T12:25:05.809" v="2734" actId="20577"/>
          <ac:spMkLst>
            <pc:docMk/>
            <pc:sldMk cId="2847631479" sldId="306"/>
            <ac:spMk id="2" creationId="{B0DF9EE8-A559-D525-CE8C-04551653FF11}"/>
          </ac:spMkLst>
        </pc:spChg>
        <pc:spChg chg="del">
          <ac:chgData name="Bernabé, C.H. (HG)" userId="180431f1-79d0-418b-a96b-f5e7ef31dcd8" providerId="ADAL" clId="{5550E8AC-F5B4-A44E-8F35-9C12F66002A8}" dt="2025-05-07T12:25:00.472" v="2730" actId="478"/>
          <ac:spMkLst>
            <pc:docMk/>
            <pc:sldMk cId="2847631479" sldId="306"/>
            <ac:spMk id="3" creationId="{EBD369DF-6572-4DC5-7546-FEBBB4415179}"/>
          </ac:spMkLst>
        </pc:spChg>
        <pc:picChg chg="add mod">
          <ac:chgData name="Bernabé, C.H. (HG)" userId="180431f1-79d0-418b-a96b-f5e7ef31dcd8" providerId="ADAL" clId="{5550E8AC-F5B4-A44E-8F35-9C12F66002A8}" dt="2025-05-07T12:25:07.457" v="2735"/>
          <ac:picMkLst>
            <pc:docMk/>
            <pc:sldMk cId="2847631479" sldId="306"/>
            <ac:picMk id="4" creationId="{E83A594B-13F1-0109-7870-AC845592C654}"/>
          </ac:picMkLst>
        </pc:picChg>
        <pc:picChg chg="add mod">
          <ac:chgData name="Bernabé, C.H. (HG)" userId="180431f1-79d0-418b-a96b-f5e7ef31dcd8" providerId="ADAL" clId="{5550E8AC-F5B4-A44E-8F35-9C12F66002A8}" dt="2025-05-07T12:25:07.457" v="2735"/>
          <ac:picMkLst>
            <pc:docMk/>
            <pc:sldMk cId="2847631479" sldId="306"/>
            <ac:picMk id="5" creationId="{988E3146-67F1-CC00-B932-47ADA5B29A34}"/>
          </ac:picMkLst>
        </pc:picChg>
      </pc:sldChg>
      <pc:sldChg chg="addSp delSp modSp mod ord">
        <pc:chgData name="Bernabé, C.H. (HG)" userId="180431f1-79d0-418b-a96b-f5e7ef31dcd8" providerId="ADAL" clId="{5550E8AC-F5B4-A44E-8F35-9C12F66002A8}" dt="2025-05-07T12:27:08.140" v="2783" actId="1076"/>
        <pc:sldMkLst>
          <pc:docMk/>
          <pc:sldMk cId="2008002229" sldId="309"/>
        </pc:sldMkLst>
        <pc:spChg chg="mod">
          <ac:chgData name="Bernabé, C.H. (HG)" userId="180431f1-79d0-418b-a96b-f5e7ef31dcd8" providerId="ADAL" clId="{5550E8AC-F5B4-A44E-8F35-9C12F66002A8}" dt="2025-05-06T09:35:26.006" v="631" actId="20577"/>
          <ac:spMkLst>
            <pc:docMk/>
            <pc:sldMk cId="2008002229" sldId="309"/>
            <ac:spMk id="2" creationId="{A63BD0C9-AF83-0E2D-85A9-0DFF73372112}"/>
          </ac:spMkLst>
        </pc:spChg>
        <pc:picChg chg="add mod">
          <ac:chgData name="Bernabé, C.H. (HG)" userId="180431f1-79d0-418b-a96b-f5e7ef31dcd8" providerId="ADAL" clId="{5550E8AC-F5B4-A44E-8F35-9C12F66002A8}" dt="2025-05-07T12:27:08.140" v="2783" actId="1076"/>
          <ac:picMkLst>
            <pc:docMk/>
            <pc:sldMk cId="2008002229" sldId="309"/>
            <ac:picMk id="5" creationId="{29070F8E-4837-BD5E-163D-2A2A5D5CDDE1}"/>
          </ac:picMkLst>
        </pc:picChg>
      </pc:sldChg>
      <pc:sldChg chg="modSp add mod modTransition">
        <pc:chgData name="Bernabé, C.H. (HG)" userId="180431f1-79d0-418b-a96b-f5e7ef31dcd8" providerId="ADAL" clId="{5550E8AC-F5B4-A44E-8F35-9C12F66002A8}" dt="2025-05-06T07:39:24.396" v="25"/>
        <pc:sldMkLst>
          <pc:docMk/>
          <pc:sldMk cId="3365426975" sldId="310"/>
        </pc:sldMkLst>
        <pc:spChg chg="mod">
          <ac:chgData name="Bernabé, C.H. (HG)" userId="180431f1-79d0-418b-a96b-f5e7ef31dcd8" providerId="ADAL" clId="{5550E8AC-F5B4-A44E-8F35-9C12F66002A8}" dt="2025-05-06T07:38:29.280" v="20" actId="13926"/>
          <ac:spMkLst>
            <pc:docMk/>
            <pc:sldMk cId="3365426975" sldId="310"/>
            <ac:spMk id="3" creationId="{0DF60C44-A617-3915-0252-D24B61403C57}"/>
          </ac:spMkLst>
        </pc:spChg>
      </pc:sldChg>
      <pc:sldChg chg="add del">
        <pc:chgData name="Bernabé, C.H. (HG)" userId="180431f1-79d0-418b-a96b-f5e7ef31dcd8" providerId="ADAL" clId="{5550E8AC-F5B4-A44E-8F35-9C12F66002A8}" dt="2025-05-06T07:37:21.183" v="16" actId="2696"/>
        <pc:sldMkLst>
          <pc:docMk/>
          <pc:sldMk cId="4085871682" sldId="310"/>
        </pc:sldMkLst>
      </pc:sldChg>
      <pc:sldChg chg="modSp add mod modTransition">
        <pc:chgData name="Bernabé, C.H. (HG)" userId="180431f1-79d0-418b-a96b-f5e7ef31dcd8" providerId="ADAL" clId="{5550E8AC-F5B4-A44E-8F35-9C12F66002A8}" dt="2025-05-06T07:39:22.262" v="24"/>
        <pc:sldMkLst>
          <pc:docMk/>
          <pc:sldMk cId="3807305304" sldId="311"/>
        </pc:sldMkLst>
        <pc:spChg chg="mod">
          <ac:chgData name="Bernabé, C.H. (HG)" userId="180431f1-79d0-418b-a96b-f5e7ef31dcd8" providerId="ADAL" clId="{5550E8AC-F5B4-A44E-8F35-9C12F66002A8}" dt="2025-05-06T07:39:05.701" v="23" actId="13926"/>
          <ac:spMkLst>
            <pc:docMk/>
            <pc:sldMk cId="3807305304" sldId="311"/>
            <ac:spMk id="3" creationId="{BCE9E76D-898A-3454-681B-7BC1F2C7CAC2}"/>
          </ac:spMkLst>
        </pc:spChg>
      </pc:sldChg>
      <pc:sldChg chg="modSp add mod">
        <pc:chgData name="Bernabé, C.H. (HG)" userId="180431f1-79d0-418b-a96b-f5e7ef31dcd8" providerId="ADAL" clId="{5550E8AC-F5B4-A44E-8F35-9C12F66002A8}" dt="2025-05-07T07:21:33.357" v="2193" actId="20577"/>
        <pc:sldMkLst>
          <pc:docMk/>
          <pc:sldMk cId="2754915124" sldId="312"/>
        </pc:sldMkLst>
        <pc:spChg chg="mod">
          <ac:chgData name="Bernabé, C.H. (HG)" userId="180431f1-79d0-418b-a96b-f5e7ef31dcd8" providerId="ADAL" clId="{5550E8AC-F5B4-A44E-8F35-9C12F66002A8}" dt="2025-05-07T07:21:33.357" v="2193" actId="20577"/>
          <ac:spMkLst>
            <pc:docMk/>
            <pc:sldMk cId="2754915124" sldId="312"/>
            <ac:spMk id="2" creationId="{9B44CBAE-F346-E938-4720-B07666519844}"/>
          </ac:spMkLst>
        </pc:spChg>
      </pc:sldChg>
      <pc:sldChg chg="addSp delSp modSp new mod ord modClrScheme chgLayout modNotesTx">
        <pc:chgData name="Bernabé, C.H. (HG)" userId="180431f1-79d0-418b-a96b-f5e7ef31dcd8" providerId="ADAL" clId="{5550E8AC-F5B4-A44E-8F35-9C12F66002A8}" dt="2025-05-06T07:48:15.633" v="117"/>
        <pc:sldMkLst>
          <pc:docMk/>
          <pc:sldMk cId="1261109339" sldId="313"/>
        </pc:sldMkLst>
        <pc:spChg chg="add mod ord">
          <ac:chgData name="Bernabé, C.H. (HG)" userId="180431f1-79d0-418b-a96b-f5e7ef31dcd8" providerId="ADAL" clId="{5550E8AC-F5B4-A44E-8F35-9C12F66002A8}" dt="2025-05-06T07:46:12.584" v="103" actId="20577"/>
          <ac:spMkLst>
            <pc:docMk/>
            <pc:sldMk cId="1261109339" sldId="313"/>
            <ac:spMk id="4" creationId="{CC1C5FB9-1A09-A30A-A0B1-E7B57A4E57A4}"/>
          </ac:spMkLst>
        </pc:spChg>
        <pc:picChg chg="add mod modCrop">
          <ac:chgData name="Bernabé, C.H. (HG)" userId="180431f1-79d0-418b-a96b-f5e7ef31dcd8" providerId="ADAL" clId="{5550E8AC-F5B4-A44E-8F35-9C12F66002A8}" dt="2025-05-06T07:47:21.561" v="112" actId="14100"/>
          <ac:picMkLst>
            <pc:docMk/>
            <pc:sldMk cId="1261109339" sldId="313"/>
            <ac:picMk id="6" creationId="{3574D33D-5340-6B0E-0ADC-5A414511262A}"/>
          </ac:picMkLst>
        </pc:picChg>
        <pc:picChg chg="add mod">
          <ac:chgData name="Bernabé, C.H. (HG)" userId="180431f1-79d0-418b-a96b-f5e7ef31dcd8" providerId="ADAL" clId="{5550E8AC-F5B4-A44E-8F35-9C12F66002A8}" dt="2025-05-06T07:48:01.372" v="116" actId="1076"/>
          <ac:picMkLst>
            <pc:docMk/>
            <pc:sldMk cId="1261109339" sldId="313"/>
            <ac:picMk id="7" creationId="{58949657-64EE-DE1F-B1C6-D7BB82E66F66}"/>
          </ac:picMkLst>
        </pc:picChg>
      </pc:sldChg>
      <pc:sldChg chg="modSp add mod modAnim">
        <pc:chgData name="Bernabé, C.H. (HG)" userId="180431f1-79d0-418b-a96b-f5e7ef31dcd8" providerId="ADAL" clId="{5550E8AC-F5B4-A44E-8F35-9C12F66002A8}" dt="2025-05-07T11:33:25.287" v="2484"/>
        <pc:sldMkLst>
          <pc:docMk/>
          <pc:sldMk cId="1722000657" sldId="314"/>
        </pc:sldMkLst>
        <pc:spChg chg="mod">
          <ac:chgData name="Bernabé, C.H. (HG)" userId="180431f1-79d0-418b-a96b-f5e7ef31dcd8" providerId="ADAL" clId="{5550E8AC-F5B4-A44E-8F35-9C12F66002A8}" dt="2025-05-07T07:04:47.132" v="1839" actId="13926"/>
          <ac:spMkLst>
            <pc:docMk/>
            <pc:sldMk cId="1722000657" sldId="314"/>
            <ac:spMk id="17" creationId="{5111A08F-10F5-5301-9AC7-6EB6EEAEB89B}"/>
          </ac:spMkLst>
        </pc:spChg>
      </pc:sldChg>
      <pc:sldChg chg="addSp delSp modSp new mod ord modNotesTx">
        <pc:chgData name="Bernabé, C.H. (HG)" userId="180431f1-79d0-418b-a96b-f5e7ef31dcd8" providerId="ADAL" clId="{5550E8AC-F5B4-A44E-8F35-9C12F66002A8}" dt="2025-05-07T07:12:02.922" v="2044" actId="1582"/>
        <pc:sldMkLst>
          <pc:docMk/>
          <pc:sldMk cId="4238867232" sldId="315"/>
        </pc:sldMkLst>
        <pc:spChg chg="mod">
          <ac:chgData name="Bernabé, C.H. (HG)" userId="180431f1-79d0-418b-a96b-f5e7ef31dcd8" providerId="ADAL" clId="{5550E8AC-F5B4-A44E-8F35-9C12F66002A8}" dt="2025-05-06T08:30:24.613" v="204" actId="20577"/>
          <ac:spMkLst>
            <pc:docMk/>
            <pc:sldMk cId="4238867232" sldId="315"/>
            <ac:spMk id="2" creationId="{F6641096-0D71-AEF3-31F7-0A9DE4D9444B}"/>
          </ac:spMkLst>
        </pc:spChg>
        <pc:spChg chg="add mod">
          <ac:chgData name="Bernabé, C.H. (HG)" userId="180431f1-79d0-418b-a96b-f5e7ef31dcd8" providerId="ADAL" clId="{5550E8AC-F5B4-A44E-8F35-9C12F66002A8}" dt="2025-05-07T07:00:21.485" v="1821" actId="1076"/>
          <ac:spMkLst>
            <pc:docMk/>
            <pc:sldMk cId="4238867232" sldId="315"/>
            <ac:spMk id="5" creationId="{236740E0-8F1B-4235-C2D2-B8A9F94D340E}"/>
          </ac:spMkLst>
        </pc:spChg>
        <pc:spChg chg="add mod">
          <ac:chgData name="Bernabé, C.H. (HG)" userId="180431f1-79d0-418b-a96b-f5e7ef31dcd8" providerId="ADAL" clId="{5550E8AC-F5B4-A44E-8F35-9C12F66002A8}" dt="2025-05-07T07:12:02.922" v="2044" actId="1582"/>
          <ac:spMkLst>
            <pc:docMk/>
            <pc:sldMk cId="4238867232" sldId="315"/>
            <ac:spMk id="7" creationId="{10AC534F-EDB9-8013-B541-D4D075D21C29}"/>
          </ac:spMkLst>
        </pc:spChg>
        <pc:spChg chg="add mod">
          <ac:chgData name="Bernabé, C.H. (HG)" userId="180431f1-79d0-418b-a96b-f5e7ef31dcd8" providerId="ADAL" clId="{5550E8AC-F5B4-A44E-8F35-9C12F66002A8}" dt="2025-05-07T07:12:02.922" v="2044" actId="1582"/>
          <ac:spMkLst>
            <pc:docMk/>
            <pc:sldMk cId="4238867232" sldId="315"/>
            <ac:spMk id="8" creationId="{B52B591D-E2CB-2B5B-7FA1-903C0B8102A9}"/>
          </ac:spMkLst>
        </pc:spChg>
        <pc:spChg chg="add mod">
          <ac:chgData name="Bernabé, C.H. (HG)" userId="180431f1-79d0-418b-a96b-f5e7ef31dcd8" providerId="ADAL" clId="{5550E8AC-F5B4-A44E-8F35-9C12F66002A8}" dt="2025-05-07T07:12:02.922" v="2044" actId="1582"/>
          <ac:spMkLst>
            <pc:docMk/>
            <pc:sldMk cId="4238867232" sldId="315"/>
            <ac:spMk id="9" creationId="{7A3C2C77-A415-B937-172C-3401E143F7E5}"/>
          </ac:spMkLst>
        </pc:spChg>
        <pc:spChg chg="add mod">
          <ac:chgData name="Bernabé, C.H. (HG)" userId="180431f1-79d0-418b-a96b-f5e7ef31dcd8" providerId="ADAL" clId="{5550E8AC-F5B4-A44E-8F35-9C12F66002A8}" dt="2025-05-07T07:00:33.405" v="1823" actId="1076"/>
          <ac:spMkLst>
            <pc:docMk/>
            <pc:sldMk cId="4238867232" sldId="315"/>
            <ac:spMk id="10" creationId="{DD40A1C4-ABA3-049E-79F9-C9FD127136E0}"/>
          </ac:spMkLst>
        </pc:spChg>
        <pc:spChg chg="add mod">
          <ac:chgData name="Bernabé, C.H. (HG)" userId="180431f1-79d0-418b-a96b-f5e7ef31dcd8" providerId="ADAL" clId="{5550E8AC-F5B4-A44E-8F35-9C12F66002A8}" dt="2025-05-07T07:00:33.405" v="1823" actId="1076"/>
          <ac:spMkLst>
            <pc:docMk/>
            <pc:sldMk cId="4238867232" sldId="315"/>
            <ac:spMk id="11" creationId="{7DFCEB1E-B3B1-32AC-E3BF-F14DB0D6E387}"/>
          </ac:spMkLst>
        </pc:spChg>
        <pc:spChg chg="add mod">
          <ac:chgData name="Bernabé, C.H. (HG)" userId="180431f1-79d0-418b-a96b-f5e7ef31dcd8" providerId="ADAL" clId="{5550E8AC-F5B4-A44E-8F35-9C12F66002A8}" dt="2025-05-07T07:00:33.405" v="1823" actId="1076"/>
          <ac:spMkLst>
            <pc:docMk/>
            <pc:sldMk cId="4238867232" sldId="315"/>
            <ac:spMk id="12" creationId="{21B089C4-5B11-82FA-A691-A7D3DF15CC0F}"/>
          </ac:spMkLst>
        </pc:spChg>
      </pc:sldChg>
      <pc:sldChg chg="modSp new mod modNotesTx">
        <pc:chgData name="Bernabé, C.H. (HG)" userId="180431f1-79d0-418b-a96b-f5e7ef31dcd8" providerId="ADAL" clId="{5550E8AC-F5B4-A44E-8F35-9C12F66002A8}" dt="2025-05-07T11:51:07.422" v="2721" actId="20577"/>
        <pc:sldMkLst>
          <pc:docMk/>
          <pc:sldMk cId="27236680" sldId="316"/>
        </pc:sldMkLst>
        <pc:spChg chg="mod">
          <ac:chgData name="Bernabé, C.H. (HG)" userId="180431f1-79d0-418b-a96b-f5e7ef31dcd8" providerId="ADAL" clId="{5550E8AC-F5B4-A44E-8F35-9C12F66002A8}" dt="2025-05-07T11:51:07.422" v="2721" actId="20577"/>
          <ac:spMkLst>
            <pc:docMk/>
            <pc:sldMk cId="27236680" sldId="316"/>
            <ac:spMk id="2" creationId="{FC830201-579F-0471-3A61-ADB6659DF6FA}"/>
          </ac:spMkLst>
        </pc:spChg>
        <pc:spChg chg="mod">
          <ac:chgData name="Bernabé, C.H. (HG)" userId="180431f1-79d0-418b-a96b-f5e7ef31dcd8" providerId="ADAL" clId="{5550E8AC-F5B4-A44E-8F35-9C12F66002A8}" dt="2025-05-06T09:03:18.339" v="498" actId="20577"/>
          <ac:spMkLst>
            <pc:docMk/>
            <pc:sldMk cId="27236680" sldId="316"/>
            <ac:spMk id="3" creationId="{5A386D6B-1B2E-6921-1B57-EECB381A0F8A}"/>
          </ac:spMkLst>
        </pc:spChg>
      </pc:sldChg>
      <pc:sldChg chg="addSp delSp modSp new mod ord modNotesTx">
        <pc:chgData name="Bernabé, C.H. (HG)" userId="180431f1-79d0-418b-a96b-f5e7ef31dcd8" providerId="ADAL" clId="{5550E8AC-F5B4-A44E-8F35-9C12F66002A8}" dt="2025-05-07T07:12:27.890" v="2046" actId="20578"/>
        <pc:sldMkLst>
          <pc:docMk/>
          <pc:sldMk cId="2857730984" sldId="317"/>
        </pc:sldMkLst>
        <pc:spChg chg="mod">
          <ac:chgData name="Bernabé, C.H. (HG)" userId="180431f1-79d0-418b-a96b-f5e7ef31dcd8" providerId="ADAL" clId="{5550E8AC-F5B4-A44E-8F35-9C12F66002A8}" dt="2025-05-06T08:52:54.277" v="366" actId="20577"/>
          <ac:spMkLst>
            <pc:docMk/>
            <pc:sldMk cId="2857730984" sldId="317"/>
            <ac:spMk id="2" creationId="{D830C5DA-05B1-A064-D991-AF9A21579FE7}"/>
          </ac:spMkLst>
        </pc:spChg>
        <pc:picChg chg="add mod">
          <ac:chgData name="Bernabé, C.H. (HG)" userId="180431f1-79d0-418b-a96b-f5e7ef31dcd8" providerId="ADAL" clId="{5550E8AC-F5B4-A44E-8F35-9C12F66002A8}" dt="2025-05-06T08:55:01.609" v="369" actId="1076"/>
          <ac:picMkLst>
            <pc:docMk/>
            <pc:sldMk cId="2857730984" sldId="317"/>
            <ac:picMk id="4" creationId="{969E2B85-D5BA-71B5-61DA-8A5328D2CA0A}"/>
          </ac:picMkLst>
        </pc:picChg>
      </pc:sldChg>
      <pc:sldChg chg="modSp new mod ord">
        <pc:chgData name="Bernabé, C.H. (HG)" userId="180431f1-79d0-418b-a96b-f5e7ef31dcd8" providerId="ADAL" clId="{5550E8AC-F5B4-A44E-8F35-9C12F66002A8}" dt="2025-05-06T08:56:52.586" v="394" actId="2710"/>
        <pc:sldMkLst>
          <pc:docMk/>
          <pc:sldMk cId="1125842253" sldId="318"/>
        </pc:sldMkLst>
        <pc:spChg chg="mod">
          <ac:chgData name="Bernabé, C.H. (HG)" userId="180431f1-79d0-418b-a96b-f5e7ef31dcd8" providerId="ADAL" clId="{5550E8AC-F5B4-A44E-8F35-9C12F66002A8}" dt="2025-05-06T08:55:35.024" v="381" actId="20577"/>
          <ac:spMkLst>
            <pc:docMk/>
            <pc:sldMk cId="1125842253" sldId="318"/>
            <ac:spMk id="2" creationId="{40670D3E-B9B7-B5D5-72F5-311B0DF279B9}"/>
          </ac:spMkLst>
        </pc:spChg>
        <pc:spChg chg="mod">
          <ac:chgData name="Bernabé, C.H. (HG)" userId="180431f1-79d0-418b-a96b-f5e7ef31dcd8" providerId="ADAL" clId="{5550E8AC-F5B4-A44E-8F35-9C12F66002A8}" dt="2025-05-06T08:56:52.586" v="394" actId="2710"/>
          <ac:spMkLst>
            <pc:docMk/>
            <pc:sldMk cId="1125842253" sldId="318"/>
            <ac:spMk id="3" creationId="{221AA677-7900-D4F5-3690-C0CA768D2DEE}"/>
          </ac:spMkLst>
        </pc:spChg>
      </pc:sldChg>
      <pc:sldChg chg="modSp add mod">
        <pc:chgData name="Bernabé, C.H. (HG)" userId="180431f1-79d0-418b-a96b-f5e7ef31dcd8" providerId="ADAL" clId="{5550E8AC-F5B4-A44E-8F35-9C12F66002A8}" dt="2025-05-07T11:42:07.930" v="2720" actId="20577"/>
        <pc:sldMkLst>
          <pc:docMk/>
          <pc:sldMk cId="1713844133" sldId="319"/>
        </pc:sldMkLst>
        <pc:spChg chg="mod">
          <ac:chgData name="Bernabé, C.H. (HG)" userId="180431f1-79d0-418b-a96b-f5e7ef31dcd8" providerId="ADAL" clId="{5550E8AC-F5B4-A44E-8F35-9C12F66002A8}" dt="2025-05-07T11:42:07.930" v="2720" actId="20577"/>
          <ac:spMkLst>
            <pc:docMk/>
            <pc:sldMk cId="1713844133" sldId="319"/>
            <ac:spMk id="3" creationId="{DB63048F-D171-F022-EF76-69D400626978}"/>
          </ac:spMkLst>
        </pc:spChg>
      </pc:sldChg>
      <pc:sldChg chg="addSp modSp add mod">
        <pc:chgData name="Bernabé, C.H. (HG)" userId="180431f1-79d0-418b-a96b-f5e7ef31dcd8" providerId="ADAL" clId="{5550E8AC-F5B4-A44E-8F35-9C12F66002A8}" dt="2025-05-07T07:11:50.969" v="2043" actId="1582"/>
        <pc:sldMkLst>
          <pc:docMk/>
          <pc:sldMk cId="3603278569" sldId="320"/>
        </pc:sldMkLst>
        <pc:spChg chg="mod">
          <ac:chgData name="Bernabé, C.H. (HG)" userId="180431f1-79d0-418b-a96b-f5e7ef31dcd8" providerId="ADAL" clId="{5550E8AC-F5B4-A44E-8F35-9C12F66002A8}" dt="2025-05-06T08:57:55.059" v="402"/>
          <ac:spMkLst>
            <pc:docMk/>
            <pc:sldMk cId="3603278569" sldId="320"/>
            <ac:spMk id="3" creationId="{91C114EB-7B94-DACE-5D86-EE66511DD438}"/>
          </ac:spMkLst>
        </pc:spChg>
        <pc:spChg chg="add mod">
          <ac:chgData name="Bernabé, C.H. (HG)" userId="180431f1-79d0-418b-a96b-f5e7ef31dcd8" providerId="ADAL" clId="{5550E8AC-F5B4-A44E-8F35-9C12F66002A8}" dt="2025-05-07T07:11:27.874" v="2041" actId="1076"/>
          <ac:spMkLst>
            <pc:docMk/>
            <pc:sldMk cId="3603278569" sldId="320"/>
            <ac:spMk id="4" creationId="{38A49BB3-E752-E0D1-F131-C768B4C48BA2}"/>
          </ac:spMkLst>
        </pc:spChg>
        <pc:spChg chg="add mod">
          <ac:chgData name="Bernabé, C.H. (HG)" userId="180431f1-79d0-418b-a96b-f5e7ef31dcd8" providerId="ADAL" clId="{5550E8AC-F5B4-A44E-8F35-9C12F66002A8}" dt="2025-05-07T07:11:50.969" v="2043" actId="1582"/>
          <ac:spMkLst>
            <pc:docMk/>
            <pc:sldMk cId="3603278569" sldId="320"/>
            <ac:spMk id="5" creationId="{74F50031-7901-7B83-7AFD-DF11687D6AFA}"/>
          </ac:spMkLst>
        </pc:spChg>
        <pc:spChg chg="add mod">
          <ac:chgData name="Bernabé, C.H. (HG)" userId="180431f1-79d0-418b-a96b-f5e7ef31dcd8" providerId="ADAL" clId="{5550E8AC-F5B4-A44E-8F35-9C12F66002A8}" dt="2025-05-07T07:11:50.969" v="2043" actId="1582"/>
          <ac:spMkLst>
            <pc:docMk/>
            <pc:sldMk cId="3603278569" sldId="320"/>
            <ac:spMk id="6" creationId="{A22747A8-C726-1814-6273-EBBF6D1FB59B}"/>
          </ac:spMkLst>
        </pc:spChg>
        <pc:spChg chg="add mod">
          <ac:chgData name="Bernabé, C.H. (HG)" userId="180431f1-79d0-418b-a96b-f5e7ef31dcd8" providerId="ADAL" clId="{5550E8AC-F5B4-A44E-8F35-9C12F66002A8}" dt="2025-05-07T07:11:50.969" v="2043" actId="1582"/>
          <ac:spMkLst>
            <pc:docMk/>
            <pc:sldMk cId="3603278569" sldId="320"/>
            <ac:spMk id="7" creationId="{E0799165-B1C0-2D81-1BB1-0D179EE68AA7}"/>
          </ac:spMkLst>
        </pc:spChg>
        <pc:spChg chg="add mod">
          <ac:chgData name="Bernabé, C.H. (HG)" userId="180431f1-79d0-418b-a96b-f5e7ef31dcd8" providerId="ADAL" clId="{5550E8AC-F5B4-A44E-8F35-9C12F66002A8}" dt="2025-05-07T07:11:27.874" v="2041" actId="1076"/>
          <ac:spMkLst>
            <pc:docMk/>
            <pc:sldMk cId="3603278569" sldId="320"/>
            <ac:spMk id="8" creationId="{11AC03E0-909B-F0F3-C766-1CBF544DCED6}"/>
          </ac:spMkLst>
        </pc:spChg>
        <pc:spChg chg="add mod">
          <ac:chgData name="Bernabé, C.H. (HG)" userId="180431f1-79d0-418b-a96b-f5e7ef31dcd8" providerId="ADAL" clId="{5550E8AC-F5B4-A44E-8F35-9C12F66002A8}" dt="2025-05-07T07:11:27.874" v="2041" actId="1076"/>
          <ac:spMkLst>
            <pc:docMk/>
            <pc:sldMk cId="3603278569" sldId="320"/>
            <ac:spMk id="9" creationId="{1D191C21-2619-A3D3-2675-682F9594AC13}"/>
          </ac:spMkLst>
        </pc:spChg>
        <pc:spChg chg="add mod">
          <ac:chgData name="Bernabé, C.H. (HG)" userId="180431f1-79d0-418b-a96b-f5e7ef31dcd8" providerId="ADAL" clId="{5550E8AC-F5B4-A44E-8F35-9C12F66002A8}" dt="2025-05-07T07:11:27.874" v="2041" actId="1076"/>
          <ac:spMkLst>
            <pc:docMk/>
            <pc:sldMk cId="3603278569" sldId="320"/>
            <ac:spMk id="10" creationId="{26CE0567-CE8F-B458-D3ED-5DA8FEE8E991}"/>
          </ac:spMkLst>
        </pc:spChg>
      </pc:sldChg>
      <pc:sldChg chg="modSp add mod">
        <pc:chgData name="Bernabé, C.H. (HG)" userId="180431f1-79d0-418b-a96b-f5e7ef31dcd8" providerId="ADAL" clId="{5550E8AC-F5B4-A44E-8F35-9C12F66002A8}" dt="2025-05-06T09:08:23.852" v="528" actId="13926"/>
        <pc:sldMkLst>
          <pc:docMk/>
          <pc:sldMk cId="1458873079" sldId="321"/>
        </pc:sldMkLst>
        <pc:spChg chg="mod">
          <ac:chgData name="Bernabé, C.H. (HG)" userId="180431f1-79d0-418b-a96b-f5e7ef31dcd8" providerId="ADAL" clId="{5550E8AC-F5B4-A44E-8F35-9C12F66002A8}" dt="2025-05-06T09:08:23.852" v="528" actId="13926"/>
          <ac:spMkLst>
            <pc:docMk/>
            <pc:sldMk cId="1458873079" sldId="321"/>
            <ac:spMk id="3" creationId="{A3ECCABE-9EA8-9EC0-08C1-A8B18130C120}"/>
          </ac:spMkLst>
        </pc:spChg>
      </pc:sldChg>
      <pc:sldChg chg="modSp add del mod modShow">
        <pc:chgData name="Bernabé, C.H. (HG)" userId="180431f1-79d0-418b-a96b-f5e7ef31dcd8" providerId="ADAL" clId="{5550E8AC-F5B4-A44E-8F35-9C12F66002A8}" dt="2025-05-08T09:33:50.487" v="2884" actId="2696"/>
        <pc:sldMkLst>
          <pc:docMk/>
          <pc:sldMk cId="2512733432" sldId="322"/>
        </pc:sldMkLst>
      </pc:sldChg>
      <pc:sldChg chg="modSp new mod ord modNotesTx">
        <pc:chgData name="Bernabé, C.H. (HG)" userId="180431f1-79d0-418b-a96b-f5e7ef31dcd8" providerId="ADAL" clId="{5550E8AC-F5B4-A44E-8F35-9C12F66002A8}" dt="2025-05-07T07:22:26.602" v="2213" actId="20577"/>
        <pc:sldMkLst>
          <pc:docMk/>
          <pc:sldMk cId="2129193484" sldId="323"/>
        </pc:sldMkLst>
        <pc:spChg chg="mod">
          <ac:chgData name="Bernabé, C.H. (HG)" userId="180431f1-79d0-418b-a96b-f5e7ef31dcd8" providerId="ADAL" clId="{5550E8AC-F5B4-A44E-8F35-9C12F66002A8}" dt="2025-05-06T09:09:40.755" v="549" actId="20577"/>
          <ac:spMkLst>
            <pc:docMk/>
            <pc:sldMk cId="2129193484" sldId="323"/>
            <ac:spMk id="2" creationId="{226082BB-73EB-6406-7C8A-0E5A38383DBB}"/>
          </ac:spMkLst>
        </pc:spChg>
        <pc:spChg chg="mod">
          <ac:chgData name="Bernabé, C.H. (HG)" userId="180431f1-79d0-418b-a96b-f5e7ef31dcd8" providerId="ADAL" clId="{5550E8AC-F5B4-A44E-8F35-9C12F66002A8}" dt="2025-05-07T07:22:26.602" v="2213" actId="20577"/>
          <ac:spMkLst>
            <pc:docMk/>
            <pc:sldMk cId="2129193484" sldId="323"/>
            <ac:spMk id="3" creationId="{58F1FFEB-65AA-05B4-E2E3-188C053CFA80}"/>
          </ac:spMkLst>
        </pc:spChg>
      </pc:sldChg>
      <pc:sldChg chg="modSp add mod">
        <pc:chgData name="Bernabé, C.H. (HG)" userId="180431f1-79d0-418b-a96b-f5e7ef31dcd8" providerId="ADAL" clId="{5550E8AC-F5B4-A44E-8F35-9C12F66002A8}" dt="2025-05-06T09:14:21.218" v="554" actId="14100"/>
        <pc:sldMkLst>
          <pc:docMk/>
          <pc:sldMk cId="2061296638" sldId="324"/>
        </pc:sldMkLst>
        <pc:spChg chg="mod">
          <ac:chgData name="Bernabé, C.H. (HG)" userId="180431f1-79d0-418b-a96b-f5e7ef31dcd8" providerId="ADAL" clId="{5550E8AC-F5B4-A44E-8F35-9C12F66002A8}" dt="2025-05-06T09:14:21.218" v="554" actId="14100"/>
          <ac:spMkLst>
            <pc:docMk/>
            <pc:sldMk cId="2061296638" sldId="324"/>
            <ac:spMk id="7" creationId="{13FAF6C0-C967-0871-FE68-DFBBF051DBA4}"/>
          </ac:spMkLst>
        </pc:spChg>
      </pc:sldChg>
      <pc:sldChg chg="modSp new mod">
        <pc:chgData name="Bernabé, C.H. (HG)" userId="180431f1-79d0-418b-a96b-f5e7ef31dcd8" providerId="ADAL" clId="{5550E8AC-F5B4-A44E-8F35-9C12F66002A8}" dt="2025-05-06T17:22:25.319" v="1672" actId="20577"/>
        <pc:sldMkLst>
          <pc:docMk/>
          <pc:sldMk cId="433891313" sldId="325"/>
        </pc:sldMkLst>
        <pc:spChg chg="mod">
          <ac:chgData name="Bernabé, C.H. (HG)" userId="180431f1-79d0-418b-a96b-f5e7ef31dcd8" providerId="ADAL" clId="{5550E8AC-F5B4-A44E-8F35-9C12F66002A8}" dt="2025-05-06T09:14:33.695" v="572" actId="20577"/>
          <ac:spMkLst>
            <pc:docMk/>
            <pc:sldMk cId="433891313" sldId="325"/>
            <ac:spMk id="2" creationId="{68FE9619-C4B1-23F6-AAC0-0273EC0A93A0}"/>
          </ac:spMkLst>
        </pc:spChg>
        <pc:spChg chg="mod">
          <ac:chgData name="Bernabé, C.H. (HG)" userId="180431f1-79d0-418b-a96b-f5e7ef31dcd8" providerId="ADAL" clId="{5550E8AC-F5B4-A44E-8F35-9C12F66002A8}" dt="2025-05-06T17:22:25.319" v="1672" actId="20577"/>
          <ac:spMkLst>
            <pc:docMk/>
            <pc:sldMk cId="433891313" sldId="325"/>
            <ac:spMk id="3" creationId="{014A5397-E1BF-89A2-3575-B8907C7C4014}"/>
          </ac:spMkLst>
        </pc:spChg>
      </pc:sldChg>
      <pc:sldChg chg="modSp new mod">
        <pc:chgData name="Bernabé, C.H. (HG)" userId="180431f1-79d0-418b-a96b-f5e7ef31dcd8" providerId="ADAL" clId="{5550E8AC-F5B4-A44E-8F35-9C12F66002A8}" dt="2025-05-06T17:21:32.667" v="1657" actId="313"/>
        <pc:sldMkLst>
          <pc:docMk/>
          <pc:sldMk cId="4030269321" sldId="326"/>
        </pc:sldMkLst>
        <pc:spChg chg="mod">
          <ac:chgData name="Bernabé, C.H. (HG)" userId="180431f1-79d0-418b-a96b-f5e7ef31dcd8" providerId="ADAL" clId="{5550E8AC-F5B4-A44E-8F35-9C12F66002A8}" dt="2025-05-06T09:14:47.875" v="592" actId="20577"/>
          <ac:spMkLst>
            <pc:docMk/>
            <pc:sldMk cId="4030269321" sldId="326"/>
            <ac:spMk id="2" creationId="{85DB8D13-4C46-25C3-10BD-B3378418CAE4}"/>
          </ac:spMkLst>
        </pc:spChg>
        <pc:spChg chg="mod">
          <ac:chgData name="Bernabé, C.H. (HG)" userId="180431f1-79d0-418b-a96b-f5e7ef31dcd8" providerId="ADAL" clId="{5550E8AC-F5B4-A44E-8F35-9C12F66002A8}" dt="2025-05-06T17:21:32.667" v="1657" actId="313"/>
          <ac:spMkLst>
            <pc:docMk/>
            <pc:sldMk cId="4030269321" sldId="326"/>
            <ac:spMk id="3" creationId="{0CBA7F5B-9D8B-03D5-BEAA-6AC829A39324}"/>
          </ac:spMkLst>
        </pc:spChg>
      </pc:sldChg>
      <pc:sldChg chg="modSp add mod">
        <pc:chgData name="Bernabé, C.H. (HG)" userId="180431f1-79d0-418b-a96b-f5e7ef31dcd8" providerId="ADAL" clId="{5550E8AC-F5B4-A44E-8F35-9C12F66002A8}" dt="2025-05-06T09:34:20.725" v="612" actId="14100"/>
        <pc:sldMkLst>
          <pc:docMk/>
          <pc:sldMk cId="2013666947" sldId="327"/>
        </pc:sldMkLst>
        <pc:spChg chg="mod">
          <ac:chgData name="Bernabé, C.H. (HG)" userId="180431f1-79d0-418b-a96b-f5e7ef31dcd8" providerId="ADAL" clId="{5550E8AC-F5B4-A44E-8F35-9C12F66002A8}" dt="2025-05-06T09:34:20.725" v="612" actId="14100"/>
          <ac:spMkLst>
            <pc:docMk/>
            <pc:sldMk cId="2013666947" sldId="327"/>
            <ac:spMk id="7" creationId="{06AB68E6-BB80-FA05-3984-5717F71D78D1}"/>
          </ac:spMkLst>
        </pc:spChg>
      </pc:sldChg>
      <pc:sldChg chg="modSp add mod modAnim">
        <pc:chgData name="Bernabé, C.H. (HG)" userId="180431f1-79d0-418b-a96b-f5e7ef31dcd8" providerId="ADAL" clId="{5550E8AC-F5B4-A44E-8F35-9C12F66002A8}" dt="2025-05-07T12:11:45.098" v="2725" actId="113"/>
        <pc:sldMkLst>
          <pc:docMk/>
          <pc:sldMk cId="187599525" sldId="328"/>
        </pc:sldMkLst>
        <pc:spChg chg="mod">
          <ac:chgData name="Bernabé, C.H. (HG)" userId="180431f1-79d0-418b-a96b-f5e7ef31dcd8" providerId="ADAL" clId="{5550E8AC-F5B4-A44E-8F35-9C12F66002A8}" dt="2025-05-07T12:11:45.098" v="2725" actId="113"/>
          <ac:spMkLst>
            <pc:docMk/>
            <pc:sldMk cId="187599525" sldId="328"/>
            <ac:spMk id="3" creationId="{53774613-7777-A8A9-B8C0-969BB9C4DFCF}"/>
          </ac:spMkLst>
        </pc:spChg>
      </pc:sldChg>
      <pc:sldChg chg="modSp add mod modAnim modNotesTx">
        <pc:chgData name="Bernabé, C.H. (HG)" userId="180431f1-79d0-418b-a96b-f5e7ef31dcd8" providerId="ADAL" clId="{5550E8AC-F5B4-A44E-8F35-9C12F66002A8}" dt="2025-05-07T12:23:37.836" v="2727" actId="20577"/>
        <pc:sldMkLst>
          <pc:docMk/>
          <pc:sldMk cId="119451562" sldId="329"/>
        </pc:sldMkLst>
        <pc:spChg chg="mod">
          <ac:chgData name="Bernabé, C.H. (HG)" userId="180431f1-79d0-418b-a96b-f5e7ef31dcd8" providerId="ADAL" clId="{5550E8AC-F5B4-A44E-8F35-9C12F66002A8}" dt="2025-05-07T12:12:05.354" v="2726" actId="113"/>
          <ac:spMkLst>
            <pc:docMk/>
            <pc:sldMk cId="119451562" sldId="329"/>
            <ac:spMk id="3" creationId="{3947D05A-8D35-8195-8A8D-AF95802790DC}"/>
          </ac:spMkLst>
        </pc:spChg>
      </pc:sldChg>
      <pc:sldChg chg="modSp new mod ord">
        <pc:chgData name="Bernabé, C.H. (HG)" userId="180431f1-79d0-418b-a96b-f5e7ef31dcd8" providerId="ADAL" clId="{5550E8AC-F5B4-A44E-8F35-9C12F66002A8}" dt="2025-05-08T15:48:23.833" v="2885" actId="20578"/>
        <pc:sldMkLst>
          <pc:docMk/>
          <pc:sldMk cId="3030019716" sldId="330"/>
        </pc:sldMkLst>
        <pc:spChg chg="mod">
          <ac:chgData name="Bernabé, C.H. (HG)" userId="180431f1-79d0-418b-a96b-f5e7ef31dcd8" providerId="ADAL" clId="{5550E8AC-F5B4-A44E-8F35-9C12F66002A8}" dt="2025-05-06T11:58:37.163" v="938" actId="20577"/>
          <ac:spMkLst>
            <pc:docMk/>
            <pc:sldMk cId="3030019716" sldId="330"/>
            <ac:spMk id="2" creationId="{E0B080AD-7C39-120F-673D-C673DDF379FD}"/>
          </ac:spMkLst>
        </pc:spChg>
        <pc:spChg chg="mod">
          <ac:chgData name="Bernabé, C.H. (HG)" userId="180431f1-79d0-418b-a96b-f5e7ef31dcd8" providerId="ADAL" clId="{5550E8AC-F5B4-A44E-8F35-9C12F66002A8}" dt="2025-05-06T12:09:38.270" v="955"/>
          <ac:spMkLst>
            <pc:docMk/>
            <pc:sldMk cId="3030019716" sldId="330"/>
            <ac:spMk id="3" creationId="{E0D6BBC2-F76C-15DA-84CB-AE0F3BE68BC6}"/>
          </ac:spMkLst>
        </pc:spChg>
      </pc:sldChg>
      <pc:sldChg chg="modSp add mod ord">
        <pc:chgData name="Bernabé, C.H. (HG)" userId="180431f1-79d0-418b-a96b-f5e7ef31dcd8" providerId="ADAL" clId="{5550E8AC-F5B4-A44E-8F35-9C12F66002A8}" dt="2025-05-08T15:48:23.833" v="2885" actId="20578"/>
        <pc:sldMkLst>
          <pc:docMk/>
          <pc:sldMk cId="2717904742" sldId="331"/>
        </pc:sldMkLst>
        <pc:spChg chg="mod">
          <ac:chgData name="Bernabé, C.H. (HG)" userId="180431f1-79d0-418b-a96b-f5e7ef31dcd8" providerId="ADAL" clId="{5550E8AC-F5B4-A44E-8F35-9C12F66002A8}" dt="2025-05-06T12:09:56.700" v="957" actId="13926"/>
          <ac:spMkLst>
            <pc:docMk/>
            <pc:sldMk cId="2717904742" sldId="331"/>
            <ac:spMk id="3" creationId="{15B4C23C-A43E-F0EC-D5FA-31F12DEBB110}"/>
          </ac:spMkLst>
        </pc:spChg>
      </pc:sldChg>
      <pc:sldChg chg="modSp add mod ord">
        <pc:chgData name="Bernabé, C.H. (HG)" userId="180431f1-79d0-418b-a96b-f5e7ef31dcd8" providerId="ADAL" clId="{5550E8AC-F5B4-A44E-8F35-9C12F66002A8}" dt="2025-05-08T15:48:23.833" v="2885" actId="20578"/>
        <pc:sldMkLst>
          <pc:docMk/>
          <pc:sldMk cId="1441668016" sldId="332"/>
        </pc:sldMkLst>
        <pc:spChg chg="mod">
          <ac:chgData name="Bernabé, C.H. (HG)" userId="180431f1-79d0-418b-a96b-f5e7ef31dcd8" providerId="ADAL" clId="{5550E8AC-F5B4-A44E-8F35-9C12F66002A8}" dt="2025-05-06T12:10:03.471" v="959" actId="13926"/>
          <ac:spMkLst>
            <pc:docMk/>
            <pc:sldMk cId="1441668016" sldId="332"/>
            <ac:spMk id="3" creationId="{22374EF7-3583-EF0E-3BCF-B651D7F5DDE8}"/>
          </ac:spMkLst>
        </pc:spChg>
      </pc:sldChg>
      <pc:sldChg chg="modSp add mod ord">
        <pc:chgData name="Bernabé, C.H. (HG)" userId="180431f1-79d0-418b-a96b-f5e7ef31dcd8" providerId="ADAL" clId="{5550E8AC-F5B4-A44E-8F35-9C12F66002A8}" dt="2025-05-08T15:48:23.833" v="2885" actId="20578"/>
        <pc:sldMkLst>
          <pc:docMk/>
          <pc:sldMk cId="3532360590" sldId="333"/>
        </pc:sldMkLst>
        <pc:spChg chg="mod">
          <ac:chgData name="Bernabé, C.H. (HG)" userId="180431f1-79d0-418b-a96b-f5e7ef31dcd8" providerId="ADAL" clId="{5550E8AC-F5B4-A44E-8F35-9C12F66002A8}" dt="2025-05-06T12:10:10.149" v="961" actId="13926"/>
          <ac:spMkLst>
            <pc:docMk/>
            <pc:sldMk cId="3532360590" sldId="333"/>
            <ac:spMk id="3" creationId="{7D0181A6-61AE-4198-1F2B-A16248023A94}"/>
          </ac:spMkLst>
        </pc:spChg>
      </pc:sldChg>
      <pc:sldChg chg="addSp delSp modSp new mod ord">
        <pc:chgData name="Bernabé, C.H. (HG)" userId="180431f1-79d0-418b-a96b-f5e7ef31dcd8" providerId="ADAL" clId="{5550E8AC-F5B4-A44E-8F35-9C12F66002A8}" dt="2025-05-08T15:48:38.795" v="2886" actId="20578"/>
        <pc:sldMkLst>
          <pc:docMk/>
          <pc:sldMk cId="2666968405" sldId="334"/>
        </pc:sldMkLst>
        <pc:spChg chg="mod">
          <ac:chgData name="Bernabé, C.H. (HG)" userId="180431f1-79d0-418b-a96b-f5e7ef31dcd8" providerId="ADAL" clId="{5550E8AC-F5B4-A44E-8F35-9C12F66002A8}" dt="2025-05-06T12:20:06.564" v="990" actId="20577"/>
          <ac:spMkLst>
            <pc:docMk/>
            <pc:sldMk cId="2666968405" sldId="334"/>
            <ac:spMk id="2" creationId="{43EEE172-ED08-86D4-94A4-364EF5E4230B}"/>
          </ac:spMkLst>
        </pc:spChg>
        <pc:picChg chg="add mod">
          <ac:chgData name="Bernabé, C.H. (HG)" userId="180431f1-79d0-418b-a96b-f5e7ef31dcd8" providerId="ADAL" clId="{5550E8AC-F5B4-A44E-8F35-9C12F66002A8}" dt="2025-05-06T12:43:33.725" v="1005" actId="1076"/>
          <ac:picMkLst>
            <pc:docMk/>
            <pc:sldMk cId="2666968405" sldId="334"/>
            <ac:picMk id="7" creationId="{ED50C9D7-B8D6-5F09-C18F-8022EBD6AB70}"/>
          </ac:picMkLst>
        </pc:picChg>
      </pc:sldChg>
      <pc:sldChg chg="addSp delSp modSp add mod ord">
        <pc:chgData name="Bernabé, C.H. (HG)" userId="180431f1-79d0-418b-a96b-f5e7ef31dcd8" providerId="ADAL" clId="{5550E8AC-F5B4-A44E-8F35-9C12F66002A8}" dt="2025-05-08T15:48:38.795" v="2886" actId="20578"/>
        <pc:sldMkLst>
          <pc:docMk/>
          <pc:sldMk cId="1971809735" sldId="335"/>
        </pc:sldMkLst>
        <pc:picChg chg="add mod">
          <ac:chgData name="Bernabé, C.H. (HG)" userId="180431f1-79d0-418b-a96b-f5e7ef31dcd8" providerId="ADAL" clId="{5550E8AC-F5B4-A44E-8F35-9C12F66002A8}" dt="2025-05-06T12:44:26.391" v="1014" actId="1076"/>
          <ac:picMkLst>
            <pc:docMk/>
            <pc:sldMk cId="1971809735" sldId="335"/>
            <ac:picMk id="4" creationId="{9B4C9075-9949-F816-3E65-D98600A1FB56}"/>
          </ac:picMkLst>
        </pc:picChg>
      </pc:sldChg>
      <pc:sldChg chg="modSp add mod">
        <pc:chgData name="Bernabé, C.H. (HG)" userId="180431f1-79d0-418b-a96b-f5e7ef31dcd8" providerId="ADAL" clId="{5550E8AC-F5B4-A44E-8F35-9C12F66002A8}" dt="2025-05-06T13:02:33.395" v="1020" actId="400"/>
        <pc:sldMkLst>
          <pc:docMk/>
          <pc:sldMk cId="1592289209" sldId="336"/>
        </pc:sldMkLst>
        <pc:spChg chg="mod">
          <ac:chgData name="Bernabé, C.H. (HG)" userId="180431f1-79d0-418b-a96b-f5e7ef31dcd8" providerId="ADAL" clId="{5550E8AC-F5B4-A44E-8F35-9C12F66002A8}" dt="2025-05-06T13:02:33.395" v="1020" actId="400"/>
          <ac:spMkLst>
            <pc:docMk/>
            <pc:sldMk cId="1592289209" sldId="336"/>
            <ac:spMk id="3" creationId="{9133534A-45B8-0046-9453-5ABB1E9D0488}"/>
          </ac:spMkLst>
        </pc:spChg>
      </pc:sldChg>
      <pc:sldChg chg="add">
        <pc:chgData name="Bernabé, C.H. (HG)" userId="180431f1-79d0-418b-a96b-f5e7ef31dcd8" providerId="ADAL" clId="{5550E8AC-F5B4-A44E-8F35-9C12F66002A8}" dt="2025-05-06T12:46:08.690" v="1015"/>
        <pc:sldMkLst>
          <pc:docMk/>
          <pc:sldMk cId="160280359" sldId="337"/>
        </pc:sldMkLst>
      </pc:sldChg>
      <pc:sldChg chg="add modNotesTx">
        <pc:chgData name="Bernabé, C.H. (HG)" userId="180431f1-79d0-418b-a96b-f5e7ef31dcd8" providerId="ADAL" clId="{5550E8AC-F5B4-A44E-8F35-9C12F66002A8}" dt="2025-05-07T11:31:43.489" v="2475" actId="20577"/>
        <pc:sldMkLst>
          <pc:docMk/>
          <pc:sldMk cId="2742222490" sldId="338"/>
        </pc:sldMkLst>
      </pc:sldChg>
      <pc:sldChg chg="delSp modSp add mod modNotesTx">
        <pc:chgData name="Bernabé, C.H. (HG)" userId="180431f1-79d0-418b-a96b-f5e7ef31dcd8" providerId="ADAL" clId="{5550E8AC-F5B4-A44E-8F35-9C12F66002A8}" dt="2025-05-06T13:02:58.735" v="1057" actId="20577"/>
        <pc:sldMkLst>
          <pc:docMk/>
          <pc:sldMk cId="490773403" sldId="339"/>
        </pc:sldMkLst>
        <pc:spChg chg="mod">
          <ac:chgData name="Bernabé, C.H. (HG)" userId="180431f1-79d0-418b-a96b-f5e7ef31dcd8" providerId="ADAL" clId="{5550E8AC-F5B4-A44E-8F35-9C12F66002A8}" dt="2025-05-06T13:02:48.812" v="1027" actId="20577"/>
          <ac:spMkLst>
            <pc:docMk/>
            <pc:sldMk cId="490773403" sldId="339"/>
            <ac:spMk id="3" creationId="{34F45D2E-5426-4766-88D1-427BEDED078B}"/>
          </ac:spMkLst>
        </pc:spChg>
      </pc:sldChg>
      <pc:sldChg chg="addSp modSp add mod">
        <pc:chgData name="Bernabé, C.H. (HG)" userId="180431f1-79d0-418b-a96b-f5e7ef31dcd8" providerId="ADAL" clId="{5550E8AC-F5B4-A44E-8F35-9C12F66002A8}" dt="2025-05-06T13:07:25.182" v="1062" actId="20577"/>
        <pc:sldMkLst>
          <pc:docMk/>
          <pc:sldMk cId="4192040515" sldId="340"/>
        </pc:sldMkLst>
        <pc:spChg chg="mod">
          <ac:chgData name="Bernabé, C.H. (HG)" userId="180431f1-79d0-418b-a96b-f5e7ef31dcd8" providerId="ADAL" clId="{5550E8AC-F5B4-A44E-8F35-9C12F66002A8}" dt="2025-05-06T13:07:25.182" v="1062" actId="20577"/>
          <ac:spMkLst>
            <pc:docMk/>
            <pc:sldMk cId="4192040515" sldId="340"/>
            <ac:spMk id="3" creationId="{56AE5D35-D868-8560-C7EA-6430F620F163}"/>
          </ac:spMkLst>
        </pc:spChg>
        <pc:picChg chg="add mod">
          <ac:chgData name="Bernabé, C.H. (HG)" userId="180431f1-79d0-418b-a96b-f5e7ef31dcd8" providerId="ADAL" clId="{5550E8AC-F5B4-A44E-8F35-9C12F66002A8}" dt="2025-05-06T13:07:23.412" v="1061" actId="1076"/>
          <ac:picMkLst>
            <pc:docMk/>
            <pc:sldMk cId="4192040515" sldId="340"/>
            <ac:picMk id="4" creationId="{A615868E-489A-9E58-B4EE-F1A677223829}"/>
          </ac:picMkLst>
        </pc:picChg>
      </pc:sldChg>
      <pc:sldChg chg="addSp modSp add mod">
        <pc:chgData name="Bernabé, C.H. (HG)" userId="180431f1-79d0-418b-a96b-f5e7ef31dcd8" providerId="ADAL" clId="{5550E8AC-F5B4-A44E-8F35-9C12F66002A8}" dt="2025-05-06T13:10:42.862" v="1066" actId="1076"/>
        <pc:sldMkLst>
          <pc:docMk/>
          <pc:sldMk cId="2303345287" sldId="341"/>
        </pc:sldMkLst>
        <pc:spChg chg="mod">
          <ac:chgData name="Bernabé, C.H. (HG)" userId="180431f1-79d0-418b-a96b-f5e7ef31dcd8" providerId="ADAL" clId="{5550E8AC-F5B4-A44E-8F35-9C12F66002A8}" dt="2025-05-06T13:10:35.227" v="1064" actId="400"/>
          <ac:spMkLst>
            <pc:docMk/>
            <pc:sldMk cId="2303345287" sldId="341"/>
            <ac:spMk id="3" creationId="{DEED04A1-30FC-B479-1591-58F0D5A46FC1}"/>
          </ac:spMkLst>
        </pc:spChg>
        <pc:picChg chg="add mod">
          <ac:chgData name="Bernabé, C.H. (HG)" userId="180431f1-79d0-418b-a96b-f5e7ef31dcd8" providerId="ADAL" clId="{5550E8AC-F5B4-A44E-8F35-9C12F66002A8}" dt="2025-05-06T13:10:42.862" v="1066" actId="1076"/>
          <ac:picMkLst>
            <pc:docMk/>
            <pc:sldMk cId="2303345287" sldId="341"/>
            <ac:picMk id="4" creationId="{AF5BFBEA-0418-F91F-DD32-806646042A23}"/>
          </ac:picMkLst>
        </pc:picChg>
      </pc:sldChg>
      <pc:sldChg chg="addSp delSp modSp new mod">
        <pc:chgData name="Bernabé, C.H. (HG)" userId="180431f1-79d0-418b-a96b-f5e7ef31dcd8" providerId="ADAL" clId="{5550E8AC-F5B4-A44E-8F35-9C12F66002A8}" dt="2025-05-06T13:11:41.353" v="1072" actId="1076"/>
        <pc:sldMkLst>
          <pc:docMk/>
          <pc:sldMk cId="1531031606" sldId="342"/>
        </pc:sldMkLst>
        <pc:picChg chg="add mod">
          <ac:chgData name="Bernabé, C.H. (HG)" userId="180431f1-79d0-418b-a96b-f5e7ef31dcd8" providerId="ADAL" clId="{5550E8AC-F5B4-A44E-8F35-9C12F66002A8}" dt="2025-05-06T13:11:41.353" v="1072" actId="1076"/>
          <ac:picMkLst>
            <pc:docMk/>
            <pc:sldMk cId="1531031606" sldId="342"/>
            <ac:picMk id="4" creationId="{A9D3152B-0BAA-07B8-A319-D24F38873561}"/>
          </ac:picMkLst>
        </pc:picChg>
      </pc:sldChg>
      <pc:sldChg chg="modSp new mod">
        <pc:chgData name="Bernabé, C.H. (HG)" userId="180431f1-79d0-418b-a96b-f5e7ef31dcd8" providerId="ADAL" clId="{5550E8AC-F5B4-A44E-8F35-9C12F66002A8}" dt="2025-05-06T17:25:39.406" v="1702" actId="20577"/>
        <pc:sldMkLst>
          <pc:docMk/>
          <pc:sldMk cId="3419962979" sldId="343"/>
        </pc:sldMkLst>
        <pc:spChg chg="mod">
          <ac:chgData name="Bernabé, C.H. (HG)" userId="180431f1-79d0-418b-a96b-f5e7ef31dcd8" providerId="ADAL" clId="{5550E8AC-F5B4-A44E-8F35-9C12F66002A8}" dt="2025-05-06T13:12:09.016" v="1090" actId="20577"/>
          <ac:spMkLst>
            <pc:docMk/>
            <pc:sldMk cId="3419962979" sldId="343"/>
            <ac:spMk id="2" creationId="{EA1CB085-AC05-EC0E-DBDC-C9C55ECAEB3B}"/>
          </ac:spMkLst>
        </pc:spChg>
        <pc:spChg chg="mod">
          <ac:chgData name="Bernabé, C.H. (HG)" userId="180431f1-79d0-418b-a96b-f5e7ef31dcd8" providerId="ADAL" clId="{5550E8AC-F5B4-A44E-8F35-9C12F66002A8}" dt="2025-05-06T17:25:39.406" v="1702" actId="20577"/>
          <ac:spMkLst>
            <pc:docMk/>
            <pc:sldMk cId="3419962979" sldId="343"/>
            <ac:spMk id="3" creationId="{84A53DF7-76B9-E71F-43C8-876B898177BA}"/>
          </ac:spMkLst>
        </pc:spChg>
      </pc:sldChg>
      <pc:sldChg chg="modSp add mod">
        <pc:chgData name="Bernabé, C.H. (HG)" userId="180431f1-79d0-418b-a96b-f5e7ef31dcd8" providerId="ADAL" clId="{5550E8AC-F5B4-A44E-8F35-9C12F66002A8}" dt="2025-05-06T13:17:17.072" v="1131" actId="20577"/>
        <pc:sldMkLst>
          <pc:docMk/>
          <pc:sldMk cId="1423068338" sldId="344"/>
        </pc:sldMkLst>
        <pc:spChg chg="mod">
          <ac:chgData name="Bernabé, C.H. (HG)" userId="180431f1-79d0-418b-a96b-f5e7ef31dcd8" providerId="ADAL" clId="{5550E8AC-F5B4-A44E-8F35-9C12F66002A8}" dt="2025-05-06T13:17:14.594" v="1130" actId="20577"/>
          <ac:spMkLst>
            <pc:docMk/>
            <pc:sldMk cId="1423068338" sldId="344"/>
            <ac:spMk id="2" creationId="{7DDC4A1B-6E54-515A-14E5-3CD80A1A787B}"/>
          </ac:spMkLst>
        </pc:spChg>
        <pc:spChg chg="mod">
          <ac:chgData name="Bernabé, C.H. (HG)" userId="180431f1-79d0-418b-a96b-f5e7ef31dcd8" providerId="ADAL" clId="{5550E8AC-F5B4-A44E-8F35-9C12F66002A8}" dt="2025-05-06T13:17:17.072" v="1131" actId="20577"/>
          <ac:spMkLst>
            <pc:docMk/>
            <pc:sldMk cId="1423068338" sldId="344"/>
            <ac:spMk id="3" creationId="{9AD84946-748B-2636-1159-DB25B6E1F582}"/>
          </ac:spMkLst>
        </pc:spChg>
      </pc:sldChg>
      <pc:sldChg chg="modSp new mod ord modNotesTx">
        <pc:chgData name="Bernabé, C.H. (HG)" userId="180431f1-79d0-418b-a96b-f5e7ef31dcd8" providerId="ADAL" clId="{5550E8AC-F5B4-A44E-8F35-9C12F66002A8}" dt="2025-05-07T12:26:10.558" v="2777" actId="20577"/>
        <pc:sldMkLst>
          <pc:docMk/>
          <pc:sldMk cId="4066179704" sldId="345"/>
        </pc:sldMkLst>
        <pc:spChg chg="mod">
          <ac:chgData name="Bernabé, C.H. (HG)" userId="180431f1-79d0-418b-a96b-f5e7ef31dcd8" providerId="ADAL" clId="{5550E8AC-F5B4-A44E-8F35-9C12F66002A8}" dt="2025-05-06T13:17:55.856" v="1158" actId="20577"/>
          <ac:spMkLst>
            <pc:docMk/>
            <pc:sldMk cId="4066179704" sldId="345"/>
            <ac:spMk id="2" creationId="{7089A5D7-69E6-2019-3E9D-E68D8B74E1D5}"/>
          </ac:spMkLst>
        </pc:spChg>
        <pc:spChg chg="mod">
          <ac:chgData name="Bernabé, C.H. (HG)" userId="180431f1-79d0-418b-a96b-f5e7ef31dcd8" providerId="ADAL" clId="{5550E8AC-F5B4-A44E-8F35-9C12F66002A8}" dt="2025-05-06T13:20:42.901" v="1266" actId="113"/>
          <ac:spMkLst>
            <pc:docMk/>
            <pc:sldMk cId="4066179704" sldId="345"/>
            <ac:spMk id="3" creationId="{ED246FA2-2978-9DF2-2E5B-8526AD1C2496}"/>
          </ac:spMkLst>
        </pc:spChg>
      </pc:sldChg>
      <pc:sldChg chg="modSp new mod modAnim modNotesTx">
        <pc:chgData name="Bernabé, C.H. (HG)" userId="180431f1-79d0-418b-a96b-f5e7ef31dcd8" providerId="ADAL" clId="{5550E8AC-F5B4-A44E-8F35-9C12F66002A8}" dt="2025-05-07T12:26:41.145" v="2781"/>
        <pc:sldMkLst>
          <pc:docMk/>
          <pc:sldMk cId="108178635" sldId="346"/>
        </pc:sldMkLst>
        <pc:spChg chg="mod">
          <ac:chgData name="Bernabé, C.H. (HG)" userId="180431f1-79d0-418b-a96b-f5e7ef31dcd8" providerId="ADAL" clId="{5550E8AC-F5B4-A44E-8F35-9C12F66002A8}" dt="2025-05-06T13:21:01.886" v="1285" actId="20577"/>
          <ac:spMkLst>
            <pc:docMk/>
            <pc:sldMk cId="108178635" sldId="346"/>
            <ac:spMk id="2" creationId="{82AEDFB5-F7C0-A347-BA6E-C7B90A84CA6F}"/>
          </ac:spMkLst>
        </pc:spChg>
        <pc:spChg chg="mod">
          <ac:chgData name="Bernabé, C.H. (HG)" userId="180431f1-79d0-418b-a96b-f5e7ef31dcd8" providerId="ADAL" clId="{5550E8AC-F5B4-A44E-8F35-9C12F66002A8}" dt="2025-05-06T17:11:46.612" v="1541" actId="20577"/>
          <ac:spMkLst>
            <pc:docMk/>
            <pc:sldMk cId="108178635" sldId="346"/>
            <ac:spMk id="3" creationId="{80AF0289-D90B-8146-8496-E55F72483601}"/>
          </ac:spMkLst>
        </pc:spChg>
      </pc:sldChg>
      <pc:sldChg chg="addSp delSp modSp add mod modShow">
        <pc:chgData name="Bernabé, C.H. (HG)" userId="180431f1-79d0-418b-a96b-f5e7ef31dcd8" providerId="ADAL" clId="{5550E8AC-F5B4-A44E-8F35-9C12F66002A8}" dt="2025-05-07T06:53:48.454" v="1724" actId="729"/>
        <pc:sldMkLst>
          <pc:docMk/>
          <pc:sldMk cId="2358521757" sldId="347"/>
        </pc:sldMkLst>
        <pc:spChg chg="del">
          <ac:chgData name="Bernabé, C.H. (HG)" userId="180431f1-79d0-418b-a96b-f5e7ef31dcd8" providerId="ADAL" clId="{5550E8AC-F5B4-A44E-8F35-9C12F66002A8}" dt="2025-05-07T06:53:08.758" v="1719" actId="478"/>
          <ac:spMkLst>
            <pc:docMk/>
            <pc:sldMk cId="2358521757" sldId="347"/>
            <ac:spMk id="4" creationId="{13B4A0B2-B1A9-B1B4-692A-E358FE7AB3B1}"/>
          </ac:spMkLst>
        </pc:spChg>
        <pc:picChg chg="add mod">
          <ac:chgData name="Bernabé, C.H. (HG)" userId="180431f1-79d0-418b-a96b-f5e7ef31dcd8" providerId="ADAL" clId="{5550E8AC-F5B4-A44E-8F35-9C12F66002A8}" dt="2025-05-07T06:53:24.580" v="1723" actId="1076"/>
          <ac:picMkLst>
            <pc:docMk/>
            <pc:sldMk cId="2358521757" sldId="347"/>
            <ac:picMk id="5" creationId="{2A9F58FB-5FDA-3E18-1A4E-85B297F3BD83}"/>
          </ac:picMkLst>
        </pc:picChg>
      </pc:sldChg>
      <pc:sldChg chg="modSp add mod modAnim">
        <pc:chgData name="Bernabé, C.H. (HG)" userId="180431f1-79d0-418b-a96b-f5e7ef31dcd8" providerId="ADAL" clId="{5550E8AC-F5B4-A44E-8F35-9C12F66002A8}" dt="2025-05-07T11:33:21.095" v="2480"/>
        <pc:sldMkLst>
          <pc:docMk/>
          <pc:sldMk cId="2528747660" sldId="348"/>
        </pc:sldMkLst>
        <pc:spChg chg="mod">
          <ac:chgData name="Bernabé, C.H. (HG)" userId="180431f1-79d0-418b-a96b-f5e7ef31dcd8" providerId="ADAL" clId="{5550E8AC-F5B4-A44E-8F35-9C12F66002A8}" dt="2025-05-07T06:54:11.163" v="1726" actId="13926"/>
          <ac:spMkLst>
            <pc:docMk/>
            <pc:sldMk cId="2528747660" sldId="348"/>
            <ac:spMk id="17" creationId="{4D7D098B-7766-296F-5BEE-6DF4C7A559B9}"/>
          </ac:spMkLst>
        </pc:spChg>
      </pc:sldChg>
      <pc:sldChg chg="modSp add mod modAnim">
        <pc:chgData name="Bernabé, C.H. (HG)" userId="180431f1-79d0-418b-a96b-f5e7ef31dcd8" providerId="ADAL" clId="{5550E8AC-F5B4-A44E-8F35-9C12F66002A8}" dt="2025-05-07T11:33:29.292" v="2488"/>
        <pc:sldMkLst>
          <pc:docMk/>
          <pc:sldMk cId="2195541844" sldId="349"/>
        </pc:sldMkLst>
        <pc:spChg chg="mod">
          <ac:chgData name="Bernabé, C.H. (HG)" userId="180431f1-79d0-418b-a96b-f5e7ef31dcd8" providerId="ADAL" clId="{5550E8AC-F5B4-A44E-8F35-9C12F66002A8}" dt="2025-05-07T07:04:52.306" v="1840" actId="13926"/>
          <ac:spMkLst>
            <pc:docMk/>
            <pc:sldMk cId="2195541844" sldId="349"/>
            <ac:spMk id="17" creationId="{18578A44-DBB0-A8AC-7D07-542D8B3F4DC8}"/>
          </ac:spMkLst>
        </pc:spChg>
      </pc:sldChg>
      <pc:sldChg chg="addSp delSp modSp add mod delAnim modShow">
        <pc:chgData name="Bernabé, C.H. (HG)" userId="180431f1-79d0-418b-a96b-f5e7ef31dcd8" providerId="ADAL" clId="{5550E8AC-F5B4-A44E-8F35-9C12F66002A8}" dt="2025-05-07T11:10:40.187" v="2472" actId="729"/>
        <pc:sldMkLst>
          <pc:docMk/>
          <pc:sldMk cId="1524656132" sldId="350"/>
        </pc:sldMkLst>
        <pc:spChg chg="del">
          <ac:chgData name="Bernabé, C.H. (HG)" userId="180431f1-79d0-418b-a96b-f5e7ef31dcd8" providerId="ADAL" clId="{5550E8AC-F5B4-A44E-8F35-9C12F66002A8}" dt="2025-05-07T06:56:40.760" v="1733" actId="478"/>
          <ac:spMkLst>
            <pc:docMk/>
            <pc:sldMk cId="1524656132" sldId="350"/>
            <ac:spMk id="4" creationId="{B99C4325-52E0-E1B1-95FF-C694692BDC0E}"/>
          </ac:spMkLst>
        </pc:spChg>
        <pc:spChg chg="del">
          <ac:chgData name="Bernabé, C.H. (HG)" userId="180431f1-79d0-418b-a96b-f5e7ef31dcd8" providerId="ADAL" clId="{5550E8AC-F5B4-A44E-8F35-9C12F66002A8}" dt="2025-05-07T06:56:40.760" v="1733" actId="478"/>
          <ac:spMkLst>
            <pc:docMk/>
            <pc:sldMk cId="1524656132" sldId="350"/>
            <ac:spMk id="5" creationId="{F697DF8D-106D-5FF0-DAFC-70D2D55FA7E0}"/>
          </ac:spMkLst>
        </pc:spChg>
        <pc:spChg chg="del">
          <ac:chgData name="Bernabé, C.H. (HG)" userId="180431f1-79d0-418b-a96b-f5e7ef31dcd8" providerId="ADAL" clId="{5550E8AC-F5B4-A44E-8F35-9C12F66002A8}" dt="2025-05-07T06:56:40.760" v="1733" actId="478"/>
          <ac:spMkLst>
            <pc:docMk/>
            <pc:sldMk cId="1524656132" sldId="350"/>
            <ac:spMk id="6" creationId="{A4BBE5E0-9019-B6C0-0324-9A07EC7D4164}"/>
          </ac:spMkLst>
        </pc:spChg>
        <pc:spChg chg="mod">
          <ac:chgData name="Bernabé, C.H. (HG)" userId="180431f1-79d0-418b-a96b-f5e7ef31dcd8" providerId="ADAL" clId="{5550E8AC-F5B4-A44E-8F35-9C12F66002A8}" dt="2025-05-07T06:56:47.651" v="1735" actId="6549"/>
          <ac:spMkLst>
            <pc:docMk/>
            <pc:sldMk cId="1524656132" sldId="350"/>
            <ac:spMk id="7" creationId="{4081163D-9443-2324-F4D2-85973FC835A6}"/>
          </ac:spMkLst>
        </pc:spChg>
        <pc:spChg chg="del">
          <ac:chgData name="Bernabé, C.H. (HG)" userId="180431f1-79d0-418b-a96b-f5e7ef31dcd8" providerId="ADAL" clId="{5550E8AC-F5B4-A44E-8F35-9C12F66002A8}" dt="2025-05-07T06:56:40.760" v="1733" actId="478"/>
          <ac:spMkLst>
            <pc:docMk/>
            <pc:sldMk cId="1524656132" sldId="350"/>
            <ac:spMk id="8" creationId="{2620BC4B-0CB3-D6DC-EFDE-F3B665B5CCCC}"/>
          </ac:spMkLst>
        </pc:spChg>
        <pc:spChg chg="del">
          <ac:chgData name="Bernabé, C.H. (HG)" userId="180431f1-79d0-418b-a96b-f5e7ef31dcd8" providerId="ADAL" clId="{5550E8AC-F5B4-A44E-8F35-9C12F66002A8}" dt="2025-05-07T06:56:40.760" v="1733" actId="478"/>
          <ac:spMkLst>
            <pc:docMk/>
            <pc:sldMk cId="1524656132" sldId="350"/>
            <ac:spMk id="9" creationId="{A7765D72-2DA2-7D75-0BE4-4BD54682AD45}"/>
          </ac:spMkLst>
        </pc:spChg>
        <pc:spChg chg="del">
          <ac:chgData name="Bernabé, C.H. (HG)" userId="180431f1-79d0-418b-a96b-f5e7ef31dcd8" providerId="ADAL" clId="{5550E8AC-F5B4-A44E-8F35-9C12F66002A8}" dt="2025-05-07T06:56:40.760" v="1733" actId="478"/>
          <ac:spMkLst>
            <pc:docMk/>
            <pc:sldMk cId="1524656132" sldId="350"/>
            <ac:spMk id="10" creationId="{B35B8D0D-FEEF-2F2C-FF34-8489EF89251C}"/>
          </ac:spMkLst>
        </pc:spChg>
        <pc:spChg chg="del">
          <ac:chgData name="Bernabé, C.H. (HG)" userId="180431f1-79d0-418b-a96b-f5e7ef31dcd8" providerId="ADAL" clId="{5550E8AC-F5B4-A44E-8F35-9C12F66002A8}" dt="2025-05-07T06:56:40.760" v="1733" actId="478"/>
          <ac:spMkLst>
            <pc:docMk/>
            <pc:sldMk cId="1524656132" sldId="350"/>
            <ac:spMk id="11" creationId="{9BFFD700-91E2-C822-BDDC-D69084B39D36}"/>
          </ac:spMkLst>
        </pc:spChg>
        <pc:spChg chg="del mod">
          <ac:chgData name="Bernabé, C.H. (HG)" userId="180431f1-79d0-418b-a96b-f5e7ef31dcd8" providerId="ADAL" clId="{5550E8AC-F5B4-A44E-8F35-9C12F66002A8}" dt="2025-05-07T06:56:40.760" v="1733" actId="478"/>
          <ac:spMkLst>
            <pc:docMk/>
            <pc:sldMk cId="1524656132" sldId="350"/>
            <ac:spMk id="13" creationId="{437D0E13-EC9D-498D-F7FB-20FFCEE48182}"/>
          </ac:spMkLst>
        </pc:spChg>
        <pc:spChg chg="del">
          <ac:chgData name="Bernabé, C.H. (HG)" userId="180431f1-79d0-418b-a96b-f5e7ef31dcd8" providerId="ADAL" clId="{5550E8AC-F5B4-A44E-8F35-9C12F66002A8}" dt="2025-05-07T06:56:35.398" v="1730" actId="478"/>
          <ac:spMkLst>
            <pc:docMk/>
            <pc:sldMk cId="1524656132" sldId="350"/>
            <ac:spMk id="16" creationId="{A3AF4AB7-BC8F-23E2-FB46-0F2C1850D531}"/>
          </ac:spMkLst>
        </pc:spChg>
        <pc:picChg chg="del">
          <ac:chgData name="Bernabé, C.H. (HG)" userId="180431f1-79d0-418b-a96b-f5e7ef31dcd8" providerId="ADAL" clId="{5550E8AC-F5B4-A44E-8F35-9C12F66002A8}" dt="2025-05-07T06:56:35.853" v="1731" actId="478"/>
          <ac:picMkLst>
            <pc:docMk/>
            <pc:sldMk cId="1524656132" sldId="350"/>
            <ac:picMk id="3" creationId="{52A6C38B-9E1E-4465-C2E7-8C435737F7BC}"/>
          </ac:picMkLst>
        </pc:picChg>
        <pc:picChg chg="add mod">
          <ac:chgData name="Bernabé, C.H. (HG)" userId="180431f1-79d0-418b-a96b-f5e7ef31dcd8" providerId="ADAL" clId="{5550E8AC-F5B4-A44E-8F35-9C12F66002A8}" dt="2025-05-07T06:59:33.979" v="1741" actId="1076"/>
          <ac:picMkLst>
            <pc:docMk/>
            <pc:sldMk cId="1524656132" sldId="350"/>
            <ac:picMk id="12" creationId="{5E411B32-9F7B-1DFA-F5DA-4FE7398B7BE0}"/>
          </ac:picMkLst>
        </pc:picChg>
        <pc:picChg chg="mod">
          <ac:chgData name="Bernabé, C.H. (HG)" userId="180431f1-79d0-418b-a96b-f5e7ef31dcd8" providerId="ADAL" clId="{5550E8AC-F5B4-A44E-8F35-9C12F66002A8}" dt="2025-05-07T06:56:51.884" v="1736" actId="1076"/>
          <ac:picMkLst>
            <pc:docMk/>
            <pc:sldMk cId="1524656132" sldId="350"/>
            <ac:picMk id="15" creationId="{2583B5CF-EA83-EE97-81E3-EECC1D57E048}"/>
          </ac:picMkLst>
        </pc:picChg>
      </pc:sldChg>
      <pc:sldChg chg="addSp delSp modSp new mod modNotesTx">
        <pc:chgData name="Bernabé, C.H. (HG)" userId="180431f1-79d0-418b-a96b-f5e7ef31dcd8" providerId="ADAL" clId="{5550E8AC-F5B4-A44E-8F35-9C12F66002A8}" dt="2025-05-07T11:09:26.056" v="2471" actId="1076"/>
        <pc:sldMkLst>
          <pc:docMk/>
          <pc:sldMk cId="692654023" sldId="351"/>
        </pc:sldMkLst>
        <pc:spChg chg="mod">
          <ac:chgData name="Bernabé, C.H. (HG)" userId="180431f1-79d0-418b-a96b-f5e7ef31dcd8" providerId="ADAL" clId="{5550E8AC-F5B4-A44E-8F35-9C12F66002A8}" dt="2025-05-07T07:06:07.888" v="1870" actId="20577"/>
          <ac:spMkLst>
            <pc:docMk/>
            <pc:sldMk cId="692654023" sldId="351"/>
            <ac:spMk id="2" creationId="{DABD6B70-CEBE-B945-8289-25E929C97283}"/>
          </ac:spMkLst>
        </pc:spChg>
        <pc:spChg chg="del">
          <ac:chgData name="Bernabé, C.H. (HG)" userId="180431f1-79d0-418b-a96b-f5e7ef31dcd8" providerId="ADAL" clId="{5550E8AC-F5B4-A44E-8F35-9C12F66002A8}" dt="2025-05-07T07:06:11.594" v="1871" actId="478"/>
          <ac:spMkLst>
            <pc:docMk/>
            <pc:sldMk cId="692654023" sldId="351"/>
            <ac:spMk id="3" creationId="{A65816F1-950A-2F6C-7BCD-3CC626A0D961}"/>
          </ac:spMkLst>
        </pc:spChg>
        <pc:picChg chg="add mod">
          <ac:chgData name="Bernabé, C.H. (HG)" userId="180431f1-79d0-418b-a96b-f5e7ef31dcd8" providerId="ADAL" clId="{5550E8AC-F5B4-A44E-8F35-9C12F66002A8}" dt="2025-05-07T11:09:26.056" v="2471" actId="1076"/>
          <ac:picMkLst>
            <pc:docMk/>
            <pc:sldMk cId="692654023" sldId="351"/>
            <ac:picMk id="5" creationId="{86CA1358-C8AE-42CE-DF47-217625BC3A55}"/>
          </ac:picMkLst>
        </pc:picChg>
        <pc:picChg chg="add mod">
          <ac:chgData name="Bernabé, C.H. (HG)" userId="180431f1-79d0-418b-a96b-f5e7ef31dcd8" providerId="ADAL" clId="{5550E8AC-F5B4-A44E-8F35-9C12F66002A8}" dt="2025-05-07T11:09:24.533" v="2470" actId="1076"/>
          <ac:picMkLst>
            <pc:docMk/>
            <pc:sldMk cId="692654023" sldId="351"/>
            <ac:picMk id="6" creationId="{3FE10E17-22C0-B91B-78D6-E0908F6FDF92}"/>
          </ac:picMkLst>
        </pc:picChg>
      </pc:sldChg>
      <pc:sldChg chg="addSp delSp modSp new mod modNotesTx">
        <pc:chgData name="Bernabé, C.H. (HG)" userId="180431f1-79d0-418b-a96b-f5e7ef31dcd8" providerId="ADAL" clId="{5550E8AC-F5B4-A44E-8F35-9C12F66002A8}" dt="2025-05-08T09:31:06.612" v="2883" actId="1076"/>
        <pc:sldMkLst>
          <pc:docMk/>
          <pc:sldMk cId="3865958731" sldId="352"/>
        </pc:sldMkLst>
        <pc:spChg chg="mod">
          <ac:chgData name="Bernabé, C.H. (HG)" userId="180431f1-79d0-418b-a96b-f5e7ef31dcd8" providerId="ADAL" clId="{5550E8AC-F5B4-A44E-8F35-9C12F66002A8}" dt="2025-05-07T07:17:59.128" v="2084" actId="20577"/>
          <ac:spMkLst>
            <pc:docMk/>
            <pc:sldMk cId="3865958731" sldId="352"/>
            <ac:spMk id="2" creationId="{328B4B35-729D-5D21-AFA1-F9D8F086247A}"/>
          </ac:spMkLst>
        </pc:spChg>
        <pc:spChg chg="del">
          <ac:chgData name="Bernabé, C.H. (HG)" userId="180431f1-79d0-418b-a96b-f5e7ef31dcd8" providerId="ADAL" clId="{5550E8AC-F5B4-A44E-8F35-9C12F66002A8}" dt="2025-05-07T07:18:01.525" v="2085" actId="478"/>
          <ac:spMkLst>
            <pc:docMk/>
            <pc:sldMk cId="3865958731" sldId="352"/>
            <ac:spMk id="3" creationId="{AC0157F5-163F-B05C-0CCD-CD8DB40E0C28}"/>
          </ac:spMkLst>
        </pc:spChg>
        <pc:picChg chg="add mod">
          <ac:chgData name="Bernabé, C.H. (HG)" userId="180431f1-79d0-418b-a96b-f5e7ef31dcd8" providerId="ADAL" clId="{5550E8AC-F5B4-A44E-8F35-9C12F66002A8}" dt="2025-05-08T09:31:03.784" v="2881" actId="931"/>
          <ac:picMkLst>
            <pc:docMk/>
            <pc:sldMk cId="3865958731" sldId="352"/>
            <ac:picMk id="4" creationId="{445EE914-BA29-BC8F-FE09-538F6BBEF088}"/>
          </ac:picMkLst>
        </pc:picChg>
        <pc:picChg chg="add del mod">
          <ac:chgData name="Bernabé, C.H. (HG)" userId="180431f1-79d0-418b-a96b-f5e7ef31dcd8" providerId="ADAL" clId="{5550E8AC-F5B4-A44E-8F35-9C12F66002A8}" dt="2025-05-07T07:20:34.974" v="2134" actId="478"/>
          <ac:picMkLst>
            <pc:docMk/>
            <pc:sldMk cId="3865958731" sldId="352"/>
            <ac:picMk id="5" creationId="{467964C8-57EA-E819-8281-F9590CC42C51}"/>
          </ac:picMkLst>
        </pc:picChg>
        <pc:picChg chg="add mod">
          <ac:chgData name="Bernabé, C.H. (HG)" userId="180431f1-79d0-418b-a96b-f5e7ef31dcd8" providerId="ADAL" clId="{5550E8AC-F5B4-A44E-8F35-9C12F66002A8}" dt="2025-05-08T09:31:06.612" v="2883" actId="1076"/>
          <ac:picMkLst>
            <pc:docMk/>
            <pc:sldMk cId="3865958731" sldId="352"/>
            <ac:picMk id="7" creationId="{98E9845C-9F6D-6D1A-506C-6856DF37873D}"/>
          </ac:picMkLst>
        </pc:picChg>
      </pc:sldChg>
      <pc:sldChg chg="addSp delSp modSp new mod modNotesTx">
        <pc:chgData name="Bernabé, C.H. (HG)" userId="180431f1-79d0-418b-a96b-f5e7ef31dcd8" providerId="ADAL" clId="{5550E8AC-F5B4-A44E-8F35-9C12F66002A8}" dt="2025-05-07T12:24:44.944" v="2729"/>
        <pc:sldMkLst>
          <pc:docMk/>
          <pc:sldMk cId="3740910197" sldId="353"/>
        </pc:sldMkLst>
        <pc:spChg chg="mod">
          <ac:chgData name="Bernabé, C.H. (HG)" userId="180431f1-79d0-418b-a96b-f5e7ef31dcd8" providerId="ADAL" clId="{5550E8AC-F5B4-A44E-8F35-9C12F66002A8}" dt="2025-05-07T07:27:45.166" v="2224" actId="20577"/>
          <ac:spMkLst>
            <pc:docMk/>
            <pc:sldMk cId="3740910197" sldId="353"/>
            <ac:spMk id="2" creationId="{F868967F-6550-1510-690F-660ABFEC9F00}"/>
          </ac:spMkLst>
        </pc:spChg>
        <pc:spChg chg="del">
          <ac:chgData name="Bernabé, C.H. (HG)" userId="180431f1-79d0-418b-a96b-f5e7ef31dcd8" providerId="ADAL" clId="{5550E8AC-F5B4-A44E-8F35-9C12F66002A8}" dt="2025-05-07T12:24:44.149" v="2728" actId="478"/>
          <ac:spMkLst>
            <pc:docMk/>
            <pc:sldMk cId="3740910197" sldId="353"/>
            <ac:spMk id="3" creationId="{A477A5B8-3B42-7D56-71A6-636441A012B7}"/>
          </ac:spMkLst>
        </pc:spChg>
        <pc:picChg chg="add mod">
          <ac:chgData name="Bernabé, C.H. (HG)" userId="180431f1-79d0-418b-a96b-f5e7ef31dcd8" providerId="ADAL" clId="{5550E8AC-F5B4-A44E-8F35-9C12F66002A8}" dt="2025-05-07T12:24:44.944" v="2729"/>
          <ac:picMkLst>
            <pc:docMk/>
            <pc:sldMk cId="3740910197" sldId="353"/>
            <ac:picMk id="4" creationId="{082F2979-96DC-6287-BD4A-87CA7C7515CF}"/>
          </ac:picMkLst>
        </pc:picChg>
        <pc:picChg chg="add mod">
          <ac:chgData name="Bernabé, C.H. (HG)" userId="180431f1-79d0-418b-a96b-f5e7ef31dcd8" providerId="ADAL" clId="{5550E8AC-F5B4-A44E-8F35-9C12F66002A8}" dt="2025-05-07T12:24:44.944" v="2729"/>
          <ac:picMkLst>
            <pc:docMk/>
            <pc:sldMk cId="3740910197" sldId="353"/>
            <ac:picMk id="5" creationId="{B48490DE-71D9-EE59-9999-91223BE83FA4}"/>
          </ac:picMkLst>
        </pc:picChg>
      </pc:sldChg>
      <pc:sldChg chg="addSp modSp new mod">
        <pc:chgData name="Bernabé, C.H. (HG)" userId="180431f1-79d0-418b-a96b-f5e7ef31dcd8" providerId="ADAL" clId="{5550E8AC-F5B4-A44E-8F35-9C12F66002A8}" dt="2025-05-08T09:14:07.694" v="2870" actId="20577"/>
        <pc:sldMkLst>
          <pc:docMk/>
          <pc:sldMk cId="1943945311" sldId="354"/>
        </pc:sldMkLst>
        <pc:spChg chg="mod">
          <ac:chgData name="Bernabé, C.H. (HG)" userId="180431f1-79d0-418b-a96b-f5e7ef31dcd8" providerId="ADAL" clId="{5550E8AC-F5B4-A44E-8F35-9C12F66002A8}" dt="2025-05-07T11:35:05.567" v="2511" actId="5793"/>
          <ac:spMkLst>
            <pc:docMk/>
            <pc:sldMk cId="1943945311" sldId="354"/>
            <ac:spMk id="2" creationId="{F22E6CF0-88E3-5E45-572B-6BA21A02C62B}"/>
          </ac:spMkLst>
        </pc:spChg>
        <pc:spChg chg="mod">
          <ac:chgData name="Bernabé, C.H. (HG)" userId="180431f1-79d0-418b-a96b-f5e7ef31dcd8" providerId="ADAL" clId="{5550E8AC-F5B4-A44E-8F35-9C12F66002A8}" dt="2025-05-08T09:14:07.694" v="2870" actId="20577"/>
          <ac:spMkLst>
            <pc:docMk/>
            <pc:sldMk cId="1943945311" sldId="354"/>
            <ac:spMk id="3" creationId="{85C016A6-E0DC-046C-BCDF-E88462B58827}"/>
          </ac:spMkLst>
        </pc:spChg>
        <pc:spChg chg="add mod">
          <ac:chgData name="Bernabé, C.H. (HG)" userId="180431f1-79d0-418b-a96b-f5e7ef31dcd8" providerId="ADAL" clId="{5550E8AC-F5B4-A44E-8F35-9C12F66002A8}" dt="2025-05-07T11:40:28.325" v="2711" actId="1076"/>
          <ac:spMkLst>
            <pc:docMk/>
            <pc:sldMk cId="1943945311" sldId="354"/>
            <ac:spMk id="4" creationId="{F2609EB9-F949-23AA-9A14-0A6829ED6600}"/>
          </ac:spMkLst>
        </pc:spChg>
        <pc:spChg chg="add mod">
          <ac:chgData name="Bernabé, C.H. (HG)" userId="180431f1-79d0-418b-a96b-f5e7ef31dcd8" providerId="ADAL" clId="{5550E8AC-F5B4-A44E-8F35-9C12F66002A8}" dt="2025-05-07T11:40:28.325" v="2711" actId="1076"/>
          <ac:spMkLst>
            <pc:docMk/>
            <pc:sldMk cId="1943945311" sldId="354"/>
            <ac:spMk id="5" creationId="{16A2C4DA-5936-6D86-3455-4D18200B7B0E}"/>
          </ac:spMkLst>
        </pc:spChg>
        <pc:spChg chg="add mod">
          <ac:chgData name="Bernabé, C.H. (HG)" userId="180431f1-79d0-418b-a96b-f5e7ef31dcd8" providerId="ADAL" clId="{5550E8AC-F5B4-A44E-8F35-9C12F66002A8}" dt="2025-05-07T11:40:28.325" v="2711" actId="1076"/>
          <ac:spMkLst>
            <pc:docMk/>
            <pc:sldMk cId="1943945311" sldId="354"/>
            <ac:spMk id="6" creationId="{314776A8-44C0-9222-9045-BC242522A9C7}"/>
          </ac:spMkLst>
        </pc:spChg>
        <pc:spChg chg="add mod">
          <ac:chgData name="Bernabé, C.H. (HG)" userId="180431f1-79d0-418b-a96b-f5e7ef31dcd8" providerId="ADAL" clId="{5550E8AC-F5B4-A44E-8F35-9C12F66002A8}" dt="2025-05-07T11:40:28.325" v="2711" actId="1076"/>
          <ac:spMkLst>
            <pc:docMk/>
            <pc:sldMk cId="1943945311" sldId="354"/>
            <ac:spMk id="7" creationId="{7C13F354-8069-09D3-43F8-D74AB7B1F011}"/>
          </ac:spMkLst>
        </pc:spChg>
        <pc:spChg chg="add mod">
          <ac:chgData name="Bernabé, C.H. (HG)" userId="180431f1-79d0-418b-a96b-f5e7ef31dcd8" providerId="ADAL" clId="{5550E8AC-F5B4-A44E-8F35-9C12F66002A8}" dt="2025-05-07T11:40:28.325" v="2711" actId="1076"/>
          <ac:spMkLst>
            <pc:docMk/>
            <pc:sldMk cId="1943945311" sldId="354"/>
            <ac:spMk id="8" creationId="{F871B9B1-59FA-8CE4-22C2-D8568D882E29}"/>
          </ac:spMkLst>
        </pc:spChg>
        <pc:spChg chg="add mod">
          <ac:chgData name="Bernabé, C.H. (HG)" userId="180431f1-79d0-418b-a96b-f5e7ef31dcd8" providerId="ADAL" clId="{5550E8AC-F5B4-A44E-8F35-9C12F66002A8}" dt="2025-05-07T11:40:28.325" v="2711" actId="1076"/>
          <ac:spMkLst>
            <pc:docMk/>
            <pc:sldMk cId="1943945311" sldId="354"/>
            <ac:spMk id="9" creationId="{6BC41CC1-0D8C-C94B-9E1A-4B7AE8344B86}"/>
          </ac:spMkLst>
        </pc:spChg>
        <pc:spChg chg="add mod">
          <ac:chgData name="Bernabé, C.H. (HG)" userId="180431f1-79d0-418b-a96b-f5e7ef31dcd8" providerId="ADAL" clId="{5550E8AC-F5B4-A44E-8F35-9C12F66002A8}" dt="2025-05-07T11:40:28.325" v="2711" actId="1076"/>
          <ac:spMkLst>
            <pc:docMk/>
            <pc:sldMk cId="1943945311" sldId="354"/>
            <ac:spMk id="10" creationId="{CEFC41BA-D4EB-4AF5-EBC2-D31850AF77AB}"/>
          </ac:spMkLst>
        </pc:spChg>
      </pc:sldChg>
      <pc:sldChg chg="addSp modSp add mod">
        <pc:chgData name="Bernabé, C.H. (HG)" userId="180431f1-79d0-418b-a96b-f5e7ef31dcd8" providerId="ADAL" clId="{5550E8AC-F5B4-A44E-8F35-9C12F66002A8}" dt="2025-05-08T09:13:36.042" v="2857" actId="207"/>
        <pc:sldMkLst>
          <pc:docMk/>
          <pc:sldMk cId="306892274" sldId="355"/>
        </pc:sldMkLst>
        <pc:spChg chg="add mod">
          <ac:chgData name="Bernabé, C.H. (HG)" userId="180431f1-79d0-418b-a96b-f5e7ef31dcd8" providerId="ADAL" clId="{5550E8AC-F5B4-A44E-8F35-9C12F66002A8}" dt="2025-05-08T09:13:36.042" v="2857" actId="207"/>
          <ac:spMkLst>
            <pc:docMk/>
            <pc:sldMk cId="306892274" sldId="355"/>
            <ac:spMk id="22" creationId="{7634A96F-CA59-1F1B-1F10-E93B2DFBD10A}"/>
          </ac:spMkLst>
        </pc:spChg>
        <pc:spChg chg="add mod">
          <ac:chgData name="Bernabé, C.H. (HG)" userId="180431f1-79d0-418b-a96b-f5e7ef31dcd8" providerId="ADAL" clId="{5550E8AC-F5B4-A44E-8F35-9C12F66002A8}" dt="2025-05-08T09:13:17.294" v="2848" actId="1037"/>
          <ac:spMkLst>
            <pc:docMk/>
            <pc:sldMk cId="306892274" sldId="355"/>
            <ac:spMk id="25" creationId="{E41542D5-FD68-00C9-755C-C63A885E8D26}"/>
          </ac:spMkLst>
        </pc:spChg>
        <pc:picChg chg="add mod">
          <ac:chgData name="Bernabé, C.H. (HG)" userId="180431f1-79d0-418b-a96b-f5e7ef31dcd8" providerId="ADAL" clId="{5550E8AC-F5B4-A44E-8F35-9C12F66002A8}" dt="2025-05-08T09:10:43.821" v="2807" actId="1076"/>
          <ac:picMkLst>
            <pc:docMk/>
            <pc:sldMk cId="306892274" sldId="355"/>
            <ac:picMk id="4" creationId="{1D674F02-8C71-A3F3-D779-BA072F368364}"/>
          </ac:picMkLst>
        </pc:picChg>
        <pc:picChg chg="add mod">
          <ac:chgData name="Bernabé, C.H. (HG)" userId="180431f1-79d0-418b-a96b-f5e7ef31dcd8" providerId="ADAL" clId="{5550E8AC-F5B4-A44E-8F35-9C12F66002A8}" dt="2025-05-08T09:10:33.538" v="2806" actId="1076"/>
          <ac:picMkLst>
            <pc:docMk/>
            <pc:sldMk cId="306892274" sldId="355"/>
            <ac:picMk id="13" creationId="{F81F96AB-4459-CA82-2071-EE423C16DDC4}"/>
          </ac:picMkLst>
        </pc:picChg>
        <pc:picChg chg="add mod">
          <ac:chgData name="Bernabé, C.H. (HG)" userId="180431f1-79d0-418b-a96b-f5e7ef31dcd8" providerId="ADAL" clId="{5550E8AC-F5B4-A44E-8F35-9C12F66002A8}" dt="2025-05-08T09:11:07.122" v="2810" actId="14100"/>
          <ac:picMkLst>
            <pc:docMk/>
            <pc:sldMk cId="306892274" sldId="355"/>
            <ac:picMk id="15" creationId="{5F8406C3-1D00-27A1-B27E-3424AFD4E104}"/>
          </ac:picMkLst>
        </pc:picChg>
        <pc:picChg chg="add mod">
          <ac:chgData name="Bernabé, C.H. (HG)" userId="180431f1-79d0-418b-a96b-f5e7ef31dcd8" providerId="ADAL" clId="{5550E8AC-F5B4-A44E-8F35-9C12F66002A8}" dt="2025-05-08T09:11:35.089" v="2813" actId="207"/>
          <ac:picMkLst>
            <pc:docMk/>
            <pc:sldMk cId="306892274" sldId="355"/>
            <ac:picMk id="16" creationId="{7075DECC-9B3A-FB09-4057-92FB2A2838E4}"/>
          </ac:picMkLst>
        </pc:picChg>
        <pc:picChg chg="add mod">
          <ac:chgData name="Bernabé, C.H. (HG)" userId="180431f1-79d0-418b-a96b-f5e7ef31dcd8" providerId="ADAL" clId="{5550E8AC-F5B4-A44E-8F35-9C12F66002A8}" dt="2025-05-08T09:11:40.807" v="2815" actId="1076"/>
          <ac:picMkLst>
            <pc:docMk/>
            <pc:sldMk cId="306892274" sldId="355"/>
            <ac:picMk id="17" creationId="{F1360A98-9C0C-EA10-7644-6BB7436DF847}"/>
          </ac:picMkLst>
        </pc:picChg>
        <pc:picChg chg="add mod">
          <ac:chgData name="Bernabé, C.H. (HG)" userId="180431f1-79d0-418b-a96b-f5e7ef31dcd8" providerId="ADAL" clId="{5550E8AC-F5B4-A44E-8F35-9C12F66002A8}" dt="2025-05-08T09:11:54.371" v="2820" actId="1076"/>
          <ac:picMkLst>
            <pc:docMk/>
            <pc:sldMk cId="306892274" sldId="355"/>
            <ac:picMk id="18" creationId="{7FBFA0DC-CEA7-1317-DAF0-4BC16D22ECDC}"/>
          </ac:picMkLst>
        </pc:picChg>
        <pc:picChg chg="add mod">
          <ac:chgData name="Bernabé, C.H. (HG)" userId="180431f1-79d0-418b-a96b-f5e7ef31dcd8" providerId="ADAL" clId="{5550E8AC-F5B4-A44E-8F35-9C12F66002A8}" dt="2025-05-08T09:12:03.856" v="2823" actId="1076"/>
          <ac:picMkLst>
            <pc:docMk/>
            <pc:sldMk cId="306892274" sldId="355"/>
            <ac:picMk id="19" creationId="{5DFAEA1E-C4B5-CD0D-FD5A-BA2E23AF5410}"/>
          </ac:picMkLst>
        </pc:picChg>
        <pc:picChg chg="add mod modCrop">
          <ac:chgData name="Bernabé, C.H. (HG)" userId="180431f1-79d0-418b-a96b-f5e7ef31dcd8" providerId="ADAL" clId="{5550E8AC-F5B4-A44E-8F35-9C12F66002A8}" dt="2025-05-08T09:13:07.255" v="2842" actId="14100"/>
          <ac:picMkLst>
            <pc:docMk/>
            <pc:sldMk cId="306892274" sldId="355"/>
            <ac:picMk id="21" creationId="{7103BF12-B24B-B4B8-5B2F-305122B41028}"/>
          </ac:picMkLst>
        </pc:picChg>
        <pc:picChg chg="add mod">
          <ac:chgData name="Bernabé, C.H. (HG)" userId="180431f1-79d0-418b-a96b-f5e7ef31dcd8" providerId="ADAL" clId="{5550E8AC-F5B4-A44E-8F35-9C12F66002A8}" dt="2025-05-08T09:12:48.606" v="2840" actId="14100"/>
          <ac:picMkLst>
            <pc:docMk/>
            <pc:sldMk cId="306892274" sldId="355"/>
            <ac:picMk id="23" creationId="{21FA0898-FC29-1A54-C6F4-40017ACD326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78345-CCC5-41F3-9F37-337BF214C1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3DAA741-D8AE-4C9A-9319-144AEEB48A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82AEAC-CD5E-4EEE-8236-248831575120}" type="datetimeFigureOut">
              <a:rPr lang="en-GB" smtClean="0"/>
              <a:t>08/05/2025</a:t>
            </a:fld>
            <a:endParaRPr lang="en-GB"/>
          </a:p>
        </p:txBody>
      </p:sp>
      <p:sp>
        <p:nvSpPr>
          <p:cNvPr id="4" name="Footer Placeholder 3">
            <a:extLst>
              <a:ext uri="{FF2B5EF4-FFF2-40B4-BE49-F238E27FC236}">
                <a16:creationId xmlns:a16="http://schemas.microsoft.com/office/drawing/2014/main" id="{92A0A13F-FBA7-43CE-BFFA-C444474100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5D6B68C-6E88-4E3F-946E-56E92579EB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C1DFE-22A5-4CDF-9B60-3C436AF7A1AB}" type="slidenum">
              <a:rPr lang="en-GB" smtClean="0"/>
              <a:t>‹#›</a:t>
            </a:fld>
            <a:endParaRPr lang="en-GB"/>
          </a:p>
        </p:txBody>
      </p:sp>
    </p:spTree>
    <p:extLst>
      <p:ext uri="{BB962C8B-B14F-4D97-AF65-F5344CB8AC3E}">
        <p14:creationId xmlns:p14="http://schemas.microsoft.com/office/powerpoint/2010/main" val="230333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2287F-A1B3-41AB-9CEF-FE67C7CA5E1A}" type="datetimeFigureOut">
              <a:rPr lang="en-GB" smtClean="0"/>
              <a:t>08/05/2025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3220D-AE7A-444C-82A7-D16C85E31C5F}" type="slidenum">
              <a:rPr lang="en-GB" smtClean="0"/>
              <a:t>‹#›</a:t>
            </a:fld>
            <a:endParaRPr lang="en-GB"/>
          </a:p>
        </p:txBody>
      </p:sp>
    </p:spTree>
    <p:extLst>
      <p:ext uri="{BB962C8B-B14F-4D97-AF65-F5344CB8AC3E}">
        <p14:creationId xmlns:p14="http://schemas.microsoft.com/office/powerpoint/2010/main" val="206140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Learn methods to make research data Findable in RDs</a:t>
            </a:r>
          </a:p>
          <a:p>
            <a:r>
              <a:rPr lang="en-NL" dirty="0"/>
              <a:t>Understand what persistent identifiers, metadata standards and ontologies are</a:t>
            </a:r>
          </a:p>
          <a:p>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1</a:t>
            </a:fld>
            <a:endParaRPr lang="en-GB"/>
          </a:p>
        </p:txBody>
      </p:sp>
    </p:spTree>
    <p:extLst>
      <p:ext uri="{BB962C8B-B14F-4D97-AF65-F5344CB8AC3E}">
        <p14:creationId xmlns:p14="http://schemas.microsoft.com/office/powerpoint/2010/main" val="2893428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26DE3-8CE0-8E35-2EB5-EEE94DE2B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84C32-4983-60CE-FB97-BCBAD11E6D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8691F-D72A-13B8-23B7-BECDBF35E2A8}"/>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4B52B42A-2CB8-3739-6C33-6EDA4D768029}"/>
              </a:ext>
            </a:extLst>
          </p:cNvPr>
          <p:cNvSpPr>
            <a:spLocks noGrp="1"/>
          </p:cNvSpPr>
          <p:nvPr>
            <p:ph type="sldNum" sz="quarter" idx="5"/>
          </p:nvPr>
        </p:nvSpPr>
        <p:spPr/>
        <p:txBody>
          <a:bodyPr/>
          <a:lstStyle/>
          <a:p>
            <a:fld id="{6143220D-AE7A-444C-82A7-D16C85E31C5F}" type="slidenum">
              <a:rPr lang="en-GB" smtClean="0"/>
              <a:t>15</a:t>
            </a:fld>
            <a:endParaRPr lang="en-GB"/>
          </a:p>
        </p:txBody>
      </p:sp>
    </p:spTree>
    <p:extLst>
      <p:ext uri="{BB962C8B-B14F-4D97-AF65-F5344CB8AC3E}">
        <p14:creationId xmlns:p14="http://schemas.microsoft.com/office/powerpoint/2010/main" val="3686137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16</a:t>
            </a:fld>
            <a:endParaRPr lang="en-GB"/>
          </a:p>
        </p:txBody>
      </p:sp>
    </p:spTree>
    <p:extLst>
      <p:ext uri="{BB962C8B-B14F-4D97-AF65-F5344CB8AC3E}">
        <p14:creationId xmlns:p14="http://schemas.microsoft.com/office/powerpoint/2010/main" val="256073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 </a:t>
            </a:r>
            <a:r>
              <a:rPr lang="en-GB" dirty="0"/>
              <a:t>D</a:t>
            </a:r>
            <a:r>
              <a:rPr lang="en-NL" dirty="0"/>
              <a:t>emonstration with PURL</a:t>
            </a:r>
          </a:p>
        </p:txBody>
      </p:sp>
      <p:sp>
        <p:nvSpPr>
          <p:cNvPr id="4" name="Slide Number Placeholder 3"/>
          <p:cNvSpPr>
            <a:spLocks noGrp="1"/>
          </p:cNvSpPr>
          <p:nvPr>
            <p:ph type="sldNum" sz="quarter" idx="5"/>
          </p:nvPr>
        </p:nvSpPr>
        <p:spPr/>
        <p:txBody>
          <a:bodyPr/>
          <a:lstStyle/>
          <a:p>
            <a:fld id="{6143220D-AE7A-444C-82A7-D16C85E31C5F}" type="slidenum">
              <a:rPr lang="en-GB" smtClean="0"/>
              <a:t>17</a:t>
            </a:fld>
            <a:endParaRPr lang="en-GB"/>
          </a:p>
        </p:txBody>
      </p:sp>
    </p:spTree>
    <p:extLst>
      <p:ext uri="{BB962C8B-B14F-4D97-AF65-F5344CB8AC3E}">
        <p14:creationId xmlns:p14="http://schemas.microsoft.com/office/powerpoint/2010/main" val="150411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143220D-AE7A-444C-82A7-D16C85E31C5F}" type="slidenum">
              <a:rPr lang="en-GB" smtClean="0"/>
              <a:t>21</a:t>
            </a:fld>
            <a:endParaRPr lang="en-GB"/>
          </a:p>
        </p:txBody>
      </p:sp>
    </p:spTree>
    <p:extLst>
      <p:ext uri="{BB962C8B-B14F-4D97-AF65-F5344CB8AC3E}">
        <p14:creationId xmlns:p14="http://schemas.microsoft.com/office/powerpoint/2010/main" val="1667714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journals.plos.org</a:t>
            </a:r>
            <a:r>
              <a:rPr lang="en-GB" dirty="0"/>
              <a:t>/</a:t>
            </a:r>
            <a:r>
              <a:rPr lang="en-GB" dirty="0" err="1"/>
              <a:t>plosbiology</a:t>
            </a:r>
            <a:r>
              <a:rPr lang="en-GB" dirty="0"/>
              <a:t>/</a:t>
            </a:r>
            <a:r>
              <a:rPr lang="en-GB" dirty="0" err="1"/>
              <a:t>article?id</a:t>
            </a:r>
            <a:r>
              <a:rPr lang="en-GB" dirty="0"/>
              <a:t>=10.1371/journal.pbio.2001414</a:t>
            </a:r>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22</a:t>
            </a:fld>
            <a:endParaRPr lang="en-GB"/>
          </a:p>
        </p:txBody>
      </p:sp>
    </p:spTree>
    <p:extLst>
      <p:ext uri="{BB962C8B-B14F-4D97-AF65-F5344CB8AC3E}">
        <p14:creationId xmlns:p14="http://schemas.microsoft.com/office/powerpoint/2010/main" val="2257442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24</a:t>
            </a:fld>
            <a:endParaRPr lang="en-GB"/>
          </a:p>
        </p:txBody>
      </p:sp>
    </p:spTree>
    <p:extLst>
      <p:ext uri="{BB962C8B-B14F-4D97-AF65-F5344CB8AC3E}">
        <p14:creationId xmlns:p14="http://schemas.microsoft.com/office/powerpoint/2010/main" val="159893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A043F-B7E7-9C18-059D-A7E6F08A6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40CA9-DE38-EFA3-867A-85AA9B9B7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047A7-AD72-8A64-46D4-92687EF26262}"/>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09213782-53ED-532D-0F7B-706EABECC40D}"/>
              </a:ext>
            </a:extLst>
          </p:cNvPr>
          <p:cNvSpPr>
            <a:spLocks noGrp="1"/>
          </p:cNvSpPr>
          <p:nvPr>
            <p:ph type="sldNum" sz="quarter" idx="5"/>
          </p:nvPr>
        </p:nvSpPr>
        <p:spPr/>
        <p:txBody>
          <a:bodyPr/>
          <a:lstStyle/>
          <a:p>
            <a:fld id="{6143220D-AE7A-444C-82A7-D16C85E31C5F}" type="slidenum">
              <a:rPr lang="en-GB" smtClean="0"/>
              <a:t>27</a:t>
            </a:fld>
            <a:endParaRPr lang="en-GB"/>
          </a:p>
        </p:txBody>
      </p:sp>
    </p:spTree>
    <p:extLst>
      <p:ext uri="{BB962C8B-B14F-4D97-AF65-F5344CB8AC3E}">
        <p14:creationId xmlns:p14="http://schemas.microsoft.com/office/powerpoint/2010/main" val="138618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3195C-4D02-73B0-EDCE-B96AF259A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099CE-C0C7-8CFE-4559-EC499D51C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F74F1-F87E-BAB9-751D-4553DEDA3FDE}"/>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9CF6D39F-6669-1674-2158-444CE77658B9}"/>
              </a:ext>
            </a:extLst>
          </p:cNvPr>
          <p:cNvSpPr>
            <a:spLocks noGrp="1"/>
          </p:cNvSpPr>
          <p:nvPr>
            <p:ph type="sldNum" sz="quarter" idx="5"/>
          </p:nvPr>
        </p:nvSpPr>
        <p:spPr/>
        <p:txBody>
          <a:bodyPr/>
          <a:lstStyle/>
          <a:p>
            <a:fld id="{6143220D-AE7A-444C-82A7-D16C85E31C5F}" type="slidenum">
              <a:rPr lang="en-GB" smtClean="0"/>
              <a:t>28</a:t>
            </a:fld>
            <a:endParaRPr lang="en-GB"/>
          </a:p>
        </p:txBody>
      </p:sp>
    </p:spTree>
    <p:extLst>
      <p:ext uri="{BB962C8B-B14F-4D97-AF65-F5344CB8AC3E}">
        <p14:creationId xmlns:p14="http://schemas.microsoft.com/office/powerpoint/2010/main" val="2129298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 </a:t>
            </a:r>
            <a:r>
              <a:rPr lang="en-GB" dirty="0"/>
              <a:t>D</a:t>
            </a:r>
            <a:r>
              <a:rPr lang="en-NL" dirty="0"/>
              <a:t>ocumentation with clear definition!</a:t>
            </a:r>
          </a:p>
        </p:txBody>
      </p:sp>
      <p:sp>
        <p:nvSpPr>
          <p:cNvPr id="4" name="Slide Number Placeholder 3"/>
          <p:cNvSpPr>
            <a:spLocks noGrp="1"/>
          </p:cNvSpPr>
          <p:nvPr>
            <p:ph type="sldNum" sz="quarter" idx="5"/>
          </p:nvPr>
        </p:nvSpPr>
        <p:spPr/>
        <p:txBody>
          <a:bodyPr/>
          <a:lstStyle/>
          <a:p>
            <a:fld id="{6143220D-AE7A-444C-82A7-D16C85E31C5F}" type="slidenum">
              <a:rPr lang="en-GB" smtClean="0"/>
              <a:t>33</a:t>
            </a:fld>
            <a:endParaRPr lang="en-GB"/>
          </a:p>
        </p:txBody>
      </p:sp>
    </p:spTree>
    <p:extLst>
      <p:ext uri="{BB962C8B-B14F-4D97-AF65-F5344CB8AC3E}">
        <p14:creationId xmlns:p14="http://schemas.microsoft.com/office/powerpoint/2010/main" val="2076273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36</a:t>
            </a:fld>
            <a:endParaRPr lang="en-GB"/>
          </a:p>
        </p:txBody>
      </p:sp>
    </p:spTree>
    <p:extLst>
      <p:ext uri="{BB962C8B-B14F-4D97-AF65-F5344CB8AC3E}">
        <p14:creationId xmlns:p14="http://schemas.microsoft.com/office/powerpoint/2010/main" val="157675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56714-8C3B-6609-3D63-5C0261AE8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6B94A-D57B-0747-F964-F0FF27FDF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78316-D759-31BB-B0CC-6669DBB83FF7}"/>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C7862D44-9244-0167-3B37-00510B139787}"/>
              </a:ext>
            </a:extLst>
          </p:cNvPr>
          <p:cNvSpPr>
            <a:spLocks noGrp="1"/>
          </p:cNvSpPr>
          <p:nvPr>
            <p:ph type="sldNum" sz="quarter" idx="5"/>
          </p:nvPr>
        </p:nvSpPr>
        <p:spPr/>
        <p:txBody>
          <a:bodyPr/>
          <a:lstStyle/>
          <a:p>
            <a:fld id="{6143220D-AE7A-444C-82A7-D16C85E31C5F}" type="slidenum">
              <a:rPr lang="en-GB" smtClean="0"/>
              <a:t>2</a:t>
            </a:fld>
            <a:endParaRPr lang="en-GB"/>
          </a:p>
        </p:txBody>
      </p:sp>
    </p:spTree>
    <p:extLst>
      <p:ext uri="{BB962C8B-B14F-4D97-AF65-F5344CB8AC3E}">
        <p14:creationId xmlns:p14="http://schemas.microsoft.com/office/powerpoint/2010/main" val="233090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42</a:t>
            </a:fld>
            <a:endParaRPr lang="en-GB"/>
          </a:p>
        </p:txBody>
      </p:sp>
    </p:spTree>
    <p:extLst>
      <p:ext uri="{BB962C8B-B14F-4D97-AF65-F5344CB8AC3E}">
        <p14:creationId xmlns:p14="http://schemas.microsoft.com/office/powerpoint/2010/main" val="650009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Demonstration:</a:t>
            </a:r>
          </a:p>
          <a:p>
            <a:r>
              <a:rPr lang="en-GB" dirty="0"/>
              <a:t>https://www.w3.org/TR/vocab-dcat-3/</a:t>
            </a:r>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43</a:t>
            </a:fld>
            <a:endParaRPr lang="en-GB"/>
          </a:p>
        </p:txBody>
      </p:sp>
    </p:spTree>
    <p:extLst>
      <p:ext uri="{BB962C8B-B14F-4D97-AF65-F5344CB8AC3E}">
        <p14:creationId xmlns:p14="http://schemas.microsoft.com/office/powerpoint/2010/main" val="1356841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data.gov.cy</a:t>
            </a:r>
            <a:r>
              <a:rPr lang="en-GB" dirty="0"/>
              <a:t>/</a:t>
            </a:r>
            <a:r>
              <a:rPr lang="en-GB" dirty="0" err="1"/>
              <a:t>en</a:t>
            </a:r>
            <a:r>
              <a:rPr lang="en-GB" dirty="0"/>
              <a:t>/dataset/780</a:t>
            </a:r>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47</a:t>
            </a:fld>
            <a:endParaRPr lang="en-GB"/>
          </a:p>
        </p:txBody>
      </p:sp>
    </p:spTree>
    <p:extLst>
      <p:ext uri="{BB962C8B-B14F-4D97-AF65-F5344CB8AC3E}">
        <p14:creationId xmlns:p14="http://schemas.microsoft.com/office/powerpoint/2010/main" val="559887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L" dirty="0"/>
              <a:t>Take two minutes to check DCAT’s documentation.. </a:t>
            </a:r>
          </a:p>
          <a:p>
            <a:pPr marL="171450" indent="-171450">
              <a:buFontTx/>
              <a:buChar char="-"/>
            </a:pPr>
            <a:r>
              <a:rPr lang="en-NL" dirty="0"/>
              <a:t>List two classes that you would use to describe the case of a rare disease dataset that belongs to an ERN (e.g. EuRRECa and EuRR-Bone) </a:t>
            </a:r>
          </a:p>
        </p:txBody>
      </p:sp>
      <p:sp>
        <p:nvSpPr>
          <p:cNvPr id="4" name="Slide Number Placeholder 3"/>
          <p:cNvSpPr>
            <a:spLocks noGrp="1"/>
          </p:cNvSpPr>
          <p:nvPr>
            <p:ph type="sldNum" sz="quarter" idx="5"/>
          </p:nvPr>
        </p:nvSpPr>
        <p:spPr/>
        <p:txBody>
          <a:bodyPr/>
          <a:lstStyle/>
          <a:p>
            <a:fld id="{6143220D-AE7A-444C-82A7-D16C85E31C5F}" type="slidenum">
              <a:rPr lang="en-GB" smtClean="0"/>
              <a:t>49</a:t>
            </a:fld>
            <a:endParaRPr lang="en-GB"/>
          </a:p>
        </p:txBody>
      </p:sp>
    </p:spTree>
    <p:extLst>
      <p:ext uri="{BB962C8B-B14F-4D97-AF65-F5344CB8AC3E}">
        <p14:creationId xmlns:p14="http://schemas.microsoft.com/office/powerpoint/2010/main" val="3801532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DCDEE-8369-DD70-FE90-04B5BE19B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EE5BE-F45A-81A5-21BC-3BB72DF48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26B25-56AC-5193-8708-91D68D10ACBC}"/>
              </a:ext>
            </a:extLst>
          </p:cNvPr>
          <p:cNvSpPr>
            <a:spLocks noGrp="1"/>
          </p:cNvSpPr>
          <p:nvPr>
            <p:ph type="body" idx="1"/>
          </p:nvPr>
        </p:nvSpPr>
        <p:spPr/>
        <p:txBody>
          <a:bodyPr/>
          <a:lstStyle/>
          <a:p>
            <a:r>
              <a:rPr lang="en-GB" dirty="0"/>
              <a:t>https://</a:t>
            </a:r>
            <a:r>
              <a:rPr lang="en-GB" dirty="0" err="1"/>
              <a:t>miro.com</a:t>
            </a:r>
            <a:r>
              <a:rPr lang="en-GB" dirty="0"/>
              <a:t>/app/board/uXjVI6XaRYU=/</a:t>
            </a:r>
            <a:endParaRPr lang="en-NL" dirty="0"/>
          </a:p>
        </p:txBody>
      </p:sp>
      <p:sp>
        <p:nvSpPr>
          <p:cNvPr id="4" name="Slide Number Placeholder 3">
            <a:extLst>
              <a:ext uri="{FF2B5EF4-FFF2-40B4-BE49-F238E27FC236}">
                <a16:creationId xmlns:a16="http://schemas.microsoft.com/office/drawing/2014/main" id="{1159949A-E2E4-5610-DCE0-D663FCE0A4CC}"/>
              </a:ext>
            </a:extLst>
          </p:cNvPr>
          <p:cNvSpPr>
            <a:spLocks noGrp="1"/>
          </p:cNvSpPr>
          <p:nvPr>
            <p:ph type="sldNum" sz="quarter" idx="5"/>
          </p:nvPr>
        </p:nvSpPr>
        <p:spPr/>
        <p:txBody>
          <a:bodyPr/>
          <a:lstStyle/>
          <a:p>
            <a:fld id="{6143220D-AE7A-444C-82A7-D16C85E31C5F}" type="slidenum">
              <a:rPr lang="en-GB" smtClean="0"/>
              <a:t>52</a:t>
            </a:fld>
            <a:endParaRPr lang="en-GB"/>
          </a:p>
        </p:txBody>
      </p:sp>
    </p:spTree>
    <p:extLst>
      <p:ext uri="{BB962C8B-B14F-4D97-AF65-F5344CB8AC3E}">
        <p14:creationId xmlns:p14="http://schemas.microsoft.com/office/powerpoint/2010/main" val="3554429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138B6-AA7B-E9A9-2DF9-92218F551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09CFC-CB28-245E-5588-ED3D3BC31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315B8-3BE1-4EF7-ECD2-0D421E8C7E3F}"/>
              </a:ext>
            </a:extLst>
          </p:cNvPr>
          <p:cNvSpPr>
            <a:spLocks noGrp="1"/>
          </p:cNvSpPr>
          <p:nvPr>
            <p:ph type="body" idx="1"/>
          </p:nvPr>
        </p:nvSpPr>
        <p:spPr/>
        <p:txBody>
          <a:bodyPr/>
          <a:lstStyle/>
          <a:p>
            <a:r>
              <a:rPr lang="en-GB" dirty="0"/>
              <a:t>https://</a:t>
            </a:r>
            <a:r>
              <a:rPr lang="en-GB" dirty="0" err="1"/>
              <a:t>miro.com</a:t>
            </a:r>
            <a:r>
              <a:rPr lang="en-GB" dirty="0"/>
              <a:t>/app/board/uXjVI6XaRYU=/</a:t>
            </a:r>
            <a:endParaRPr lang="en-NL" dirty="0"/>
          </a:p>
        </p:txBody>
      </p:sp>
      <p:sp>
        <p:nvSpPr>
          <p:cNvPr id="4" name="Slide Number Placeholder 3">
            <a:extLst>
              <a:ext uri="{FF2B5EF4-FFF2-40B4-BE49-F238E27FC236}">
                <a16:creationId xmlns:a16="http://schemas.microsoft.com/office/drawing/2014/main" id="{0787C7AC-6633-31EE-3276-AD13EAA8FBA7}"/>
              </a:ext>
            </a:extLst>
          </p:cNvPr>
          <p:cNvSpPr>
            <a:spLocks noGrp="1"/>
          </p:cNvSpPr>
          <p:nvPr>
            <p:ph type="sldNum" sz="quarter" idx="5"/>
          </p:nvPr>
        </p:nvSpPr>
        <p:spPr/>
        <p:txBody>
          <a:bodyPr/>
          <a:lstStyle/>
          <a:p>
            <a:fld id="{6143220D-AE7A-444C-82A7-D16C85E31C5F}" type="slidenum">
              <a:rPr lang="en-GB" smtClean="0"/>
              <a:t>53</a:t>
            </a:fld>
            <a:endParaRPr lang="en-GB"/>
          </a:p>
        </p:txBody>
      </p:sp>
    </p:spTree>
    <p:extLst>
      <p:ext uri="{BB962C8B-B14F-4D97-AF65-F5344CB8AC3E}">
        <p14:creationId xmlns:p14="http://schemas.microsoft.com/office/powerpoint/2010/main" val="4289358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4328-1DE9-FCB0-5178-79A3BDCC6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3B581-126A-A09D-2238-239D37D42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5304A-5B87-58FD-3C86-ED689EA9BF08}"/>
              </a:ext>
            </a:extLst>
          </p:cNvPr>
          <p:cNvSpPr>
            <a:spLocks noGrp="1"/>
          </p:cNvSpPr>
          <p:nvPr>
            <p:ph type="body" idx="1"/>
          </p:nvPr>
        </p:nvSpPr>
        <p:spPr/>
        <p:txBody>
          <a:bodyPr/>
          <a:lstStyle/>
          <a:p>
            <a:r>
              <a:rPr lang="en-GB" dirty="0"/>
              <a:t>https://</a:t>
            </a:r>
            <a:r>
              <a:rPr lang="en-GB" dirty="0" err="1"/>
              <a:t>miro.com</a:t>
            </a:r>
            <a:r>
              <a:rPr lang="en-GB" dirty="0"/>
              <a:t>/app/board/uXjVI6XaRYU=/</a:t>
            </a:r>
            <a:endParaRPr lang="en-NL" dirty="0"/>
          </a:p>
        </p:txBody>
      </p:sp>
      <p:sp>
        <p:nvSpPr>
          <p:cNvPr id="4" name="Slide Number Placeholder 3">
            <a:extLst>
              <a:ext uri="{FF2B5EF4-FFF2-40B4-BE49-F238E27FC236}">
                <a16:creationId xmlns:a16="http://schemas.microsoft.com/office/drawing/2014/main" id="{0CB90319-9C5A-16AB-C495-4294155B634F}"/>
              </a:ext>
            </a:extLst>
          </p:cNvPr>
          <p:cNvSpPr>
            <a:spLocks noGrp="1"/>
          </p:cNvSpPr>
          <p:nvPr>
            <p:ph type="sldNum" sz="quarter" idx="5"/>
          </p:nvPr>
        </p:nvSpPr>
        <p:spPr/>
        <p:txBody>
          <a:bodyPr/>
          <a:lstStyle/>
          <a:p>
            <a:fld id="{6143220D-AE7A-444C-82A7-D16C85E31C5F}" type="slidenum">
              <a:rPr lang="en-GB" smtClean="0"/>
              <a:t>54</a:t>
            </a:fld>
            <a:endParaRPr lang="en-GB"/>
          </a:p>
        </p:txBody>
      </p:sp>
    </p:spTree>
    <p:extLst>
      <p:ext uri="{BB962C8B-B14F-4D97-AF65-F5344CB8AC3E}">
        <p14:creationId xmlns:p14="http://schemas.microsoft.com/office/powerpoint/2010/main" val="2431920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 </a:t>
            </a:r>
            <a:r>
              <a:rPr lang="en-GB" dirty="0"/>
              <a:t>M</a:t>
            </a:r>
            <a:r>
              <a:rPr lang="en-NL" dirty="0"/>
              <a:t>entimer quiz</a:t>
            </a:r>
          </a:p>
        </p:txBody>
      </p:sp>
      <p:sp>
        <p:nvSpPr>
          <p:cNvPr id="4" name="Slide Number Placeholder 3"/>
          <p:cNvSpPr>
            <a:spLocks noGrp="1"/>
          </p:cNvSpPr>
          <p:nvPr>
            <p:ph type="sldNum" sz="quarter" idx="5"/>
          </p:nvPr>
        </p:nvSpPr>
        <p:spPr/>
        <p:txBody>
          <a:bodyPr/>
          <a:lstStyle/>
          <a:p>
            <a:fld id="{6143220D-AE7A-444C-82A7-D16C85E31C5F}" type="slidenum">
              <a:rPr lang="en-GB" smtClean="0"/>
              <a:t>55</a:t>
            </a:fld>
            <a:endParaRPr lang="en-GB"/>
          </a:p>
        </p:txBody>
      </p:sp>
    </p:spTree>
    <p:extLst>
      <p:ext uri="{BB962C8B-B14F-4D97-AF65-F5344CB8AC3E}">
        <p14:creationId xmlns:p14="http://schemas.microsoft.com/office/powerpoint/2010/main" val="2597247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76730-7566-4A97-78B1-819B8162B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39A96-0ECF-CC11-8EF0-B7693C46C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84319-C1A7-A687-45FD-696FE62097B6}"/>
              </a:ext>
            </a:extLst>
          </p:cNvPr>
          <p:cNvSpPr>
            <a:spLocks noGrp="1"/>
          </p:cNvSpPr>
          <p:nvPr>
            <p:ph type="body" idx="1"/>
          </p:nvPr>
        </p:nvSpPr>
        <p:spPr/>
        <p:txBody>
          <a:bodyPr/>
          <a:lstStyle/>
          <a:p>
            <a:r>
              <a:rPr lang="en-NL" dirty="0"/>
              <a:t>- </a:t>
            </a:r>
            <a:r>
              <a:rPr lang="en-GB" dirty="0"/>
              <a:t>M</a:t>
            </a:r>
            <a:r>
              <a:rPr lang="en-NL" dirty="0"/>
              <a:t>entimer quizz</a:t>
            </a:r>
          </a:p>
        </p:txBody>
      </p:sp>
      <p:sp>
        <p:nvSpPr>
          <p:cNvPr id="4" name="Slide Number Placeholder 3">
            <a:extLst>
              <a:ext uri="{FF2B5EF4-FFF2-40B4-BE49-F238E27FC236}">
                <a16:creationId xmlns:a16="http://schemas.microsoft.com/office/drawing/2014/main" id="{B6AD93FA-D132-DBEB-F9A4-5511B3674E7A}"/>
              </a:ext>
            </a:extLst>
          </p:cNvPr>
          <p:cNvSpPr>
            <a:spLocks noGrp="1"/>
          </p:cNvSpPr>
          <p:nvPr>
            <p:ph type="sldNum" sz="quarter" idx="5"/>
          </p:nvPr>
        </p:nvSpPr>
        <p:spPr/>
        <p:txBody>
          <a:bodyPr/>
          <a:lstStyle/>
          <a:p>
            <a:fld id="{6143220D-AE7A-444C-82A7-D16C85E31C5F}" type="slidenum">
              <a:rPr lang="en-GB" smtClean="0"/>
              <a:t>62</a:t>
            </a:fld>
            <a:endParaRPr lang="en-GB"/>
          </a:p>
        </p:txBody>
      </p:sp>
    </p:spTree>
    <p:extLst>
      <p:ext uri="{BB962C8B-B14F-4D97-AF65-F5344CB8AC3E}">
        <p14:creationId xmlns:p14="http://schemas.microsoft.com/office/powerpoint/2010/main" val="2107839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F7D4-9B07-7CBA-8898-8297D5987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81A6A5-DACC-EE6C-EC39-563810ED0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FDA36-F916-00AE-3875-9C40207455A7}"/>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3F6EED7E-8957-69BB-4051-E71607BDDF11}"/>
              </a:ext>
            </a:extLst>
          </p:cNvPr>
          <p:cNvSpPr>
            <a:spLocks noGrp="1"/>
          </p:cNvSpPr>
          <p:nvPr>
            <p:ph type="sldNum" sz="quarter" idx="5"/>
          </p:nvPr>
        </p:nvSpPr>
        <p:spPr/>
        <p:txBody>
          <a:bodyPr/>
          <a:lstStyle/>
          <a:p>
            <a:fld id="{6143220D-AE7A-444C-82A7-D16C85E31C5F}" type="slidenum">
              <a:rPr lang="en-GB" smtClean="0"/>
              <a:t>63</a:t>
            </a:fld>
            <a:endParaRPr lang="en-GB"/>
          </a:p>
        </p:txBody>
      </p:sp>
    </p:spTree>
    <p:extLst>
      <p:ext uri="{BB962C8B-B14F-4D97-AF65-F5344CB8AC3E}">
        <p14:creationId xmlns:p14="http://schemas.microsoft.com/office/powerpoint/2010/main" val="66924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Demonstration: </a:t>
            </a:r>
          </a:p>
          <a:p>
            <a:pPr marL="171450" indent="-171450">
              <a:buFontTx/>
              <a:buChar char="-"/>
            </a:pPr>
            <a:r>
              <a:rPr lang="en-GB" dirty="0"/>
              <a:t>https://</a:t>
            </a:r>
            <a:r>
              <a:rPr lang="en-GB" dirty="0" err="1"/>
              <a:t>miro.com</a:t>
            </a:r>
            <a:r>
              <a:rPr lang="en-GB" dirty="0"/>
              <a:t>/app/board/uXjVI6XaRYU=/</a:t>
            </a:r>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4</a:t>
            </a:fld>
            <a:endParaRPr lang="en-GB"/>
          </a:p>
        </p:txBody>
      </p:sp>
    </p:spTree>
    <p:extLst>
      <p:ext uri="{BB962C8B-B14F-4D97-AF65-F5344CB8AC3E}">
        <p14:creationId xmlns:p14="http://schemas.microsoft.com/office/powerpoint/2010/main" val="2969586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 Spotify: Software Ontology</a:t>
            </a:r>
          </a:p>
        </p:txBody>
      </p:sp>
      <p:sp>
        <p:nvSpPr>
          <p:cNvPr id="4" name="Slide Number Placeholder 3"/>
          <p:cNvSpPr>
            <a:spLocks noGrp="1"/>
          </p:cNvSpPr>
          <p:nvPr>
            <p:ph type="sldNum" sz="quarter" idx="5"/>
          </p:nvPr>
        </p:nvSpPr>
        <p:spPr/>
        <p:txBody>
          <a:bodyPr/>
          <a:lstStyle/>
          <a:p>
            <a:fld id="{6143220D-AE7A-444C-82A7-D16C85E31C5F}" type="slidenum">
              <a:rPr lang="en-GB" smtClean="0"/>
              <a:t>65</a:t>
            </a:fld>
            <a:endParaRPr lang="en-GB"/>
          </a:p>
        </p:txBody>
      </p:sp>
    </p:spTree>
    <p:extLst>
      <p:ext uri="{BB962C8B-B14F-4D97-AF65-F5344CB8AC3E}">
        <p14:creationId xmlns:p14="http://schemas.microsoft.com/office/powerpoint/2010/main" val="548842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29A81-1021-A14B-232D-5EB0035C0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F0DA1-AA86-4416-B7FB-D05B97F39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1BFA7-34AA-CD5C-DDFB-39B2598E7097}"/>
              </a:ext>
            </a:extLst>
          </p:cNvPr>
          <p:cNvSpPr>
            <a:spLocks noGrp="1"/>
          </p:cNvSpPr>
          <p:nvPr>
            <p:ph type="body" idx="1"/>
          </p:nvPr>
        </p:nvSpPr>
        <p:spPr/>
        <p:txBody>
          <a:bodyPr/>
          <a:lstStyle/>
          <a:p>
            <a:r>
              <a:rPr lang="en-NL" dirty="0"/>
              <a:t>- Spotify: Software Ontology</a:t>
            </a:r>
          </a:p>
        </p:txBody>
      </p:sp>
      <p:sp>
        <p:nvSpPr>
          <p:cNvPr id="4" name="Slide Number Placeholder 3">
            <a:extLst>
              <a:ext uri="{FF2B5EF4-FFF2-40B4-BE49-F238E27FC236}">
                <a16:creationId xmlns:a16="http://schemas.microsoft.com/office/drawing/2014/main" id="{CB186AD9-A373-BE6A-AF4C-D2AF7E1E312F}"/>
              </a:ext>
            </a:extLst>
          </p:cNvPr>
          <p:cNvSpPr>
            <a:spLocks noGrp="1"/>
          </p:cNvSpPr>
          <p:nvPr>
            <p:ph type="sldNum" sz="quarter" idx="5"/>
          </p:nvPr>
        </p:nvSpPr>
        <p:spPr/>
        <p:txBody>
          <a:bodyPr/>
          <a:lstStyle/>
          <a:p>
            <a:fld id="{6143220D-AE7A-444C-82A7-D16C85E31C5F}" type="slidenum">
              <a:rPr lang="en-GB" smtClean="0"/>
              <a:t>66</a:t>
            </a:fld>
            <a:endParaRPr lang="en-GB"/>
          </a:p>
        </p:txBody>
      </p:sp>
    </p:spTree>
    <p:extLst>
      <p:ext uri="{BB962C8B-B14F-4D97-AF65-F5344CB8AC3E}">
        <p14:creationId xmlns:p14="http://schemas.microsoft.com/office/powerpoint/2010/main" val="25328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 </a:t>
            </a:r>
            <a:r>
              <a:rPr lang="en-GB" dirty="0"/>
              <a:t>D</a:t>
            </a:r>
            <a:r>
              <a:rPr lang="en-NL" dirty="0"/>
              <a:t>emonstrate OLS if lot of time left..</a:t>
            </a:r>
          </a:p>
        </p:txBody>
      </p:sp>
      <p:sp>
        <p:nvSpPr>
          <p:cNvPr id="4" name="Slide Number Placeholder 3"/>
          <p:cNvSpPr>
            <a:spLocks noGrp="1"/>
          </p:cNvSpPr>
          <p:nvPr>
            <p:ph type="sldNum" sz="quarter" idx="5"/>
          </p:nvPr>
        </p:nvSpPr>
        <p:spPr/>
        <p:txBody>
          <a:bodyPr/>
          <a:lstStyle/>
          <a:p>
            <a:fld id="{6143220D-AE7A-444C-82A7-D16C85E31C5F}" type="slidenum">
              <a:rPr lang="en-GB" smtClean="0"/>
              <a:t>70</a:t>
            </a:fld>
            <a:endParaRPr lang="en-GB"/>
          </a:p>
        </p:txBody>
      </p:sp>
    </p:spTree>
    <p:extLst>
      <p:ext uri="{BB962C8B-B14F-4D97-AF65-F5344CB8AC3E}">
        <p14:creationId xmlns:p14="http://schemas.microsoft.com/office/powerpoint/2010/main" val="4140655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 Guidelines on reusing ontologies..</a:t>
            </a:r>
          </a:p>
        </p:txBody>
      </p:sp>
      <p:sp>
        <p:nvSpPr>
          <p:cNvPr id="4" name="Slide Number Placeholder 3"/>
          <p:cNvSpPr>
            <a:spLocks noGrp="1"/>
          </p:cNvSpPr>
          <p:nvPr>
            <p:ph type="sldNum" sz="quarter" idx="5"/>
          </p:nvPr>
        </p:nvSpPr>
        <p:spPr/>
        <p:txBody>
          <a:bodyPr/>
          <a:lstStyle/>
          <a:p>
            <a:fld id="{6143220D-AE7A-444C-82A7-D16C85E31C5F}" type="slidenum">
              <a:rPr lang="en-GB" smtClean="0"/>
              <a:t>71</a:t>
            </a:fld>
            <a:endParaRPr lang="en-GB"/>
          </a:p>
        </p:txBody>
      </p:sp>
    </p:spTree>
    <p:extLst>
      <p:ext uri="{BB962C8B-B14F-4D97-AF65-F5344CB8AC3E}">
        <p14:creationId xmlns:p14="http://schemas.microsoft.com/office/powerpoint/2010/main" val="898360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73</a:t>
            </a:fld>
            <a:endParaRPr lang="en-GB"/>
          </a:p>
        </p:txBody>
      </p:sp>
    </p:spTree>
    <p:extLst>
      <p:ext uri="{BB962C8B-B14F-4D97-AF65-F5344CB8AC3E}">
        <p14:creationId xmlns:p14="http://schemas.microsoft.com/office/powerpoint/2010/main" val="306797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E2AE0-B06D-FE67-CE11-EBF63EE98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1C5DA-E1F4-8B0C-26CE-37A573106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32C6C-B5E0-1976-5459-C411AC4FE652}"/>
              </a:ext>
            </a:extLst>
          </p:cNvPr>
          <p:cNvSpPr>
            <a:spLocks noGrp="1"/>
          </p:cNvSpPr>
          <p:nvPr>
            <p:ph type="body" idx="1"/>
          </p:nvPr>
        </p:nvSpPr>
        <p:spPr/>
        <p:txBody>
          <a:bodyPr/>
          <a:lstStyle/>
          <a:p>
            <a:pPr marL="171450" indent="-171450">
              <a:buFontTx/>
              <a:buChar char="-"/>
            </a:pPr>
            <a:r>
              <a:rPr lang="en-GB" dirty="0"/>
              <a:t>Demonstration: </a:t>
            </a:r>
          </a:p>
          <a:p>
            <a:pPr marL="171450" indent="-171450">
              <a:buFontTx/>
              <a:buChar char="-"/>
            </a:pPr>
            <a:r>
              <a:rPr lang="en-GB" dirty="0"/>
              <a:t>https://</a:t>
            </a:r>
            <a:r>
              <a:rPr lang="en-GB" dirty="0" err="1"/>
              <a:t>miro.com</a:t>
            </a:r>
            <a:r>
              <a:rPr lang="en-GB" dirty="0"/>
              <a:t>/app/board/uXjVI6XaRYU=/</a:t>
            </a:r>
            <a:endParaRPr lang="en-NL" dirty="0"/>
          </a:p>
        </p:txBody>
      </p:sp>
      <p:sp>
        <p:nvSpPr>
          <p:cNvPr id="4" name="Slide Number Placeholder 3">
            <a:extLst>
              <a:ext uri="{FF2B5EF4-FFF2-40B4-BE49-F238E27FC236}">
                <a16:creationId xmlns:a16="http://schemas.microsoft.com/office/drawing/2014/main" id="{73D068D5-6288-F69B-23BC-C504614FD18F}"/>
              </a:ext>
            </a:extLst>
          </p:cNvPr>
          <p:cNvSpPr>
            <a:spLocks noGrp="1"/>
          </p:cNvSpPr>
          <p:nvPr>
            <p:ph type="sldNum" sz="quarter" idx="5"/>
          </p:nvPr>
        </p:nvSpPr>
        <p:spPr/>
        <p:txBody>
          <a:bodyPr/>
          <a:lstStyle/>
          <a:p>
            <a:fld id="{6143220D-AE7A-444C-82A7-D16C85E31C5F}" type="slidenum">
              <a:rPr lang="en-GB" smtClean="0"/>
              <a:t>5</a:t>
            </a:fld>
            <a:endParaRPr lang="en-GB"/>
          </a:p>
        </p:txBody>
      </p:sp>
    </p:spTree>
    <p:extLst>
      <p:ext uri="{BB962C8B-B14F-4D97-AF65-F5344CB8AC3E}">
        <p14:creationId xmlns:p14="http://schemas.microsoft.com/office/powerpoint/2010/main" val="198322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1F2E6-759D-50BF-9D8D-CC2FE890D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EB90A-8625-2F36-DA36-2271770FD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A42D9-B7AC-3C4C-0BB2-85314EF17B17}"/>
              </a:ext>
            </a:extLst>
          </p:cNvPr>
          <p:cNvSpPr>
            <a:spLocks noGrp="1"/>
          </p:cNvSpPr>
          <p:nvPr>
            <p:ph type="body" idx="1"/>
          </p:nvPr>
        </p:nvSpPr>
        <p:spPr/>
        <p:txBody>
          <a:bodyPr/>
          <a:lstStyle/>
          <a:p>
            <a:r>
              <a:rPr lang="en-GB" dirty="0"/>
              <a:t>https://</a:t>
            </a:r>
            <a:r>
              <a:rPr lang="en-GB" dirty="0" err="1"/>
              <a:t>miro.com</a:t>
            </a:r>
            <a:r>
              <a:rPr lang="en-GB" dirty="0"/>
              <a:t>/app/board/uXjVI6XaRYU=/</a:t>
            </a:r>
            <a:endParaRPr lang="en-NL" dirty="0"/>
          </a:p>
        </p:txBody>
      </p:sp>
      <p:sp>
        <p:nvSpPr>
          <p:cNvPr id="4" name="Slide Number Placeholder 3">
            <a:extLst>
              <a:ext uri="{FF2B5EF4-FFF2-40B4-BE49-F238E27FC236}">
                <a16:creationId xmlns:a16="http://schemas.microsoft.com/office/drawing/2014/main" id="{2475D97F-E3DD-8128-084A-06E32E443CFF}"/>
              </a:ext>
            </a:extLst>
          </p:cNvPr>
          <p:cNvSpPr>
            <a:spLocks noGrp="1"/>
          </p:cNvSpPr>
          <p:nvPr>
            <p:ph type="sldNum" sz="quarter" idx="5"/>
          </p:nvPr>
        </p:nvSpPr>
        <p:spPr/>
        <p:txBody>
          <a:bodyPr/>
          <a:lstStyle/>
          <a:p>
            <a:fld id="{6143220D-AE7A-444C-82A7-D16C85E31C5F}" type="slidenum">
              <a:rPr lang="en-GB" smtClean="0"/>
              <a:t>6</a:t>
            </a:fld>
            <a:endParaRPr lang="en-GB"/>
          </a:p>
        </p:txBody>
      </p:sp>
    </p:spTree>
    <p:extLst>
      <p:ext uri="{BB962C8B-B14F-4D97-AF65-F5344CB8AC3E}">
        <p14:creationId xmlns:p14="http://schemas.microsoft.com/office/powerpoint/2010/main" val="83332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NL" dirty="0"/>
          </a:p>
          <a:p>
            <a:pPr marL="171450" indent="-171450">
              <a:buFontTx/>
              <a:buChar char="-"/>
            </a:pPr>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7</a:t>
            </a:fld>
            <a:endParaRPr lang="en-GB"/>
          </a:p>
        </p:txBody>
      </p:sp>
    </p:spTree>
    <p:extLst>
      <p:ext uri="{BB962C8B-B14F-4D97-AF65-F5344CB8AC3E}">
        <p14:creationId xmlns:p14="http://schemas.microsoft.com/office/powerpoint/2010/main" val="213193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Demonstration:</a:t>
            </a:r>
          </a:p>
          <a:p>
            <a:pPr marL="171450" indent="-171450">
              <a:buFontTx/>
              <a:buChar char="-"/>
            </a:pPr>
            <a:r>
              <a:rPr lang="en-GB" dirty="0"/>
              <a:t>https://</a:t>
            </a:r>
            <a:r>
              <a:rPr lang="en-GB" dirty="0" err="1"/>
              <a:t>www.beegees.com</a:t>
            </a:r>
            <a:r>
              <a:rPr lang="en-GB" dirty="0"/>
              <a:t>/</a:t>
            </a:r>
          </a:p>
          <a:p>
            <a:pPr marL="171450" indent="-171450">
              <a:buFontTx/>
              <a:buChar char="-"/>
            </a:pPr>
            <a:r>
              <a:rPr lang="en-GB" dirty="0"/>
              <a:t>https://</a:t>
            </a:r>
            <a:r>
              <a:rPr lang="en-GB" dirty="0" err="1"/>
              <a:t>jsonformatter.org</a:t>
            </a:r>
            <a:r>
              <a:rPr lang="en-GB" dirty="0"/>
              <a:t>/</a:t>
            </a:r>
            <a:r>
              <a:rPr lang="en-GB" dirty="0" err="1"/>
              <a:t>json</a:t>
            </a:r>
            <a:r>
              <a:rPr lang="en-GB" dirty="0"/>
              <a:t>-pretty-print</a:t>
            </a:r>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12</a:t>
            </a:fld>
            <a:endParaRPr lang="en-GB"/>
          </a:p>
        </p:txBody>
      </p:sp>
    </p:spTree>
    <p:extLst>
      <p:ext uri="{BB962C8B-B14F-4D97-AF65-F5344CB8AC3E}">
        <p14:creationId xmlns:p14="http://schemas.microsoft.com/office/powerpoint/2010/main" val="86743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E332A-7AE9-1DF1-1AA1-1ED024C4E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F4F54-F745-4C2E-7DB5-BBCF428BA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70D4B-1E22-C1B1-9DFC-04D6A96507D2}"/>
              </a:ext>
            </a:extLst>
          </p:cNvPr>
          <p:cNvSpPr>
            <a:spLocks noGrp="1"/>
          </p:cNvSpPr>
          <p:nvPr>
            <p:ph type="body" idx="1"/>
          </p:nvPr>
        </p:nvSpPr>
        <p:spPr/>
        <p:txBody>
          <a:bodyPr/>
          <a:lstStyle/>
          <a:p>
            <a:pPr marL="171450" indent="-171450">
              <a:buFontTx/>
              <a:buChar char="-"/>
            </a:pPr>
            <a:r>
              <a:rPr lang="en-GB" dirty="0"/>
              <a:t>Demonstration:</a:t>
            </a:r>
          </a:p>
          <a:p>
            <a:pPr marL="171450" indent="-171450">
              <a:buFontTx/>
              <a:buChar char="-"/>
            </a:pPr>
            <a:r>
              <a:rPr lang="en-GB" dirty="0"/>
              <a:t>https://</a:t>
            </a:r>
            <a:r>
              <a:rPr lang="en-GB" dirty="0" err="1"/>
              <a:t>www.beegees.com</a:t>
            </a:r>
            <a:r>
              <a:rPr lang="en-GB" dirty="0"/>
              <a:t>/</a:t>
            </a:r>
          </a:p>
          <a:p>
            <a:pPr marL="171450" indent="-171450">
              <a:buFontTx/>
              <a:buChar char="-"/>
            </a:pPr>
            <a:r>
              <a:rPr lang="en-GB" dirty="0"/>
              <a:t>https://</a:t>
            </a:r>
            <a:r>
              <a:rPr lang="en-GB" dirty="0" err="1"/>
              <a:t>jsonformatter.org</a:t>
            </a:r>
            <a:r>
              <a:rPr lang="en-GB" dirty="0"/>
              <a:t>/</a:t>
            </a:r>
            <a:r>
              <a:rPr lang="en-GB" dirty="0" err="1"/>
              <a:t>json</a:t>
            </a:r>
            <a:r>
              <a:rPr lang="en-GB" dirty="0"/>
              <a:t>-pretty-print</a:t>
            </a:r>
            <a:endParaRPr lang="en-NL" dirty="0"/>
          </a:p>
        </p:txBody>
      </p:sp>
      <p:sp>
        <p:nvSpPr>
          <p:cNvPr id="4" name="Slide Number Placeholder 3">
            <a:extLst>
              <a:ext uri="{FF2B5EF4-FFF2-40B4-BE49-F238E27FC236}">
                <a16:creationId xmlns:a16="http://schemas.microsoft.com/office/drawing/2014/main" id="{D1127E43-7C19-9A9D-DEDF-BDC25F771D05}"/>
              </a:ext>
            </a:extLst>
          </p:cNvPr>
          <p:cNvSpPr>
            <a:spLocks noGrp="1"/>
          </p:cNvSpPr>
          <p:nvPr>
            <p:ph type="sldNum" sz="quarter" idx="5"/>
          </p:nvPr>
        </p:nvSpPr>
        <p:spPr/>
        <p:txBody>
          <a:bodyPr/>
          <a:lstStyle/>
          <a:p>
            <a:fld id="{6143220D-AE7A-444C-82A7-D16C85E31C5F}" type="slidenum">
              <a:rPr lang="en-GB" smtClean="0"/>
              <a:t>13</a:t>
            </a:fld>
            <a:endParaRPr lang="en-GB"/>
          </a:p>
        </p:txBody>
      </p:sp>
    </p:spTree>
    <p:extLst>
      <p:ext uri="{BB962C8B-B14F-4D97-AF65-F5344CB8AC3E}">
        <p14:creationId xmlns:p14="http://schemas.microsoft.com/office/powerpoint/2010/main" val="225276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143220D-AE7A-444C-82A7-D16C85E31C5F}" type="slidenum">
              <a:rPr lang="en-GB" smtClean="0"/>
              <a:t>14</a:t>
            </a:fld>
            <a:endParaRPr lang="en-GB"/>
          </a:p>
        </p:txBody>
      </p:sp>
    </p:spTree>
    <p:extLst>
      <p:ext uri="{BB962C8B-B14F-4D97-AF65-F5344CB8AC3E}">
        <p14:creationId xmlns:p14="http://schemas.microsoft.com/office/powerpoint/2010/main" val="211936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6D3A-8D39-68CA-01CB-8181684AF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61043-55CA-62A3-A25C-BFCCAB5E5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4E8E1A-F2B7-DDF7-8B95-42CACE93FD92}"/>
              </a:ext>
            </a:extLst>
          </p:cNvPr>
          <p:cNvSpPr>
            <a:spLocks noGrp="1"/>
          </p:cNvSpPr>
          <p:nvPr>
            <p:ph type="dt" sz="half" idx="10"/>
          </p:nvPr>
        </p:nvSpPr>
        <p:spPr/>
        <p:txBody>
          <a:bodyPr/>
          <a:lstStyle/>
          <a:p>
            <a:fld id="{B94426E3-A19F-4D12-8A54-541FEB76B207}" type="datetimeFigureOut">
              <a:rPr lang="en-US" smtClean="0"/>
              <a:t>5/8/25</a:t>
            </a:fld>
            <a:endParaRPr lang="en-US"/>
          </a:p>
        </p:txBody>
      </p:sp>
      <p:sp>
        <p:nvSpPr>
          <p:cNvPr id="5" name="Footer Placeholder 4">
            <a:extLst>
              <a:ext uri="{FF2B5EF4-FFF2-40B4-BE49-F238E27FC236}">
                <a16:creationId xmlns:a16="http://schemas.microsoft.com/office/drawing/2014/main" id="{5B003321-82F8-B1D5-0CA6-6555E6A7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584C5-CECA-340D-7AF2-95BED44FCD02}"/>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1028" name="Picture 4">
            <a:extLst>
              <a:ext uri="{FF2B5EF4-FFF2-40B4-BE49-F238E27FC236}">
                <a16:creationId xmlns:a16="http://schemas.microsoft.com/office/drawing/2014/main" id="{0A3412D2-338A-F57B-F216-2BA0359806F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a:off x="-1" y="1007858"/>
            <a:ext cx="2038525" cy="5850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0594240-1232-4E24-BB27-8FF9FCAAD9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074434"/>
            <a:ext cx="2316454" cy="783566"/>
          </a:xfrm>
          <a:prstGeom prst="rect">
            <a:avLst/>
          </a:prstGeom>
        </p:spPr>
      </p:pic>
      <p:pic>
        <p:nvPicPr>
          <p:cNvPr id="11" name="Picture 10">
            <a:extLst>
              <a:ext uri="{FF2B5EF4-FFF2-40B4-BE49-F238E27FC236}">
                <a16:creationId xmlns:a16="http://schemas.microsoft.com/office/drawing/2014/main" id="{0326BF70-374B-4C4B-AE99-2437EB2FA09E}"/>
              </a:ext>
            </a:extLst>
          </p:cNvPr>
          <p:cNvPicPr>
            <a:picLocks noChangeAspect="1"/>
          </p:cNvPicPr>
          <p:nvPr userDrawn="1"/>
        </p:nvPicPr>
        <p:blipFill>
          <a:blip r:embed="rId4"/>
          <a:stretch>
            <a:fillRect/>
          </a:stretch>
        </p:blipFill>
        <p:spPr>
          <a:xfrm>
            <a:off x="9145944" y="6176948"/>
            <a:ext cx="3046056" cy="681052"/>
          </a:xfrm>
          <a:prstGeom prst="rect">
            <a:avLst/>
          </a:prstGeom>
        </p:spPr>
      </p:pic>
    </p:spTree>
    <p:extLst>
      <p:ext uri="{BB962C8B-B14F-4D97-AF65-F5344CB8AC3E}">
        <p14:creationId xmlns:p14="http://schemas.microsoft.com/office/powerpoint/2010/main" val="124033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807A-4725-7B1C-6A7D-5B6EF5A3C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0E93F-0B1F-9E1D-B287-B7CB16D7D3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17691-EB03-F50F-5AC6-963226041ECA}"/>
              </a:ext>
            </a:extLst>
          </p:cNvPr>
          <p:cNvSpPr>
            <a:spLocks noGrp="1"/>
          </p:cNvSpPr>
          <p:nvPr>
            <p:ph type="dt" sz="half" idx="10"/>
          </p:nvPr>
        </p:nvSpPr>
        <p:spPr/>
        <p:txBody>
          <a:bodyPr/>
          <a:lstStyle/>
          <a:p>
            <a:fld id="{B94426E3-A19F-4D12-8A54-541FEB76B207}" type="datetimeFigureOut">
              <a:rPr lang="en-US" smtClean="0"/>
              <a:t>5/8/25</a:t>
            </a:fld>
            <a:endParaRPr lang="en-US"/>
          </a:p>
        </p:txBody>
      </p:sp>
      <p:sp>
        <p:nvSpPr>
          <p:cNvPr id="5" name="Footer Placeholder 4">
            <a:extLst>
              <a:ext uri="{FF2B5EF4-FFF2-40B4-BE49-F238E27FC236}">
                <a16:creationId xmlns:a16="http://schemas.microsoft.com/office/drawing/2014/main" id="{DA22C511-4B7E-3809-B3CE-0D8A56CB5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7F8F5-2D91-52A3-696D-DF728466F918}"/>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7" name="Picture 4">
            <a:extLst>
              <a:ext uri="{FF2B5EF4-FFF2-40B4-BE49-F238E27FC236}">
                <a16:creationId xmlns:a16="http://schemas.microsoft.com/office/drawing/2014/main" id="{C79DFEAD-65BD-5692-1DC5-6BF57214758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a:off x="1" y="3967992"/>
            <a:ext cx="1010230" cy="2899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E9B06AFD-7F36-23AD-D70E-67DDB7656F9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5400000">
            <a:off x="10146789" y="-988197"/>
            <a:ext cx="1057013" cy="30334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86DD86A-C851-4D4E-A45B-A909601FE7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074434"/>
            <a:ext cx="2316454" cy="783566"/>
          </a:xfrm>
          <a:prstGeom prst="rect">
            <a:avLst/>
          </a:prstGeom>
        </p:spPr>
      </p:pic>
      <p:pic>
        <p:nvPicPr>
          <p:cNvPr id="13" name="Picture 12">
            <a:extLst>
              <a:ext uri="{FF2B5EF4-FFF2-40B4-BE49-F238E27FC236}">
                <a16:creationId xmlns:a16="http://schemas.microsoft.com/office/drawing/2014/main" id="{F6FA2E6C-C77B-47DE-9A67-D20629EC9D1F}"/>
              </a:ext>
            </a:extLst>
          </p:cNvPr>
          <p:cNvPicPr>
            <a:picLocks noChangeAspect="1"/>
          </p:cNvPicPr>
          <p:nvPr userDrawn="1"/>
        </p:nvPicPr>
        <p:blipFill>
          <a:blip r:embed="rId4"/>
          <a:stretch>
            <a:fillRect/>
          </a:stretch>
        </p:blipFill>
        <p:spPr>
          <a:xfrm>
            <a:off x="9145944" y="6176948"/>
            <a:ext cx="3046056" cy="681052"/>
          </a:xfrm>
          <a:prstGeom prst="rect">
            <a:avLst/>
          </a:prstGeom>
        </p:spPr>
      </p:pic>
    </p:spTree>
    <p:extLst>
      <p:ext uri="{BB962C8B-B14F-4D97-AF65-F5344CB8AC3E}">
        <p14:creationId xmlns:p14="http://schemas.microsoft.com/office/powerpoint/2010/main" val="384242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0B1D-830F-3BF4-5ECE-774069CD1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2C1C36-8DC7-40AA-407D-0D17485932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E0B62-82F0-C1C3-7737-69052A73CEC0}"/>
              </a:ext>
            </a:extLst>
          </p:cNvPr>
          <p:cNvSpPr>
            <a:spLocks noGrp="1"/>
          </p:cNvSpPr>
          <p:nvPr>
            <p:ph type="dt" sz="half" idx="10"/>
          </p:nvPr>
        </p:nvSpPr>
        <p:spPr/>
        <p:txBody>
          <a:bodyPr/>
          <a:lstStyle/>
          <a:p>
            <a:fld id="{B94426E3-A19F-4D12-8A54-541FEB76B207}" type="datetimeFigureOut">
              <a:rPr lang="en-US" smtClean="0"/>
              <a:t>5/8/25</a:t>
            </a:fld>
            <a:endParaRPr lang="en-US"/>
          </a:p>
        </p:txBody>
      </p:sp>
      <p:sp>
        <p:nvSpPr>
          <p:cNvPr id="5" name="Footer Placeholder 4">
            <a:extLst>
              <a:ext uri="{FF2B5EF4-FFF2-40B4-BE49-F238E27FC236}">
                <a16:creationId xmlns:a16="http://schemas.microsoft.com/office/drawing/2014/main" id="{74E8E14F-2C8E-6634-01AB-37C4552C9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F6592-C1FF-C717-4153-A78ED3A52416}"/>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7" name="Picture 4">
            <a:extLst>
              <a:ext uri="{FF2B5EF4-FFF2-40B4-BE49-F238E27FC236}">
                <a16:creationId xmlns:a16="http://schemas.microsoft.com/office/drawing/2014/main" id="{61C5F2F2-D440-DB60-8ADD-80E188EC2C2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flipH="1" flipV="1">
            <a:off x="11054176" y="1728131"/>
            <a:ext cx="1137824" cy="32653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F383ADFA-4197-DF93-EBF0-924D86EFDCC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16200000">
            <a:off x="902468" y="5008879"/>
            <a:ext cx="955669" cy="27425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9B6CCA9-9EFF-4E98-BD8C-4A03C70CC0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773" y="6062759"/>
            <a:ext cx="2316454" cy="783566"/>
          </a:xfrm>
          <a:prstGeom prst="rect">
            <a:avLst/>
          </a:prstGeom>
        </p:spPr>
      </p:pic>
      <p:pic>
        <p:nvPicPr>
          <p:cNvPr id="12" name="Picture 11">
            <a:extLst>
              <a:ext uri="{FF2B5EF4-FFF2-40B4-BE49-F238E27FC236}">
                <a16:creationId xmlns:a16="http://schemas.microsoft.com/office/drawing/2014/main" id="{5921F8E9-BD11-4109-A26F-B9F3419AF5DD}"/>
              </a:ext>
            </a:extLst>
          </p:cNvPr>
          <p:cNvPicPr>
            <a:picLocks noChangeAspect="1"/>
          </p:cNvPicPr>
          <p:nvPr userDrawn="1"/>
        </p:nvPicPr>
        <p:blipFill>
          <a:blip r:embed="rId4"/>
          <a:stretch>
            <a:fillRect/>
          </a:stretch>
        </p:blipFill>
        <p:spPr>
          <a:xfrm>
            <a:off x="9145944" y="6176948"/>
            <a:ext cx="3046056" cy="681052"/>
          </a:xfrm>
          <a:prstGeom prst="rect">
            <a:avLst/>
          </a:prstGeom>
        </p:spPr>
      </p:pic>
    </p:spTree>
    <p:extLst>
      <p:ext uri="{BB962C8B-B14F-4D97-AF65-F5344CB8AC3E}">
        <p14:creationId xmlns:p14="http://schemas.microsoft.com/office/powerpoint/2010/main" val="55558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45DC-6AA5-0FE1-A276-B09AA7852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7BB69-9095-FB43-F8BA-09B646AB6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03EBF3-E6B9-772A-CBF0-FB35120D8D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89092F-F50E-8692-5849-2D78C843C67F}"/>
              </a:ext>
            </a:extLst>
          </p:cNvPr>
          <p:cNvSpPr>
            <a:spLocks noGrp="1"/>
          </p:cNvSpPr>
          <p:nvPr>
            <p:ph type="dt" sz="half" idx="10"/>
          </p:nvPr>
        </p:nvSpPr>
        <p:spPr/>
        <p:txBody>
          <a:bodyPr/>
          <a:lstStyle/>
          <a:p>
            <a:fld id="{B94426E3-A19F-4D12-8A54-541FEB76B207}" type="datetimeFigureOut">
              <a:rPr lang="en-US" smtClean="0"/>
              <a:t>5/8/25</a:t>
            </a:fld>
            <a:endParaRPr lang="en-US"/>
          </a:p>
        </p:txBody>
      </p:sp>
      <p:sp>
        <p:nvSpPr>
          <p:cNvPr id="6" name="Footer Placeholder 5">
            <a:extLst>
              <a:ext uri="{FF2B5EF4-FFF2-40B4-BE49-F238E27FC236}">
                <a16:creationId xmlns:a16="http://schemas.microsoft.com/office/drawing/2014/main" id="{A918AE9F-F373-0F34-68C7-030CA4CECE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576503-67C6-39B4-09C4-1C66778B4254}"/>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8" name="Picture 4">
            <a:extLst>
              <a:ext uri="{FF2B5EF4-FFF2-40B4-BE49-F238E27FC236}">
                <a16:creationId xmlns:a16="http://schemas.microsoft.com/office/drawing/2014/main" id="{77E33A8D-32D9-FD63-AE90-402B0776008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16200000">
            <a:off x="890160" y="5015689"/>
            <a:ext cx="952150" cy="2732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0013DAC-CD38-46DF-9CEF-8D4623121E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773" y="6062759"/>
            <a:ext cx="2316454" cy="783566"/>
          </a:xfrm>
          <a:prstGeom prst="rect">
            <a:avLst/>
          </a:prstGeom>
        </p:spPr>
      </p:pic>
      <p:pic>
        <p:nvPicPr>
          <p:cNvPr id="12" name="Picture 11">
            <a:extLst>
              <a:ext uri="{FF2B5EF4-FFF2-40B4-BE49-F238E27FC236}">
                <a16:creationId xmlns:a16="http://schemas.microsoft.com/office/drawing/2014/main" id="{443865E4-EAE3-4F86-9259-8E8F13236FD6}"/>
              </a:ext>
            </a:extLst>
          </p:cNvPr>
          <p:cNvPicPr>
            <a:picLocks noChangeAspect="1"/>
          </p:cNvPicPr>
          <p:nvPr userDrawn="1"/>
        </p:nvPicPr>
        <p:blipFill>
          <a:blip r:embed="rId4"/>
          <a:stretch>
            <a:fillRect/>
          </a:stretch>
        </p:blipFill>
        <p:spPr>
          <a:xfrm>
            <a:off x="9145944" y="6176948"/>
            <a:ext cx="3046056" cy="681052"/>
          </a:xfrm>
          <a:prstGeom prst="rect">
            <a:avLst/>
          </a:prstGeom>
        </p:spPr>
      </p:pic>
    </p:spTree>
    <p:extLst>
      <p:ext uri="{BB962C8B-B14F-4D97-AF65-F5344CB8AC3E}">
        <p14:creationId xmlns:p14="http://schemas.microsoft.com/office/powerpoint/2010/main" val="363420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09C1-B2EA-D4CC-E766-245BC44D2E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FA4E5E-2538-8FF7-DA52-38E13F971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7E270-56AC-963D-7D9E-E871E8D96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639E5C-83D8-6867-4FA4-F2117F685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C815A-8D29-23BF-471F-CBF5944F51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D0F40A-8DBA-C7C9-F187-1DEC710F43D0}"/>
              </a:ext>
            </a:extLst>
          </p:cNvPr>
          <p:cNvSpPr>
            <a:spLocks noGrp="1"/>
          </p:cNvSpPr>
          <p:nvPr>
            <p:ph type="dt" sz="half" idx="10"/>
          </p:nvPr>
        </p:nvSpPr>
        <p:spPr/>
        <p:txBody>
          <a:bodyPr/>
          <a:lstStyle/>
          <a:p>
            <a:fld id="{B94426E3-A19F-4D12-8A54-541FEB76B207}" type="datetimeFigureOut">
              <a:rPr lang="en-US" smtClean="0"/>
              <a:t>5/8/25</a:t>
            </a:fld>
            <a:endParaRPr lang="en-US"/>
          </a:p>
        </p:txBody>
      </p:sp>
      <p:sp>
        <p:nvSpPr>
          <p:cNvPr id="8" name="Footer Placeholder 7">
            <a:extLst>
              <a:ext uri="{FF2B5EF4-FFF2-40B4-BE49-F238E27FC236}">
                <a16:creationId xmlns:a16="http://schemas.microsoft.com/office/drawing/2014/main" id="{F0B60AB1-6C88-C111-F143-D8A7102F90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91F07-5014-3B78-D96C-2DF22AB86DB6}"/>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10" name="Picture 4">
            <a:extLst>
              <a:ext uri="{FF2B5EF4-FFF2-40B4-BE49-F238E27FC236}">
                <a16:creationId xmlns:a16="http://schemas.microsoft.com/office/drawing/2014/main" id="{2A01656E-6859-7A16-402F-EE8E347091C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flipH="1">
            <a:off x="11046278" y="3716322"/>
            <a:ext cx="1145721" cy="32879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B6DF3E9-1BFC-46CC-B5CF-56D15C7C62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851" y="6021595"/>
            <a:ext cx="2316454" cy="783566"/>
          </a:xfrm>
          <a:prstGeom prst="rect">
            <a:avLst/>
          </a:prstGeom>
        </p:spPr>
      </p:pic>
      <p:pic>
        <p:nvPicPr>
          <p:cNvPr id="15" name="Picture 14">
            <a:extLst>
              <a:ext uri="{FF2B5EF4-FFF2-40B4-BE49-F238E27FC236}">
                <a16:creationId xmlns:a16="http://schemas.microsoft.com/office/drawing/2014/main" id="{6258159E-035F-4036-9B2F-EFE9FBE0FF54}"/>
              </a:ext>
            </a:extLst>
          </p:cNvPr>
          <p:cNvPicPr>
            <a:picLocks noChangeAspect="1"/>
          </p:cNvPicPr>
          <p:nvPr userDrawn="1"/>
        </p:nvPicPr>
        <p:blipFill>
          <a:blip r:embed="rId4"/>
          <a:stretch>
            <a:fillRect/>
          </a:stretch>
        </p:blipFill>
        <p:spPr>
          <a:xfrm>
            <a:off x="14338" y="6176948"/>
            <a:ext cx="3046056" cy="681052"/>
          </a:xfrm>
          <a:prstGeom prst="rect">
            <a:avLst/>
          </a:prstGeom>
        </p:spPr>
      </p:pic>
    </p:spTree>
    <p:extLst>
      <p:ext uri="{BB962C8B-B14F-4D97-AF65-F5344CB8AC3E}">
        <p14:creationId xmlns:p14="http://schemas.microsoft.com/office/powerpoint/2010/main" val="157894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4F88-6DC5-51A5-AE63-2010EF9B9A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FB50D6-95D9-F10E-C615-61044CC03DE5}"/>
              </a:ext>
            </a:extLst>
          </p:cNvPr>
          <p:cNvSpPr>
            <a:spLocks noGrp="1"/>
          </p:cNvSpPr>
          <p:nvPr>
            <p:ph type="dt" sz="half" idx="10"/>
          </p:nvPr>
        </p:nvSpPr>
        <p:spPr/>
        <p:txBody>
          <a:bodyPr/>
          <a:lstStyle/>
          <a:p>
            <a:fld id="{B94426E3-A19F-4D12-8A54-541FEB76B207}" type="datetimeFigureOut">
              <a:rPr lang="en-US" smtClean="0"/>
              <a:t>5/8/25</a:t>
            </a:fld>
            <a:endParaRPr lang="en-US"/>
          </a:p>
        </p:txBody>
      </p:sp>
      <p:sp>
        <p:nvSpPr>
          <p:cNvPr id="4" name="Footer Placeholder 3">
            <a:extLst>
              <a:ext uri="{FF2B5EF4-FFF2-40B4-BE49-F238E27FC236}">
                <a16:creationId xmlns:a16="http://schemas.microsoft.com/office/drawing/2014/main" id="{F9FACEAA-EBCD-1C41-2729-AB5E4BDA37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E04FD-DA31-0773-3B30-E36C456172DD}"/>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6" name="Picture 4">
            <a:extLst>
              <a:ext uri="{FF2B5EF4-FFF2-40B4-BE49-F238E27FC236}">
                <a16:creationId xmlns:a16="http://schemas.microsoft.com/office/drawing/2014/main" id="{DE853FC6-BFCB-5449-A377-656534BE1F6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16200000">
            <a:off x="1123219" y="4533343"/>
            <a:ext cx="1201437" cy="3447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D68A6C2-43FC-CC8E-7474-87E79B32A9B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5400000">
            <a:off x="10195872" y="-925453"/>
            <a:ext cx="989901" cy="28408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D6E8866-BE7B-4E26-BEF2-BE13CDCFC0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7667" y="6074433"/>
            <a:ext cx="2316454" cy="783566"/>
          </a:xfrm>
          <a:prstGeom prst="rect">
            <a:avLst/>
          </a:prstGeom>
        </p:spPr>
      </p:pic>
      <p:pic>
        <p:nvPicPr>
          <p:cNvPr id="12" name="Picture 11">
            <a:extLst>
              <a:ext uri="{FF2B5EF4-FFF2-40B4-BE49-F238E27FC236}">
                <a16:creationId xmlns:a16="http://schemas.microsoft.com/office/drawing/2014/main" id="{046858AE-560B-4DDF-B006-CE0D8E5595C2}"/>
              </a:ext>
            </a:extLst>
          </p:cNvPr>
          <p:cNvPicPr>
            <a:picLocks noChangeAspect="1"/>
          </p:cNvPicPr>
          <p:nvPr userDrawn="1"/>
        </p:nvPicPr>
        <p:blipFill>
          <a:blip r:embed="rId4"/>
          <a:stretch>
            <a:fillRect/>
          </a:stretch>
        </p:blipFill>
        <p:spPr>
          <a:xfrm>
            <a:off x="9145944" y="6176948"/>
            <a:ext cx="3046056" cy="681052"/>
          </a:xfrm>
          <a:prstGeom prst="rect">
            <a:avLst/>
          </a:prstGeom>
        </p:spPr>
      </p:pic>
    </p:spTree>
    <p:extLst>
      <p:ext uri="{BB962C8B-B14F-4D97-AF65-F5344CB8AC3E}">
        <p14:creationId xmlns:p14="http://schemas.microsoft.com/office/powerpoint/2010/main" val="286934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09EB0-91A6-7B4A-7B64-E3B4A663C919}"/>
              </a:ext>
            </a:extLst>
          </p:cNvPr>
          <p:cNvSpPr>
            <a:spLocks noGrp="1"/>
          </p:cNvSpPr>
          <p:nvPr>
            <p:ph type="dt" sz="half" idx="10"/>
          </p:nvPr>
        </p:nvSpPr>
        <p:spPr/>
        <p:txBody>
          <a:bodyPr/>
          <a:lstStyle/>
          <a:p>
            <a:fld id="{B94426E3-A19F-4D12-8A54-541FEB76B207}" type="datetimeFigureOut">
              <a:rPr lang="en-US" smtClean="0"/>
              <a:t>5/8/25</a:t>
            </a:fld>
            <a:endParaRPr lang="en-US"/>
          </a:p>
        </p:txBody>
      </p:sp>
      <p:sp>
        <p:nvSpPr>
          <p:cNvPr id="3" name="Footer Placeholder 2">
            <a:extLst>
              <a:ext uri="{FF2B5EF4-FFF2-40B4-BE49-F238E27FC236}">
                <a16:creationId xmlns:a16="http://schemas.microsoft.com/office/drawing/2014/main" id="{65A03C62-136E-49D9-289A-6C6A94AFFA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BB9E7B-0140-198D-44FF-B012FAD321CF}"/>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5" name="Picture 4">
            <a:extLst>
              <a:ext uri="{FF2B5EF4-FFF2-40B4-BE49-F238E27FC236}">
                <a16:creationId xmlns:a16="http://schemas.microsoft.com/office/drawing/2014/main" id="{9883582E-608F-1315-A5C6-73E0F908F38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a:off x="0" y="3842158"/>
            <a:ext cx="1054079" cy="30249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0E8548A-F63B-606B-5954-3C4D36A54F0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flipH="1" flipV="1">
            <a:off x="11067686" y="1543574"/>
            <a:ext cx="1124314" cy="3226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659A1C1-298B-408A-8218-A82E8B73B0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64567"/>
            <a:ext cx="2316454" cy="783566"/>
          </a:xfrm>
          <a:prstGeom prst="rect">
            <a:avLst/>
          </a:prstGeom>
        </p:spPr>
      </p:pic>
      <p:pic>
        <p:nvPicPr>
          <p:cNvPr id="10" name="Picture 9">
            <a:extLst>
              <a:ext uri="{FF2B5EF4-FFF2-40B4-BE49-F238E27FC236}">
                <a16:creationId xmlns:a16="http://schemas.microsoft.com/office/drawing/2014/main" id="{D30660E0-D2B3-447A-A263-D90B8A25F03F}"/>
              </a:ext>
            </a:extLst>
          </p:cNvPr>
          <p:cNvPicPr>
            <a:picLocks noChangeAspect="1"/>
          </p:cNvPicPr>
          <p:nvPr userDrawn="1"/>
        </p:nvPicPr>
        <p:blipFill>
          <a:blip r:embed="rId4"/>
          <a:stretch>
            <a:fillRect/>
          </a:stretch>
        </p:blipFill>
        <p:spPr>
          <a:xfrm>
            <a:off x="9145944" y="6176948"/>
            <a:ext cx="3046056" cy="681052"/>
          </a:xfrm>
          <a:prstGeom prst="rect">
            <a:avLst/>
          </a:prstGeom>
        </p:spPr>
      </p:pic>
    </p:spTree>
    <p:extLst>
      <p:ext uri="{BB962C8B-B14F-4D97-AF65-F5344CB8AC3E}">
        <p14:creationId xmlns:p14="http://schemas.microsoft.com/office/powerpoint/2010/main" val="371427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B419-5E36-3749-F6AE-591BA9587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F1A42-0F7B-63D8-C625-9F4FFE0F0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DACED2-0E46-C077-711F-199277E2B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23A13-E55C-4C0B-1C2D-43C92256C93E}"/>
              </a:ext>
            </a:extLst>
          </p:cNvPr>
          <p:cNvSpPr>
            <a:spLocks noGrp="1"/>
          </p:cNvSpPr>
          <p:nvPr>
            <p:ph type="dt" sz="half" idx="10"/>
          </p:nvPr>
        </p:nvSpPr>
        <p:spPr/>
        <p:txBody>
          <a:bodyPr/>
          <a:lstStyle/>
          <a:p>
            <a:fld id="{B94426E3-A19F-4D12-8A54-541FEB76B207}" type="datetimeFigureOut">
              <a:rPr lang="en-US" smtClean="0"/>
              <a:t>5/8/25</a:t>
            </a:fld>
            <a:endParaRPr lang="en-US"/>
          </a:p>
        </p:txBody>
      </p:sp>
      <p:sp>
        <p:nvSpPr>
          <p:cNvPr id="6" name="Footer Placeholder 5">
            <a:extLst>
              <a:ext uri="{FF2B5EF4-FFF2-40B4-BE49-F238E27FC236}">
                <a16:creationId xmlns:a16="http://schemas.microsoft.com/office/drawing/2014/main" id="{2C251751-008A-2E07-D5C1-F81FDE4C4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DA12B-7D90-9E07-7B29-36FC04867EB4}"/>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8" name="Picture 4">
            <a:extLst>
              <a:ext uri="{FF2B5EF4-FFF2-40B4-BE49-F238E27FC236}">
                <a16:creationId xmlns:a16="http://schemas.microsoft.com/office/drawing/2014/main" id="{87096A3F-6F21-E8FF-9265-0EF1BDBD87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5400000" flipH="1">
            <a:off x="9933241" y="4518147"/>
            <a:ext cx="1209291" cy="3470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A3E655-4DAE-4184-8390-1C4E6D889E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6267" y="6074434"/>
            <a:ext cx="2316454" cy="783566"/>
          </a:xfrm>
          <a:prstGeom prst="rect">
            <a:avLst/>
          </a:prstGeom>
        </p:spPr>
      </p:pic>
      <p:pic>
        <p:nvPicPr>
          <p:cNvPr id="11" name="Picture 10">
            <a:extLst>
              <a:ext uri="{FF2B5EF4-FFF2-40B4-BE49-F238E27FC236}">
                <a16:creationId xmlns:a16="http://schemas.microsoft.com/office/drawing/2014/main" id="{326BBB5C-0C2F-4C08-AC08-3F97893F7628}"/>
              </a:ext>
            </a:extLst>
          </p:cNvPr>
          <p:cNvPicPr>
            <a:picLocks noChangeAspect="1"/>
          </p:cNvPicPr>
          <p:nvPr userDrawn="1"/>
        </p:nvPicPr>
        <p:blipFill>
          <a:blip r:embed="rId4"/>
          <a:stretch>
            <a:fillRect/>
          </a:stretch>
        </p:blipFill>
        <p:spPr>
          <a:xfrm>
            <a:off x="14338" y="6176948"/>
            <a:ext cx="3046056" cy="681052"/>
          </a:xfrm>
          <a:prstGeom prst="rect">
            <a:avLst/>
          </a:prstGeom>
        </p:spPr>
      </p:pic>
    </p:spTree>
    <p:extLst>
      <p:ext uri="{BB962C8B-B14F-4D97-AF65-F5344CB8AC3E}">
        <p14:creationId xmlns:p14="http://schemas.microsoft.com/office/powerpoint/2010/main" val="361631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CF3D-4E6A-527B-63A7-FA6F64C16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A6780-39D4-3816-C17B-C575397422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0026C4-01BE-CFB2-27E4-29835FD07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40A4F-4E2D-29BD-A521-8628E8C30F76}"/>
              </a:ext>
            </a:extLst>
          </p:cNvPr>
          <p:cNvSpPr>
            <a:spLocks noGrp="1"/>
          </p:cNvSpPr>
          <p:nvPr>
            <p:ph type="dt" sz="half" idx="10"/>
          </p:nvPr>
        </p:nvSpPr>
        <p:spPr/>
        <p:txBody>
          <a:bodyPr/>
          <a:lstStyle/>
          <a:p>
            <a:fld id="{B94426E3-A19F-4D12-8A54-541FEB76B207}" type="datetimeFigureOut">
              <a:rPr lang="en-US" smtClean="0"/>
              <a:t>5/8/25</a:t>
            </a:fld>
            <a:endParaRPr lang="en-US"/>
          </a:p>
        </p:txBody>
      </p:sp>
      <p:sp>
        <p:nvSpPr>
          <p:cNvPr id="6" name="Footer Placeholder 5">
            <a:extLst>
              <a:ext uri="{FF2B5EF4-FFF2-40B4-BE49-F238E27FC236}">
                <a16:creationId xmlns:a16="http://schemas.microsoft.com/office/drawing/2014/main" id="{22A6F837-8C40-E373-F068-F655F2FB1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520CF-D620-061D-10A7-7FCB51066EF1}"/>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8" name="Picture 4">
            <a:extLst>
              <a:ext uri="{FF2B5EF4-FFF2-40B4-BE49-F238E27FC236}">
                <a16:creationId xmlns:a16="http://schemas.microsoft.com/office/drawing/2014/main" id="{CF5E5F31-2B8D-9C94-50C2-EFAD66AA493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5400000">
            <a:off x="9905050" y="-1105000"/>
            <a:ext cx="1181950" cy="33919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6CE60AC-1FFE-4B0E-8B31-BE935E64E4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4991" y="-1"/>
            <a:ext cx="2316454" cy="783566"/>
          </a:xfrm>
          <a:prstGeom prst="rect">
            <a:avLst/>
          </a:prstGeom>
        </p:spPr>
      </p:pic>
      <p:pic>
        <p:nvPicPr>
          <p:cNvPr id="12" name="Picture 11">
            <a:extLst>
              <a:ext uri="{FF2B5EF4-FFF2-40B4-BE49-F238E27FC236}">
                <a16:creationId xmlns:a16="http://schemas.microsoft.com/office/drawing/2014/main" id="{5E0D3305-F2C5-42BC-8033-6424AA57458B}"/>
              </a:ext>
            </a:extLst>
          </p:cNvPr>
          <p:cNvPicPr>
            <a:picLocks noChangeAspect="1"/>
          </p:cNvPicPr>
          <p:nvPr userDrawn="1"/>
        </p:nvPicPr>
        <p:blipFill>
          <a:blip r:embed="rId4"/>
          <a:stretch>
            <a:fillRect/>
          </a:stretch>
        </p:blipFill>
        <p:spPr>
          <a:xfrm>
            <a:off x="14338" y="6176948"/>
            <a:ext cx="3046056" cy="681052"/>
          </a:xfrm>
          <a:prstGeom prst="rect">
            <a:avLst/>
          </a:prstGeom>
        </p:spPr>
      </p:pic>
    </p:spTree>
    <p:extLst>
      <p:ext uri="{BB962C8B-B14F-4D97-AF65-F5344CB8AC3E}">
        <p14:creationId xmlns:p14="http://schemas.microsoft.com/office/powerpoint/2010/main" val="5821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FB85C-022C-CBAC-81A3-FEC740E69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DF5107-257E-B036-0A70-47A198651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59C87-C13A-861A-53D6-3604694EB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4426E3-A19F-4D12-8A54-541FEB76B207}" type="datetimeFigureOut">
              <a:rPr lang="en-US" smtClean="0"/>
              <a:t>5/8/25</a:t>
            </a:fld>
            <a:endParaRPr lang="en-US"/>
          </a:p>
        </p:txBody>
      </p:sp>
      <p:sp>
        <p:nvSpPr>
          <p:cNvPr id="5" name="Footer Placeholder 4">
            <a:extLst>
              <a:ext uri="{FF2B5EF4-FFF2-40B4-BE49-F238E27FC236}">
                <a16:creationId xmlns:a16="http://schemas.microsoft.com/office/drawing/2014/main" id="{2CDC8696-5477-1CBA-B58E-F04B0C8C5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FAD2F22-3949-10A1-B739-8C9C97D2C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E70A3A-BDAB-45A7-A244-31C4672B9FEB}" type="slidenum">
              <a:rPr lang="en-US" smtClean="0"/>
              <a:t>‹#›</a:t>
            </a:fld>
            <a:endParaRPr lang="en-US"/>
          </a:p>
        </p:txBody>
      </p:sp>
    </p:spTree>
    <p:extLst>
      <p:ext uri="{BB962C8B-B14F-4D97-AF65-F5344CB8AC3E}">
        <p14:creationId xmlns:p14="http://schemas.microsoft.com/office/powerpoint/2010/main" val="282831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egee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meg.cessda.e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eegees.com/"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iro.com/app/board/uXjVI6XaRY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w3.org/TR/vocab-dcat-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eegees.com/"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ebi.ac.uk/swo/organization/SWO_900002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ebi.ac.uk/swo/organization/SWO_900002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freepngimg.com/png/21411-taylor-swift-photo"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eegees.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3FACC7-4F72-4A2E-B0A6-F1BDB9DC88B3}"/>
              </a:ext>
            </a:extLst>
          </p:cNvPr>
          <p:cNvSpPr>
            <a:spLocks noGrp="1"/>
          </p:cNvSpPr>
          <p:nvPr>
            <p:ph type="ctrTitle"/>
          </p:nvPr>
        </p:nvSpPr>
        <p:spPr>
          <a:xfrm>
            <a:off x="1773861" y="1606188"/>
            <a:ext cx="9649828" cy="1822812"/>
          </a:xfrm>
        </p:spPr>
        <p:txBody>
          <a:bodyPr>
            <a:noAutofit/>
          </a:bodyPr>
          <a:lstStyle/>
          <a:p>
            <a:pPr algn="r"/>
            <a:r>
              <a:rPr lang="en-GB" sz="3600" dirty="0">
                <a:solidFill>
                  <a:srgbClr val="002060"/>
                </a:solidFill>
              </a:rPr>
              <a:t>Methods to make research data Findable in RDs: </a:t>
            </a:r>
            <a:br>
              <a:rPr lang="en-GB" sz="4800" b="1" dirty="0">
                <a:solidFill>
                  <a:srgbClr val="002060"/>
                </a:solidFill>
              </a:rPr>
            </a:br>
            <a:r>
              <a:rPr lang="en-GB" sz="4000" b="1" dirty="0">
                <a:solidFill>
                  <a:srgbClr val="002060"/>
                </a:solidFill>
              </a:rPr>
              <a:t>Persistent identifiers, </a:t>
            </a:r>
            <a:br>
              <a:rPr lang="en-GB" sz="4000" b="1" dirty="0">
                <a:solidFill>
                  <a:srgbClr val="002060"/>
                </a:solidFill>
              </a:rPr>
            </a:br>
            <a:r>
              <a:rPr lang="en-GB" sz="4000" b="1" dirty="0">
                <a:solidFill>
                  <a:srgbClr val="002060"/>
                </a:solidFill>
              </a:rPr>
              <a:t>metadata standards  </a:t>
            </a:r>
            <a:r>
              <a:rPr lang="en-GB" sz="4000" dirty="0">
                <a:solidFill>
                  <a:srgbClr val="002060"/>
                </a:solidFill>
              </a:rPr>
              <a:t>and</a:t>
            </a:r>
            <a:r>
              <a:rPr lang="en-GB" sz="4000" b="1" dirty="0">
                <a:solidFill>
                  <a:srgbClr val="002060"/>
                </a:solidFill>
              </a:rPr>
              <a:t> ontologies </a:t>
            </a:r>
          </a:p>
        </p:txBody>
      </p:sp>
      <p:sp>
        <p:nvSpPr>
          <p:cNvPr id="5" name="Subtitle 2">
            <a:extLst>
              <a:ext uri="{FF2B5EF4-FFF2-40B4-BE49-F238E27FC236}">
                <a16:creationId xmlns:a16="http://schemas.microsoft.com/office/drawing/2014/main" id="{7B215890-C91F-45E1-87C0-E08A8D194E34}"/>
              </a:ext>
            </a:extLst>
          </p:cNvPr>
          <p:cNvSpPr>
            <a:spLocks noGrp="1"/>
          </p:cNvSpPr>
          <p:nvPr>
            <p:ph type="subTitle" idx="1"/>
          </p:nvPr>
        </p:nvSpPr>
        <p:spPr>
          <a:xfrm>
            <a:off x="2279689" y="3782016"/>
            <a:ext cx="9144000" cy="1299992"/>
          </a:xfrm>
        </p:spPr>
        <p:txBody>
          <a:bodyPr>
            <a:normAutofit/>
          </a:bodyPr>
          <a:lstStyle/>
          <a:p>
            <a:pPr algn="r"/>
            <a:r>
              <a:rPr lang="en-GB" sz="3600" b="1" dirty="0">
                <a:solidFill>
                  <a:srgbClr val="C00000"/>
                </a:solidFill>
              </a:rPr>
              <a:t>César Bernabé</a:t>
            </a:r>
          </a:p>
          <a:p>
            <a:pPr algn="r"/>
            <a:r>
              <a:rPr lang="en-GB" sz="3600" dirty="0" err="1">
                <a:solidFill>
                  <a:srgbClr val="C00000"/>
                </a:solidFill>
              </a:rPr>
              <a:t>cbernabe.com</a:t>
            </a:r>
            <a:endParaRPr lang="en-GB" sz="3600" dirty="0">
              <a:solidFill>
                <a:srgbClr val="C00000"/>
              </a:solidFill>
            </a:endParaRPr>
          </a:p>
        </p:txBody>
      </p:sp>
    </p:spTree>
    <p:extLst>
      <p:ext uri="{BB962C8B-B14F-4D97-AF65-F5344CB8AC3E}">
        <p14:creationId xmlns:p14="http://schemas.microsoft.com/office/powerpoint/2010/main" val="74491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36E2B-F43B-BDF2-CCD7-7CB4C7252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E7D2E-C007-C368-57FC-19A683FDACBA}"/>
              </a:ext>
            </a:extLst>
          </p:cNvPr>
          <p:cNvSpPr>
            <a:spLocks noGrp="1"/>
          </p:cNvSpPr>
          <p:nvPr>
            <p:ph type="title"/>
          </p:nvPr>
        </p:nvSpPr>
        <p:spPr/>
        <p:txBody>
          <a:bodyPr/>
          <a:lstStyle/>
          <a:p>
            <a:r>
              <a:rPr lang="en-NL" dirty="0"/>
              <a:t>Persistent Identifiers</a:t>
            </a:r>
          </a:p>
        </p:txBody>
      </p:sp>
      <p:sp>
        <p:nvSpPr>
          <p:cNvPr id="4" name="TextBox 3">
            <a:extLst>
              <a:ext uri="{FF2B5EF4-FFF2-40B4-BE49-F238E27FC236}">
                <a16:creationId xmlns:a16="http://schemas.microsoft.com/office/drawing/2014/main" id="{F22F7B4C-B094-BC37-7558-76FE85F2C90C}"/>
              </a:ext>
            </a:extLst>
          </p:cNvPr>
          <p:cNvSpPr txBox="1"/>
          <p:nvPr/>
        </p:nvSpPr>
        <p:spPr>
          <a:xfrm>
            <a:off x="838200" y="1690688"/>
            <a:ext cx="737702" cy="1015663"/>
          </a:xfrm>
          <a:prstGeom prst="rect">
            <a:avLst/>
          </a:prstGeom>
          <a:noFill/>
        </p:spPr>
        <p:txBody>
          <a:bodyPr wrap="none" rtlCol="0">
            <a:spAutoFit/>
          </a:bodyPr>
          <a:lstStyle/>
          <a:p>
            <a:r>
              <a:rPr lang="en-NL" sz="6000" b="1" dirty="0"/>
              <a:t>G</a:t>
            </a:r>
          </a:p>
        </p:txBody>
      </p:sp>
      <p:sp>
        <p:nvSpPr>
          <p:cNvPr id="5" name="TextBox 4">
            <a:extLst>
              <a:ext uri="{FF2B5EF4-FFF2-40B4-BE49-F238E27FC236}">
                <a16:creationId xmlns:a16="http://schemas.microsoft.com/office/drawing/2014/main" id="{CA48E02E-EDD9-E75C-00DF-60B622740AE9}"/>
              </a:ext>
            </a:extLst>
          </p:cNvPr>
          <p:cNvSpPr txBox="1"/>
          <p:nvPr/>
        </p:nvSpPr>
        <p:spPr>
          <a:xfrm>
            <a:off x="847016" y="2465993"/>
            <a:ext cx="720069" cy="1015663"/>
          </a:xfrm>
          <a:prstGeom prst="rect">
            <a:avLst/>
          </a:prstGeom>
          <a:noFill/>
        </p:spPr>
        <p:txBody>
          <a:bodyPr wrap="none" rtlCol="0">
            <a:spAutoFit/>
          </a:bodyPr>
          <a:lstStyle/>
          <a:p>
            <a:r>
              <a:rPr lang="en-NL" sz="6000" b="1" dirty="0"/>
              <a:t>U</a:t>
            </a:r>
          </a:p>
        </p:txBody>
      </p:sp>
      <p:sp>
        <p:nvSpPr>
          <p:cNvPr id="6" name="TextBox 5">
            <a:extLst>
              <a:ext uri="{FF2B5EF4-FFF2-40B4-BE49-F238E27FC236}">
                <a16:creationId xmlns:a16="http://schemas.microsoft.com/office/drawing/2014/main" id="{CB48710E-4444-3F53-028E-22C69D7D87EF}"/>
              </a:ext>
            </a:extLst>
          </p:cNvPr>
          <p:cNvSpPr txBox="1"/>
          <p:nvPr/>
        </p:nvSpPr>
        <p:spPr>
          <a:xfrm>
            <a:off x="855764" y="3295312"/>
            <a:ext cx="651140" cy="1015663"/>
          </a:xfrm>
          <a:prstGeom prst="rect">
            <a:avLst/>
          </a:prstGeom>
          <a:noFill/>
        </p:spPr>
        <p:txBody>
          <a:bodyPr wrap="none" rtlCol="0">
            <a:spAutoFit/>
          </a:bodyPr>
          <a:lstStyle/>
          <a:p>
            <a:r>
              <a:rPr lang="en-NL" sz="6000" b="1" dirty="0"/>
              <a:t>P</a:t>
            </a:r>
          </a:p>
        </p:txBody>
      </p:sp>
      <p:sp>
        <p:nvSpPr>
          <p:cNvPr id="8" name="TextBox 7">
            <a:extLst>
              <a:ext uri="{FF2B5EF4-FFF2-40B4-BE49-F238E27FC236}">
                <a16:creationId xmlns:a16="http://schemas.microsoft.com/office/drawing/2014/main" id="{8101B87C-D821-1B3B-ED4A-1F6B94E8101C}"/>
              </a:ext>
            </a:extLst>
          </p:cNvPr>
          <p:cNvSpPr txBox="1"/>
          <p:nvPr/>
        </p:nvSpPr>
        <p:spPr>
          <a:xfrm>
            <a:off x="855764" y="4151649"/>
            <a:ext cx="410690" cy="1015663"/>
          </a:xfrm>
          <a:prstGeom prst="rect">
            <a:avLst/>
          </a:prstGeom>
          <a:noFill/>
        </p:spPr>
        <p:txBody>
          <a:bodyPr wrap="none" rtlCol="0">
            <a:spAutoFit/>
          </a:bodyPr>
          <a:lstStyle/>
          <a:p>
            <a:r>
              <a:rPr lang="en-NL" sz="6000" b="1" dirty="0"/>
              <a:t>I</a:t>
            </a:r>
          </a:p>
        </p:txBody>
      </p:sp>
      <p:sp>
        <p:nvSpPr>
          <p:cNvPr id="9" name="TextBox 8">
            <a:extLst>
              <a:ext uri="{FF2B5EF4-FFF2-40B4-BE49-F238E27FC236}">
                <a16:creationId xmlns:a16="http://schemas.microsoft.com/office/drawing/2014/main" id="{C73E45BF-4B60-12C5-E914-6062C91048E6}"/>
              </a:ext>
            </a:extLst>
          </p:cNvPr>
          <p:cNvSpPr txBox="1"/>
          <p:nvPr/>
        </p:nvSpPr>
        <p:spPr>
          <a:xfrm>
            <a:off x="1398496" y="1912112"/>
            <a:ext cx="1367682" cy="707886"/>
          </a:xfrm>
          <a:prstGeom prst="rect">
            <a:avLst/>
          </a:prstGeom>
          <a:noFill/>
        </p:spPr>
        <p:txBody>
          <a:bodyPr wrap="none" rtlCol="0">
            <a:spAutoFit/>
          </a:bodyPr>
          <a:lstStyle/>
          <a:p>
            <a:r>
              <a:rPr lang="en-NL" sz="4000" b="1" dirty="0"/>
              <a:t>lobal</a:t>
            </a:r>
          </a:p>
        </p:txBody>
      </p:sp>
      <p:sp>
        <p:nvSpPr>
          <p:cNvPr id="10" name="TextBox 9">
            <a:extLst>
              <a:ext uri="{FF2B5EF4-FFF2-40B4-BE49-F238E27FC236}">
                <a16:creationId xmlns:a16="http://schemas.microsoft.com/office/drawing/2014/main" id="{82901C3B-E9BC-6355-65EB-AD9C7B3728A0}"/>
              </a:ext>
            </a:extLst>
          </p:cNvPr>
          <p:cNvSpPr txBox="1"/>
          <p:nvPr/>
        </p:nvSpPr>
        <p:spPr>
          <a:xfrm>
            <a:off x="1361340" y="2688543"/>
            <a:ext cx="1503938" cy="707886"/>
          </a:xfrm>
          <a:prstGeom prst="rect">
            <a:avLst/>
          </a:prstGeom>
          <a:noFill/>
        </p:spPr>
        <p:txBody>
          <a:bodyPr wrap="none" rtlCol="0">
            <a:spAutoFit/>
          </a:bodyPr>
          <a:lstStyle/>
          <a:p>
            <a:r>
              <a:rPr lang="en-NL" sz="4000" b="1" dirty="0"/>
              <a:t>nique</a:t>
            </a:r>
          </a:p>
        </p:txBody>
      </p:sp>
      <p:sp>
        <p:nvSpPr>
          <p:cNvPr id="11" name="TextBox 10">
            <a:extLst>
              <a:ext uri="{FF2B5EF4-FFF2-40B4-BE49-F238E27FC236}">
                <a16:creationId xmlns:a16="http://schemas.microsoft.com/office/drawing/2014/main" id="{D556BBCC-6FCF-1042-1867-C799164169D3}"/>
              </a:ext>
            </a:extLst>
          </p:cNvPr>
          <p:cNvSpPr txBox="1"/>
          <p:nvPr/>
        </p:nvSpPr>
        <p:spPr>
          <a:xfrm>
            <a:off x="1252927" y="3515365"/>
            <a:ext cx="2261645" cy="707886"/>
          </a:xfrm>
          <a:prstGeom prst="rect">
            <a:avLst/>
          </a:prstGeom>
          <a:noFill/>
        </p:spPr>
        <p:txBody>
          <a:bodyPr wrap="none" rtlCol="0">
            <a:spAutoFit/>
          </a:bodyPr>
          <a:lstStyle/>
          <a:p>
            <a:r>
              <a:rPr lang="en-NL" sz="4000" b="1" dirty="0"/>
              <a:t>ersistent</a:t>
            </a:r>
          </a:p>
        </p:txBody>
      </p:sp>
      <p:sp>
        <p:nvSpPr>
          <p:cNvPr id="13" name="TextBox 12">
            <a:extLst>
              <a:ext uri="{FF2B5EF4-FFF2-40B4-BE49-F238E27FC236}">
                <a16:creationId xmlns:a16="http://schemas.microsoft.com/office/drawing/2014/main" id="{0566DB23-C628-4D83-F5F3-1E205B92CA03}"/>
              </a:ext>
            </a:extLst>
          </p:cNvPr>
          <p:cNvSpPr txBox="1"/>
          <p:nvPr/>
        </p:nvSpPr>
        <p:spPr>
          <a:xfrm>
            <a:off x="1061109" y="4398709"/>
            <a:ext cx="2172390" cy="707886"/>
          </a:xfrm>
          <a:prstGeom prst="rect">
            <a:avLst/>
          </a:prstGeom>
          <a:noFill/>
        </p:spPr>
        <p:txBody>
          <a:bodyPr wrap="none" rtlCol="0">
            <a:spAutoFit/>
          </a:bodyPr>
          <a:lstStyle/>
          <a:p>
            <a:r>
              <a:rPr lang="en-NL" sz="4000" b="1" dirty="0"/>
              <a:t>dentifier</a:t>
            </a:r>
          </a:p>
        </p:txBody>
      </p:sp>
      <p:sp>
        <p:nvSpPr>
          <p:cNvPr id="17" name="TextBox 16">
            <a:extLst>
              <a:ext uri="{FF2B5EF4-FFF2-40B4-BE49-F238E27FC236}">
                <a16:creationId xmlns:a16="http://schemas.microsoft.com/office/drawing/2014/main" id="{5111A08F-10F5-5301-9AC7-6EB6EEAEB89B}"/>
              </a:ext>
            </a:extLst>
          </p:cNvPr>
          <p:cNvSpPr txBox="1"/>
          <p:nvPr/>
        </p:nvSpPr>
        <p:spPr>
          <a:xfrm>
            <a:off x="5649978" y="1993125"/>
            <a:ext cx="5180682" cy="2585323"/>
          </a:xfrm>
          <a:prstGeom prst="rect">
            <a:avLst/>
          </a:prstGeom>
          <a:noFill/>
        </p:spPr>
        <p:txBody>
          <a:bodyPr wrap="square">
            <a:spAutoFit/>
          </a:bodyPr>
          <a:lstStyle/>
          <a:p>
            <a:pPr algn="just"/>
            <a:r>
              <a:rPr lang="en-NL" b="1" dirty="0"/>
              <a:t>Globally unique</a:t>
            </a:r>
            <a:r>
              <a:rPr lang="en-NL" dirty="0"/>
              <a:t> means that the identifier is guaranteed to unambiguously refer to </a:t>
            </a:r>
            <a:r>
              <a:rPr lang="en-NL" dirty="0">
                <a:highlight>
                  <a:srgbClr val="FFFF00"/>
                </a:highlight>
              </a:rPr>
              <a:t>exactly one </a:t>
            </a:r>
            <a:r>
              <a:rPr lang="en-NL" dirty="0"/>
              <a:t>resource in the world.</a:t>
            </a:r>
          </a:p>
          <a:p>
            <a:pPr algn="just"/>
            <a:endParaRPr lang="en-NL" dirty="0"/>
          </a:p>
          <a:p>
            <a:pPr algn="just"/>
            <a:r>
              <a:rPr lang="en-NL" b="1" dirty="0"/>
              <a:t>Persistence</a:t>
            </a:r>
            <a:r>
              <a:rPr lang="en-NL" dirty="0"/>
              <a:t> refers to the requirement that this globally unique identifier is never reused in another context, and continues to identify the same resource, even if that resource no longer exists, or moves.</a:t>
            </a:r>
          </a:p>
        </p:txBody>
      </p:sp>
    </p:spTree>
    <p:extLst>
      <p:ext uri="{BB962C8B-B14F-4D97-AF65-F5344CB8AC3E}">
        <p14:creationId xmlns:p14="http://schemas.microsoft.com/office/powerpoint/2010/main" val="172200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61CB-312E-AE05-8622-1F50E53AA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1FC68-59CE-55D4-78D6-8B05B56DBCB3}"/>
              </a:ext>
            </a:extLst>
          </p:cNvPr>
          <p:cNvSpPr>
            <a:spLocks noGrp="1"/>
          </p:cNvSpPr>
          <p:nvPr>
            <p:ph type="title"/>
          </p:nvPr>
        </p:nvSpPr>
        <p:spPr/>
        <p:txBody>
          <a:bodyPr/>
          <a:lstStyle/>
          <a:p>
            <a:r>
              <a:rPr lang="en-NL" dirty="0"/>
              <a:t>Persistent Identifiers</a:t>
            </a:r>
          </a:p>
        </p:txBody>
      </p:sp>
      <p:sp>
        <p:nvSpPr>
          <p:cNvPr id="4" name="TextBox 3">
            <a:extLst>
              <a:ext uri="{FF2B5EF4-FFF2-40B4-BE49-F238E27FC236}">
                <a16:creationId xmlns:a16="http://schemas.microsoft.com/office/drawing/2014/main" id="{9C780266-2494-9F5F-B09C-E54B9F43E13E}"/>
              </a:ext>
            </a:extLst>
          </p:cNvPr>
          <p:cNvSpPr txBox="1"/>
          <p:nvPr/>
        </p:nvSpPr>
        <p:spPr>
          <a:xfrm>
            <a:off x="838200" y="1690688"/>
            <a:ext cx="737702" cy="1015663"/>
          </a:xfrm>
          <a:prstGeom prst="rect">
            <a:avLst/>
          </a:prstGeom>
          <a:noFill/>
        </p:spPr>
        <p:txBody>
          <a:bodyPr wrap="none" rtlCol="0">
            <a:spAutoFit/>
          </a:bodyPr>
          <a:lstStyle/>
          <a:p>
            <a:r>
              <a:rPr lang="en-NL" sz="6000" b="1" dirty="0"/>
              <a:t>G</a:t>
            </a:r>
          </a:p>
        </p:txBody>
      </p:sp>
      <p:sp>
        <p:nvSpPr>
          <p:cNvPr id="5" name="TextBox 4">
            <a:extLst>
              <a:ext uri="{FF2B5EF4-FFF2-40B4-BE49-F238E27FC236}">
                <a16:creationId xmlns:a16="http://schemas.microsoft.com/office/drawing/2014/main" id="{DC26B25D-A590-C51F-BD73-F385A8ECE8EF}"/>
              </a:ext>
            </a:extLst>
          </p:cNvPr>
          <p:cNvSpPr txBox="1"/>
          <p:nvPr/>
        </p:nvSpPr>
        <p:spPr>
          <a:xfrm>
            <a:off x="847016" y="2465993"/>
            <a:ext cx="720069" cy="1015663"/>
          </a:xfrm>
          <a:prstGeom prst="rect">
            <a:avLst/>
          </a:prstGeom>
          <a:noFill/>
        </p:spPr>
        <p:txBody>
          <a:bodyPr wrap="none" rtlCol="0">
            <a:spAutoFit/>
          </a:bodyPr>
          <a:lstStyle/>
          <a:p>
            <a:r>
              <a:rPr lang="en-NL" sz="6000" b="1" dirty="0"/>
              <a:t>U</a:t>
            </a:r>
          </a:p>
        </p:txBody>
      </p:sp>
      <p:sp>
        <p:nvSpPr>
          <p:cNvPr id="6" name="TextBox 5">
            <a:extLst>
              <a:ext uri="{FF2B5EF4-FFF2-40B4-BE49-F238E27FC236}">
                <a16:creationId xmlns:a16="http://schemas.microsoft.com/office/drawing/2014/main" id="{58B2C4FE-3837-07D7-AC30-7D61850483BF}"/>
              </a:ext>
            </a:extLst>
          </p:cNvPr>
          <p:cNvSpPr txBox="1"/>
          <p:nvPr/>
        </p:nvSpPr>
        <p:spPr>
          <a:xfrm>
            <a:off x="855764" y="3295312"/>
            <a:ext cx="651140" cy="1015663"/>
          </a:xfrm>
          <a:prstGeom prst="rect">
            <a:avLst/>
          </a:prstGeom>
          <a:noFill/>
        </p:spPr>
        <p:txBody>
          <a:bodyPr wrap="none" rtlCol="0">
            <a:spAutoFit/>
          </a:bodyPr>
          <a:lstStyle/>
          <a:p>
            <a:r>
              <a:rPr lang="en-NL" sz="6000" b="1" dirty="0"/>
              <a:t>P</a:t>
            </a:r>
          </a:p>
        </p:txBody>
      </p:sp>
      <p:sp>
        <p:nvSpPr>
          <p:cNvPr id="8" name="TextBox 7">
            <a:extLst>
              <a:ext uri="{FF2B5EF4-FFF2-40B4-BE49-F238E27FC236}">
                <a16:creationId xmlns:a16="http://schemas.microsoft.com/office/drawing/2014/main" id="{04CC16F1-8A0C-2C29-293B-7882229C0BD4}"/>
              </a:ext>
            </a:extLst>
          </p:cNvPr>
          <p:cNvSpPr txBox="1"/>
          <p:nvPr/>
        </p:nvSpPr>
        <p:spPr>
          <a:xfrm>
            <a:off x="855764" y="4151649"/>
            <a:ext cx="410690" cy="1015663"/>
          </a:xfrm>
          <a:prstGeom prst="rect">
            <a:avLst/>
          </a:prstGeom>
          <a:noFill/>
        </p:spPr>
        <p:txBody>
          <a:bodyPr wrap="none" rtlCol="0">
            <a:spAutoFit/>
          </a:bodyPr>
          <a:lstStyle/>
          <a:p>
            <a:r>
              <a:rPr lang="en-NL" sz="6000" b="1" dirty="0"/>
              <a:t>I</a:t>
            </a:r>
          </a:p>
        </p:txBody>
      </p:sp>
      <p:sp>
        <p:nvSpPr>
          <p:cNvPr id="9" name="TextBox 8">
            <a:extLst>
              <a:ext uri="{FF2B5EF4-FFF2-40B4-BE49-F238E27FC236}">
                <a16:creationId xmlns:a16="http://schemas.microsoft.com/office/drawing/2014/main" id="{433CB087-BACE-F654-221A-08270D58974D}"/>
              </a:ext>
            </a:extLst>
          </p:cNvPr>
          <p:cNvSpPr txBox="1"/>
          <p:nvPr/>
        </p:nvSpPr>
        <p:spPr>
          <a:xfrm>
            <a:off x="1398496" y="1912112"/>
            <a:ext cx="1367682" cy="707886"/>
          </a:xfrm>
          <a:prstGeom prst="rect">
            <a:avLst/>
          </a:prstGeom>
          <a:noFill/>
        </p:spPr>
        <p:txBody>
          <a:bodyPr wrap="none" rtlCol="0">
            <a:spAutoFit/>
          </a:bodyPr>
          <a:lstStyle/>
          <a:p>
            <a:r>
              <a:rPr lang="en-NL" sz="4000" b="1" dirty="0"/>
              <a:t>lobal</a:t>
            </a:r>
          </a:p>
        </p:txBody>
      </p:sp>
      <p:sp>
        <p:nvSpPr>
          <p:cNvPr id="10" name="TextBox 9">
            <a:extLst>
              <a:ext uri="{FF2B5EF4-FFF2-40B4-BE49-F238E27FC236}">
                <a16:creationId xmlns:a16="http://schemas.microsoft.com/office/drawing/2014/main" id="{AD203C06-9402-9747-83B0-CD7A56139B80}"/>
              </a:ext>
            </a:extLst>
          </p:cNvPr>
          <p:cNvSpPr txBox="1"/>
          <p:nvPr/>
        </p:nvSpPr>
        <p:spPr>
          <a:xfrm>
            <a:off x="1361340" y="2688543"/>
            <a:ext cx="1503938" cy="707886"/>
          </a:xfrm>
          <a:prstGeom prst="rect">
            <a:avLst/>
          </a:prstGeom>
          <a:noFill/>
        </p:spPr>
        <p:txBody>
          <a:bodyPr wrap="none" rtlCol="0">
            <a:spAutoFit/>
          </a:bodyPr>
          <a:lstStyle/>
          <a:p>
            <a:r>
              <a:rPr lang="en-NL" sz="4000" b="1" dirty="0"/>
              <a:t>nique</a:t>
            </a:r>
          </a:p>
        </p:txBody>
      </p:sp>
      <p:sp>
        <p:nvSpPr>
          <p:cNvPr id="11" name="TextBox 10">
            <a:extLst>
              <a:ext uri="{FF2B5EF4-FFF2-40B4-BE49-F238E27FC236}">
                <a16:creationId xmlns:a16="http://schemas.microsoft.com/office/drawing/2014/main" id="{07803830-1654-C462-8DD1-E2EBA68ACF54}"/>
              </a:ext>
            </a:extLst>
          </p:cNvPr>
          <p:cNvSpPr txBox="1"/>
          <p:nvPr/>
        </p:nvSpPr>
        <p:spPr>
          <a:xfrm>
            <a:off x="1252927" y="3515365"/>
            <a:ext cx="2261645" cy="707886"/>
          </a:xfrm>
          <a:prstGeom prst="rect">
            <a:avLst/>
          </a:prstGeom>
          <a:noFill/>
        </p:spPr>
        <p:txBody>
          <a:bodyPr wrap="none" rtlCol="0">
            <a:spAutoFit/>
          </a:bodyPr>
          <a:lstStyle/>
          <a:p>
            <a:r>
              <a:rPr lang="en-NL" sz="4000" b="1" dirty="0"/>
              <a:t>ersistent</a:t>
            </a:r>
          </a:p>
        </p:txBody>
      </p:sp>
      <p:sp>
        <p:nvSpPr>
          <p:cNvPr id="13" name="TextBox 12">
            <a:extLst>
              <a:ext uri="{FF2B5EF4-FFF2-40B4-BE49-F238E27FC236}">
                <a16:creationId xmlns:a16="http://schemas.microsoft.com/office/drawing/2014/main" id="{031E6EF8-9C13-11FC-E8AC-1C3021915D1F}"/>
              </a:ext>
            </a:extLst>
          </p:cNvPr>
          <p:cNvSpPr txBox="1"/>
          <p:nvPr/>
        </p:nvSpPr>
        <p:spPr>
          <a:xfrm>
            <a:off x="1061109" y="4398709"/>
            <a:ext cx="2172390" cy="707886"/>
          </a:xfrm>
          <a:prstGeom prst="rect">
            <a:avLst/>
          </a:prstGeom>
          <a:noFill/>
        </p:spPr>
        <p:txBody>
          <a:bodyPr wrap="none" rtlCol="0">
            <a:spAutoFit/>
          </a:bodyPr>
          <a:lstStyle/>
          <a:p>
            <a:r>
              <a:rPr lang="en-NL" sz="4000" b="1" dirty="0"/>
              <a:t>dentifier</a:t>
            </a:r>
          </a:p>
        </p:txBody>
      </p:sp>
      <p:sp>
        <p:nvSpPr>
          <p:cNvPr id="17" name="TextBox 16">
            <a:extLst>
              <a:ext uri="{FF2B5EF4-FFF2-40B4-BE49-F238E27FC236}">
                <a16:creationId xmlns:a16="http://schemas.microsoft.com/office/drawing/2014/main" id="{18578A44-DBB0-A8AC-7D07-542D8B3F4DC8}"/>
              </a:ext>
            </a:extLst>
          </p:cNvPr>
          <p:cNvSpPr txBox="1"/>
          <p:nvPr/>
        </p:nvSpPr>
        <p:spPr>
          <a:xfrm>
            <a:off x="5649978" y="1993125"/>
            <a:ext cx="5180682" cy="2585323"/>
          </a:xfrm>
          <a:prstGeom prst="rect">
            <a:avLst/>
          </a:prstGeom>
          <a:noFill/>
        </p:spPr>
        <p:txBody>
          <a:bodyPr wrap="square">
            <a:spAutoFit/>
          </a:bodyPr>
          <a:lstStyle/>
          <a:p>
            <a:pPr algn="just"/>
            <a:r>
              <a:rPr lang="en-NL" b="1" dirty="0"/>
              <a:t>Globally unique</a:t>
            </a:r>
            <a:r>
              <a:rPr lang="en-NL" dirty="0"/>
              <a:t> means that the identifier is guaranteed to unambiguously refer to </a:t>
            </a:r>
            <a:r>
              <a:rPr lang="en-NL" dirty="0">
                <a:highlight>
                  <a:srgbClr val="FFFF00"/>
                </a:highlight>
              </a:rPr>
              <a:t>exactly one </a:t>
            </a:r>
            <a:r>
              <a:rPr lang="en-NL" dirty="0"/>
              <a:t>resource in the world.</a:t>
            </a:r>
          </a:p>
          <a:p>
            <a:pPr algn="just"/>
            <a:endParaRPr lang="en-NL" dirty="0"/>
          </a:p>
          <a:p>
            <a:pPr algn="just"/>
            <a:r>
              <a:rPr lang="en-NL" b="1" dirty="0"/>
              <a:t>Persistence</a:t>
            </a:r>
            <a:r>
              <a:rPr lang="en-NL" dirty="0"/>
              <a:t> refers to the requirement that this globally unique identifier is </a:t>
            </a:r>
            <a:r>
              <a:rPr lang="en-NL" dirty="0">
                <a:highlight>
                  <a:srgbClr val="FFFF00"/>
                </a:highlight>
              </a:rPr>
              <a:t>never reused in another context</a:t>
            </a:r>
            <a:r>
              <a:rPr lang="en-NL" dirty="0"/>
              <a:t>, and continues to identify the same resource, even if that resource no longer exists, or moves.</a:t>
            </a:r>
          </a:p>
        </p:txBody>
      </p:sp>
    </p:spTree>
    <p:extLst>
      <p:ext uri="{BB962C8B-B14F-4D97-AF65-F5344CB8AC3E}">
        <p14:creationId xmlns:p14="http://schemas.microsoft.com/office/powerpoint/2010/main" val="219554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B9D38-7D33-1E40-50F5-C7F61813D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DAF6FF-6F24-1677-CA6F-2DD0BF2A4F33}"/>
              </a:ext>
            </a:extLst>
          </p:cNvPr>
          <p:cNvSpPr>
            <a:spLocks noGrp="1"/>
          </p:cNvSpPr>
          <p:nvPr>
            <p:ph type="title"/>
          </p:nvPr>
        </p:nvSpPr>
        <p:spPr/>
        <p:txBody>
          <a:bodyPr/>
          <a:lstStyle/>
          <a:p>
            <a:r>
              <a:rPr lang="en-NL" dirty="0"/>
              <a:t>Persistent Identifiers</a:t>
            </a:r>
          </a:p>
        </p:txBody>
      </p:sp>
      <p:sp>
        <p:nvSpPr>
          <p:cNvPr id="4" name="TextBox 3">
            <a:extLst>
              <a:ext uri="{FF2B5EF4-FFF2-40B4-BE49-F238E27FC236}">
                <a16:creationId xmlns:a16="http://schemas.microsoft.com/office/drawing/2014/main" id="{FC73A4E5-0F86-BBD4-BC9F-CEC5B0B8CD4A}"/>
              </a:ext>
            </a:extLst>
          </p:cNvPr>
          <p:cNvSpPr txBox="1"/>
          <p:nvPr/>
        </p:nvSpPr>
        <p:spPr>
          <a:xfrm>
            <a:off x="838200" y="1690688"/>
            <a:ext cx="737702" cy="1015663"/>
          </a:xfrm>
          <a:prstGeom prst="rect">
            <a:avLst/>
          </a:prstGeom>
          <a:noFill/>
        </p:spPr>
        <p:txBody>
          <a:bodyPr wrap="none" rtlCol="0">
            <a:spAutoFit/>
          </a:bodyPr>
          <a:lstStyle/>
          <a:p>
            <a:r>
              <a:rPr lang="en-NL" sz="6000" b="1" dirty="0"/>
              <a:t>G</a:t>
            </a:r>
          </a:p>
        </p:txBody>
      </p:sp>
      <p:sp>
        <p:nvSpPr>
          <p:cNvPr id="5" name="TextBox 4">
            <a:extLst>
              <a:ext uri="{FF2B5EF4-FFF2-40B4-BE49-F238E27FC236}">
                <a16:creationId xmlns:a16="http://schemas.microsoft.com/office/drawing/2014/main" id="{05EBD1B9-88A9-2F38-57D6-3EB3C9C0F167}"/>
              </a:ext>
            </a:extLst>
          </p:cNvPr>
          <p:cNvSpPr txBox="1"/>
          <p:nvPr/>
        </p:nvSpPr>
        <p:spPr>
          <a:xfrm>
            <a:off x="847016" y="2465993"/>
            <a:ext cx="720069" cy="1015663"/>
          </a:xfrm>
          <a:prstGeom prst="rect">
            <a:avLst/>
          </a:prstGeom>
          <a:noFill/>
        </p:spPr>
        <p:txBody>
          <a:bodyPr wrap="none" rtlCol="0">
            <a:spAutoFit/>
          </a:bodyPr>
          <a:lstStyle/>
          <a:p>
            <a:r>
              <a:rPr lang="en-NL" sz="6000" b="1" dirty="0"/>
              <a:t>U</a:t>
            </a:r>
          </a:p>
        </p:txBody>
      </p:sp>
      <p:sp>
        <p:nvSpPr>
          <p:cNvPr id="6" name="TextBox 5">
            <a:extLst>
              <a:ext uri="{FF2B5EF4-FFF2-40B4-BE49-F238E27FC236}">
                <a16:creationId xmlns:a16="http://schemas.microsoft.com/office/drawing/2014/main" id="{D70138C5-6885-DB6F-03F6-C5191D560F15}"/>
              </a:ext>
            </a:extLst>
          </p:cNvPr>
          <p:cNvSpPr txBox="1"/>
          <p:nvPr/>
        </p:nvSpPr>
        <p:spPr>
          <a:xfrm>
            <a:off x="855764" y="3295312"/>
            <a:ext cx="651140" cy="1015663"/>
          </a:xfrm>
          <a:prstGeom prst="rect">
            <a:avLst/>
          </a:prstGeom>
          <a:noFill/>
        </p:spPr>
        <p:txBody>
          <a:bodyPr wrap="none" rtlCol="0">
            <a:spAutoFit/>
          </a:bodyPr>
          <a:lstStyle/>
          <a:p>
            <a:r>
              <a:rPr lang="en-NL" sz="6000" b="1" dirty="0"/>
              <a:t>P</a:t>
            </a:r>
          </a:p>
        </p:txBody>
      </p:sp>
      <p:sp>
        <p:nvSpPr>
          <p:cNvPr id="8" name="TextBox 7">
            <a:extLst>
              <a:ext uri="{FF2B5EF4-FFF2-40B4-BE49-F238E27FC236}">
                <a16:creationId xmlns:a16="http://schemas.microsoft.com/office/drawing/2014/main" id="{419BD73A-EE01-5D90-334C-90E25F7F5385}"/>
              </a:ext>
            </a:extLst>
          </p:cNvPr>
          <p:cNvSpPr txBox="1"/>
          <p:nvPr/>
        </p:nvSpPr>
        <p:spPr>
          <a:xfrm>
            <a:off x="855764" y="4151649"/>
            <a:ext cx="410690" cy="1015663"/>
          </a:xfrm>
          <a:prstGeom prst="rect">
            <a:avLst/>
          </a:prstGeom>
          <a:noFill/>
        </p:spPr>
        <p:txBody>
          <a:bodyPr wrap="none" rtlCol="0">
            <a:spAutoFit/>
          </a:bodyPr>
          <a:lstStyle/>
          <a:p>
            <a:r>
              <a:rPr lang="en-NL" sz="6000" b="1" dirty="0"/>
              <a:t>I</a:t>
            </a:r>
          </a:p>
        </p:txBody>
      </p:sp>
      <p:sp>
        <p:nvSpPr>
          <p:cNvPr id="9" name="TextBox 8">
            <a:extLst>
              <a:ext uri="{FF2B5EF4-FFF2-40B4-BE49-F238E27FC236}">
                <a16:creationId xmlns:a16="http://schemas.microsoft.com/office/drawing/2014/main" id="{A4185A05-9057-FBAE-1415-CE5F1662C7BF}"/>
              </a:ext>
            </a:extLst>
          </p:cNvPr>
          <p:cNvSpPr txBox="1"/>
          <p:nvPr/>
        </p:nvSpPr>
        <p:spPr>
          <a:xfrm>
            <a:off x="1398496" y="1912112"/>
            <a:ext cx="1367682" cy="707886"/>
          </a:xfrm>
          <a:prstGeom prst="rect">
            <a:avLst/>
          </a:prstGeom>
          <a:noFill/>
        </p:spPr>
        <p:txBody>
          <a:bodyPr wrap="none" rtlCol="0">
            <a:spAutoFit/>
          </a:bodyPr>
          <a:lstStyle/>
          <a:p>
            <a:r>
              <a:rPr lang="en-NL" sz="4000" b="1" dirty="0"/>
              <a:t>lobal</a:t>
            </a:r>
          </a:p>
        </p:txBody>
      </p:sp>
      <p:sp>
        <p:nvSpPr>
          <p:cNvPr id="10" name="TextBox 9">
            <a:extLst>
              <a:ext uri="{FF2B5EF4-FFF2-40B4-BE49-F238E27FC236}">
                <a16:creationId xmlns:a16="http://schemas.microsoft.com/office/drawing/2014/main" id="{E6094F5D-AAA2-71E0-E49C-9AD146CB65A6}"/>
              </a:ext>
            </a:extLst>
          </p:cNvPr>
          <p:cNvSpPr txBox="1"/>
          <p:nvPr/>
        </p:nvSpPr>
        <p:spPr>
          <a:xfrm>
            <a:off x="1361340" y="2688543"/>
            <a:ext cx="1503938" cy="707886"/>
          </a:xfrm>
          <a:prstGeom prst="rect">
            <a:avLst/>
          </a:prstGeom>
          <a:noFill/>
        </p:spPr>
        <p:txBody>
          <a:bodyPr wrap="none" rtlCol="0">
            <a:spAutoFit/>
          </a:bodyPr>
          <a:lstStyle/>
          <a:p>
            <a:r>
              <a:rPr lang="en-NL" sz="4000" b="1" dirty="0"/>
              <a:t>nique</a:t>
            </a:r>
          </a:p>
        </p:txBody>
      </p:sp>
      <p:sp>
        <p:nvSpPr>
          <p:cNvPr id="11" name="TextBox 10">
            <a:extLst>
              <a:ext uri="{FF2B5EF4-FFF2-40B4-BE49-F238E27FC236}">
                <a16:creationId xmlns:a16="http://schemas.microsoft.com/office/drawing/2014/main" id="{AC8A48B8-E9AC-2CAF-205F-239D91F2DF2C}"/>
              </a:ext>
            </a:extLst>
          </p:cNvPr>
          <p:cNvSpPr txBox="1"/>
          <p:nvPr/>
        </p:nvSpPr>
        <p:spPr>
          <a:xfrm>
            <a:off x="1252927" y="3515365"/>
            <a:ext cx="2261645" cy="707886"/>
          </a:xfrm>
          <a:prstGeom prst="rect">
            <a:avLst/>
          </a:prstGeom>
          <a:noFill/>
        </p:spPr>
        <p:txBody>
          <a:bodyPr wrap="none" rtlCol="0">
            <a:spAutoFit/>
          </a:bodyPr>
          <a:lstStyle/>
          <a:p>
            <a:r>
              <a:rPr lang="en-NL" sz="4000" b="1" dirty="0"/>
              <a:t>ersistent</a:t>
            </a:r>
          </a:p>
        </p:txBody>
      </p:sp>
      <p:sp>
        <p:nvSpPr>
          <p:cNvPr id="13" name="TextBox 12">
            <a:extLst>
              <a:ext uri="{FF2B5EF4-FFF2-40B4-BE49-F238E27FC236}">
                <a16:creationId xmlns:a16="http://schemas.microsoft.com/office/drawing/2014/main" id="{E26CA72C-EA11-355C-2AE8-509DE1598151}"/>
              </a:ext>
            </a:extLst>
          </p:cNvPr>
          <p:cNvSpPr txBox="1"/>
          <p:nvPr/>
        </p:nvSpPr>
        <p:spPr>
          <a:xfrm>
            <a:off x="1061109" y="4398709"/>
            <a:ext cx="2172390" cy="707886"/>
          </a:xfrm>
          <a:prstGeom prst="rect">
            <a:avLst/>
          </a:prstGeom>
          <a:noFill/>
        </p:spPr>
        <p:txBody>
          <a:bodyPr wrap="none" rtlCol="0">
            <a:spAutoFit/>
          </a:bodyPr>
          <a:lstStyle/>
          <a:p>
            <a:r>
              <a:rPr lang="en-NL" sz="4000" b="1" dirty="0"/>
              <a:t>dentifier</a:t>
            </a:r>
          </a:p>
        </p:txBody>
      </p:sp>
      <p:pic>
        <p:nvPicPr>
          <p:cNvPr id="3" name="Picture 2" descr="A group of men singing into a microphone&#10;&#10;AI-generated content may be incorrect.">
            <a:hlinkClick r:id="rId3"/>
            <a:extLst>
              <a:ext uri="{FF2B5EF4-FFF2-40B4-BE49-F238E27FC236}">
                <a16:creationId xmlns:a16="http://schemas.microsoft.com/office/drawing/2014/main" id="{54C4E54D-122A-BFC8-6878-D3A06B5AC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852" y="3056482"/>
            <a:ext cx="4610100" cy="3086100"/>
          </a:xfrm>
          <a:prstGeom prst="rect">
            <a:avLst/>
          </a:prstGeom>
        </p:spPr>
      </p:pic>
      <p:sp>
        <p:nvSpPr>
          <p:cNvPr id="7" name="TextBox 6">
            <a:extLst>
              <a:ext uri="{FF2B5EF4-FFF2-40B4-BE49-F238E27FC236}">
                <a16:creationId xmlns:a16="http://schemas.microsoft.com/office/drawing/2014/main" id="{C362FBDC-C9B7-685C-664D-FE28D1686657}"/>
              </a:ext>
            </a:extLst>
          </p:cNvPr>
          <p:cNvSpPr txBox="1"/>
          <p:nvPr/>
        </p:nvSpPr>
        <p:spPr>
          <a:xfrm>
            <a:off x="7199953" y="1683809"/>
            <a:ext cx="1581908" cy="646331"/>
          </a:xfrm>
          <a:prstGeom prst="rect">
            <a:avLst/>
          </a:prstGeom>
          <a:noFill/>
        </p:spPr>
        <p:txBody>
          <a:bodyPr wrap="none" rtlCol="0">
            <a:spAutoFit/>
          </a:bodyPr>
          <a:lstStyle/>
          <a:p>
            <a:pPr algn="ctr"/>
            <a:r>
              <a:rPr lang="en-NL" b="1" dirty="0"/>
              <a:t>Bee Gees</a:t>
            </a:r>
          </a:p>
          <a:p>
            <a:pPr algn="ctr"/>
            <a:r>
              <a:rPr lang="en-GB" dirty="0"/>
              <a:t>B</a:t>
            </a:r>
            <a:r>
              <a:rPr lang="en-NL" dirty="0"/>
              <a:t>eegees.com</a:t>
            </a:r>
          </a:p>
        </p:txBody>
      </p:sp>
      <p:pic>
        <p:nvPicPr>
          <p:cNvPr id="15" name="Picture 14">
            <a:extLst>
              <a:ext uri="{FF2B5EF4-FFF2-40B4-BE49-F238E27FC236}">
                <a16:creationId xmlns:a16="http://schemas.microsoft.com/office/drawing/2014/main" id="{BB5358CF-0CA6-4B6A-4313-F8CCC8C597A2}"/>
              </a:ext>
            </a:extLst>
          </p:cNvPr>
          <p:cNvPicPr>
            <a:picLocks noChangeAspect="1"/>
          </p:cNvPicPr>
          <p:nvPr/>
        </p:nvPicPr>
        <p:blipFill>
          <a:blip r:embed="rId5"/>
          <a:stretch>
            <a:fillRect/>
          </a:stretch>
        </p:blipFill>
        <p:spPr>
          <a:xfrm rot="8038740">
            <a:off x="6880130" y="2387866"/>
            <a:ext cx="610891" cy="610891"/>
          </a:xfrm>
          <a:prstGeom prst="rect">
            <a:avLst/>
          </a:prstGeom>
        </p:spPr>
      </p:pic>
      <p:sp>
        <p:nvSpPr>
          <p:cNvPr id="16" name="Oval Callout 15">
            <a:extLst>
              <a:ext uri="{FF2B5EF4-FFF2-40B4-BE49-F238E27FC236}">
                <a16:creationId xmlns:a16="http://schemas.microsoft.com/office/drawing/2014/main" id="{864A2A4C-B471-95C3-5727-1404A5F8F7C2}"/>
              </a:ext>
            </a:extLst>
          </p:cNvPr>
          <p:cNvSpPr/>
          <p:nvPr/>
        </p:nvSpPr>
        <p:spPr>
          <a:xfrm>
            <a:off x="10095919" y="2909721"/>
            <a:ext cx="1509053" cy="863795"/>
          </a:xfrm>
          <a:prstGeom prst="wedgeEllipseCallout">
            <a:avLst>
              <a:gd name="adj1" fmla="val -60572"/>
              <a:gd name="adj2" fmla="val 505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I’m unique!</a:t>
            </a:r>
          </a:p>
        </p:txBody>
      </p:sp>
    </p:spTree>
    <p:extLst>
      <p:ext uri="{BB962C8B-B14F-4D97-AF65-F5344CB8AC3E}">
        <p14:creationId xmlns:p14="http://schemas.microsoft.com/office/powerpoint/2010/main" val="168173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6948CD-91AF-E684-63AA-96ECFE6D03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E329A-9B3D-F30D-3BE4-A096ADCC19F4}"/>
              </a:ext>
            </a:extLst>
          </p:cNvPr>
          <p:cNvSpPr>
            <a:spLocks noGrp="1"/>
          </p:cNvSpPr>
          <p:nvPr>
            <p:ph type="title"/>
          </p:nvPr>
        </p:nvSpPr>
        <p:spPr/>
        <p:txBody>
          <a:bodyPr/>
          <a:lstStyle/>
          <a:p>
            <a:r>
              <a:rPr lang="en-NL" dirty="0"/>
              <a:t>Persistent Identifiers</a:t>
            </a:r>
          </a:p>
        </p:txBody>
      </p:sp>
      <p:sp>
        <p:nvSpPr>
          <p:cNvPr id="7" name="TextBox 6">
            <a:extLst>
              <a:ext uri="{FF2B5EF4-FFF2-40B4-BE49-F238E27FC236}">
                <a16:creationId xmlns:a16="http://schemas.microsoft.com/office/drawing/2014/main" id="{4081163D-9443-2324-F4D2-85973FC835A6}"/>
              </a:ext>
            </a:extLst>
          </p:cNvPr>
          <p:cNvSpPr txBox="1"/>
          <p:nvPr/>
        </p:nvSpPr>
        <p:spPr>
          <a:xfrm>
            <a:off x="969542" y="1367522"/>
            <a:ext cx="1535420" cy="369332"/>
          </a:xfrm>
          <a:prstGeom prst="rect">
            <a:avLst/>
          </a:prstGeom>
          <a:noFill/>
        </p:spPr>
        <p:txBody>
          <a:bodyPr wrap="none" rtlCol="0">
            <a:spAutoFit/>
          </a:bodyPr>
          <a:lstStyle/>
          <a:p>
            <a:pPr algn="ctr"/>
            <a:r>
              <a:rPr lang="en-GB" dirty="0"/>
              <a:t>B</a:t>
            </a:r>
            <a:r>
              <a:rPr lang="en-NL" dirty="0"/>
              <a:t>eegees.com</a:t>
            </a:r>
          </a:p>
        </p:txBody>
      </p:sp>
      <p:pic>
        <p:nvPicPr>
          <p:cNvPr id="15" name="Picture 14">
            <a:extLst>
              <a:ext uri="{FF2B5EF4-FFF2-40B4-BE49-F238E27FC236}">
                <a16:creationId xmlns:a16="http://schemas.microsoft.com/office/drawing/2014/main" id="{2583B5CF-EA83-EE97-81E3-EECC1D57E048}"/>
              </a:ext>
            </a:extLst>
          </p:cNvPr>
          <p:cNvPicPr>
            <a:picLocks noChangeAspect="1"/>
          </p:cNvPicPr>
          <p:nvPr/>
        </p:nvPicPr>
        <p:blipFill>
          <a:blip r:embed="rId3"/>
          <a:stretch>
            <a:fillRect/>
          </a:stretch>
        </p:blipFill>
        <p:spPr>
          <a:xfrm rot="8038740">
            <a:off x="664096" y="1678639"/>
            <a:ext cx="610891" cy="610891"/>
          </a:xfrm>
          <a:prstGeom prst="rect">
            <a:avLst/>
          </a:prstGeom>
        </p:spPr>
      </p:pic>
      <p:pic>
        <p:nvPicPr>
          <p:cNvPr id="12" name="Picture 11">
            <a:extLst>
              <a:ext uri="{FF2B5EF4-FFF2-40B4-BE49-F238E27FC236}">
                <a16:creationId xmlns:a16="http://schemas.microsoft.com/office/drawing/2014/main" id="{5E411B32-9F7B-1DFA-F5DA-4FE7398B7BE0}"/>
              </a:ext>
            </a:extLst>
          </p:cNvPr>
          <p:cNvPicPr>
            <a:picLocks noChangeAspect="1"/>
          </p:cNvPicPr>
          <p:nvPr/>
        </p:nvPicPr>
        <p:blipFill>
          <a:blip r:embed="rId4"/>
          <a:stretch>
            <a:fillRect/>
          </a:stretch>
        </p:blipFill>
        <p:spPr>
          <a:xfrm>
            <a:off x="1222762" y="1736854"/>
            <a:ext cx="10814380" cy="4892080"/>
          </a:xfrm>
          <a:prstGeom prst="rect">
            <a:avLst/>
          </a:prstGeom>
        </p:spPr>
      </p:pic>
    </p:spTree>
    <p:extLst>
      <p:ext uri="{BB962C8B-B14F-4D97-AF65-F5344CB8AC3E}">
        <p14:creationId xmlns:p14="http://schemas.microsoft.com/office/powerpoint/2010/main" val="152465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1096-0D71-AEF3-31F7-0A9DE4D9444B}"/>
              </a:ext>
            </a:extLst>
          </p:cNvPr>
          <p:cNvSpPr>
            <a:spLocks noGrp="1"/>
          </p:cNvSpPr>
          <p:nvPr>
            <p:ph type="title"/>
          </p:nvPr>
        </p:nvSpPr>
        <p:spPr/>
        <p:txBody>
          <a:bodyPr/>
          <a:lstStyle/>
          <a:p>
            <a:r>
              <a:rPr lang="en-NL" dirty="0"/>
              <a:t>Anatomy of a PID</a:t>
            </a:r>
          </a:p>
        </p:txBody>
      </p:sp>
      <p:sp>
        <p:nvSpPr>
          <p:cNvPr id="5" name="TextBox 4">
            <a:extLst>
              <a:ext uri="{FF2B5EF4-FFF2-40B4-BE49-F238E27FC236}">
                <a16:creationId xmlns:a16="http://schemas.microsoft.com/office/drawing/2014/main" id="{236740E0-8F1B-4235-C2D2-B8A9F94D340E}"/>
              </a:ext>
            </a:extLst>
          </p:cNvPr>
          <p:cNvSpPr txBox="1"/>
          <p:nvPr/>
        </p:nvSpPr>
        <p:spPr>
          <a:xfrm>
            <a:off x="2713793" y="2905781"/>
            <a:ext cx="6762685" cy="523220"/>
          </a:xfrm>
          <a:prstGeom prst="rect">
            <a:avLst/>
          </a:prstGeom>
          <a:noFill/>
        </p:spPr>
        <p:txBody>
          <a:bodyPr wrap="none" rtlCol="0">
            <a:spAutoFit/>
          </a:bodyPr>
          <a:lstStyle/>
          <a:p>
            <a:r>
              <a:rPr lang="en-GB" sz="2800" b="1" dirty="0"/>
              <a:t>https://</a:t>
            </a:r>
            <a:r>
              <a:rPr lang="en-GB" sz="2800" b="1" dirty="0" err="1"/>
              <a:t>www.beegees.com</a:t>
            </a:r>
            <a:r>
              <a:rPr lang="en-GB" sz="2800" b="1" dirty="0"/>
              <a:t>/</a:t>
            </a:r>
            <a:r>
              <a:rPr lang="en-GB" sz="2800" b="1" dirty="0">
                <a:solidFill>
                  <a:srgbClr val="00B050"/>
                </a:solidFill>
              </a:rPr>
              <a:t>v1/</a:t>
            </a:r>
            <a:r>
              <a:rPr lang="en-GB" sz="2800" b="1" dirty="0">
                <a:solidFill>
                  <a:srgbClr val="FF0000"/>
                </a:solidFill>
              </a:rPr>
              <a:t>TR01A052</a:t>
            </a:r>
            <a:endParaRPr lang="en-NL" sz="2800" b="1" dirty="0">
              <a:solidFill>
                <a:srgbClr val="FF0000"/>
              </a:solidFill>
            </a:endParaRPr>
          </a:p>
        </p:txBody>
      </p:sp>
      <p:sp>
        <p:nvSpPr>
          <p:cNvPr id="7" name="Left Brace 6">
            <a:extLst>
              <a:ext uri="{FF2B5EF4-FFF2-40B4-BE49-F238E27FC236}">
                <a16:creationId xmlns:a16="http://schemas.microsoft.com/office/drawing/2014/main" id="{10AC534F-EDB9-8013-B541-D4D075D21C29}"/>
              </a:ext>
            </a:extLst>
          </p:cNvPr>
          <p:cNvSpPr/>
          <p:nvPr/>
        </p:nvSpPr>
        <p:spPr>
          <a:xfrm rot="16200000">
            <a:off x="4844258" y="1406201"/>
            <a:ext cx="328099" cy="4373698"/>
          </a:xfrm>
          <a:prstGeom prst="leftBrace">
            <a:avLst>
              <a:gd name="adj1" fmla="val 8333"/>
              <a:gd name="adj2" fmla="val 53196"/>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a:p>
        </p:txBody>
      </p:sp>
      <p:sp>
        <p:nvSpPr>
          <p:cNvPr id="8" name="Left Brace 7">
            <a:extLst>
              <a:ext uri="{FF2B5EF4-FFF2-40B4-BE49-F238E27FC236}">
                <a16:creationId xmlns:a16="http://schemas.microsoft.com/office/drawing/2014/main" id="{B52B591D-E2CB-2B5B-7FA1-903C0B8102A9}"/>
              </a:ext>
            </a:extLst>
          </p:cNvPr>
          <p:cNvSpPr/>
          <p:nvPr/>
        </p:nvSpPr>
        <p:spPr>
          <a:xfrm rot="16200000">
            <a:off x="8375163" y="2821866"/>
            <a:ext cx="328100" cy="1542361"/>
          </a:xfrm>
          <a:prstGeom prst="leftBrace">
            <a:avLst>
              <a:gd name="adj1" fmla="val 8333"/>
              <a:gd name="adj2" fmla="val 53196"/>
            </a:avLst>
          </a:prstGeom>
          <a:ln w="28575">
            <a:solidFill>
              <a:srgbClr val="ED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a:p>
        </p:txBody>
      </p:sp>
      <p:sp>
        <p:nvSpPr>
          <p:cNvPr id="9" name="Left Brace 8">
            <a:extLst>
              <a:ext uri="{FF2B5EF4-FFF2-40B4-BE49-F238E27FC236}">
                <a16:creationId xmlns:a16="http://schemas.microsoft.com/office/drawing/2014/main" id="{7A3C2C77-A415-B937-172C-3401E143F7E5}"/>
              </a:ext>
            </a:extLst>
          </p:cNvPr>
          <p:cNvSpPr/>
          <p:nvPr/>
        </p:nvSpPr>
        <p:spPr>
          <a:xfrm rot="16200000">
            <a:off x="7317547" y="3306607"/>
            <a:ext cx="328100" cy="572876"/>
          </a:xfrm>
          <a:prstGeom prst="leftBrace">
            <a:avLst>
              <a:gd name="adj1" fmla="val 8333"/>
              <a:gd name="adj2" fmla="val 53196"/>
            </a:avLst>
          </a:prstGeom>
          <a:ln w="28575">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a:solidFill>
                <a:srgbClr val="00B050"/>
              </a:solidFill>
            </a:endParaRPr>
          </a:p>
        </p:txBody>
      </p:sp>
      <p:sp>
        <p:nvSpPr>
          <p:cNvPr id="10" name="TextBox 9">
            <a:extLst>
              <a:ext uri="{FF2B5EF4-FFF2-40B4-BE49-F238E27FC236}">
                <a16:creationId xmlns:a16="http://schemas.microsoft.com/office/drawing/2014/main" id="{DD40A1C4-ABA3-049E-79F9-C9FD127136E0}"/>
              </a:ext>
            </a:extLst>
          </p:cNvPr>
          <p:cNvSpPr txBox="1"/>
          <p:nvPr/>
        </p:nvSpPr>
        <p:spPr>
          <a:xfrm>
            <a:off x="4580447" y="3757095"/>
            <a:ext cx="1186543" cy="400110"/>
          </a:xfrm>
          <a:prstGeom prst="rect">
            <a:avLst/>
          </a:prstGeom>
          <a:noFill/>
        </p:spPr>
        <p:txBody>
          <a:bodyPr wrap="none" rtlCol="0">
            <a:spAutoFit/>
          </a:bodyPr>
          <a:lstStyle/>
          <a:p>
            <a:r>
              <a:rPr lang="en-NL" sz="2000" dirty="0"/>
              <a:t>Base URI</a:t>
            </a:r>
          </a:p>
        </p:txBody>
      </p:sp>
      <p:sp>
        <p:nvSpPr>
          <p:cNvPr id="11" name="TextBox 10">
            <a:extLst>
              <a:ext uri="{FF2B5EF4-FFF2-40B4-BE49-F238E27FC236}">
                <a16:creationId xmlns:a16="http://schemas.microsoft.com/office/drawing/2014/main" id="{7DFCEB1E-B3B1-32AC-E3BF-F14DB0D6E387}"/>
              </a:ext>
            </a:extLst>
          </p:cNvPr>
          <p:cNvSpPr txBox="1"/>
          <p:nvPr/>
        </p:nvSpPr>
        <p:spPr>
          <a:xfrm>
            <a:off x="6992841" y="3757095"/>
            <a:ext cx="1011239" cy="400110"/>
          </a:xfrm>
          <a:prstGeom prst="rect">
            <a:avLst/>
          </a:prstGeom>
          <a:noFill/>
        </p:spPr>
        <p:txBody>
          <a:bodyPr wrap="none" rtlCol="0">
            <a:spAutoFit/>
          </a:bodyPr>
          <a:lstStyle/>
          <a:p>
            <a:r>
              <a:rPr lang="en-NL" sz="2000" dirty="0"/>
              <a:t>Version</a:t>
            </a:r>
          </a:p>
        </p:txBody>
      </p:sp>
      <p:sp>
        <p:nvSpPr>
          <p:cNvPr id="12" name="TextBox 11">
            <a:extLst>
              <a:ext uri="{FF2B5EF4-FFF2-40B4-BE49-F238E27FC236}">
                <a16:creationId xmlns:a16="http://schemas.microsoft.com/office/drawing/2014/main" id="{21B089C4-5B11-82FA-A691-A7D3DF15CC0F}"/>
              </a:ext>
            </a:extLst>
          </p:cNvPr>
          <p:cNvSpPr txBox="1"/>
          <p:nvPr/>
        </p:nvSpPr>
        <p:spPr>
          <a:xfrm>
            <a:off x="8108272" y="3757095"/>
            <a:ext cx="1087927" cy="400110"/>
          </a:xfrm>
          <a:prstGeom prst="rect">
            <a:avLst/>
          </a:prstGeom>
          <a:noFill/>
        </p:spPr>
        <p:txBody>
          <a:bodyPr wrap="none" rtlCol="0">
            <a:spAutoFit/>
          </a:bodyPr>
          <a:lstStyle/>
          <a:p>
            <a:r>
              <a:rPr lang="en-NL" sz="2000" dirty="0"/>
              <a:t>Local ID</a:t>
            </a:r>
          </a:p>
        </p:txBody>
      </p:sp>
    </p:spTree>
    <p:extLst>
      <p:ext uri="{BB962C8B-B14F-4D97-AF65-F5344CB8AC3E}">
        <p14:creationId xmlns:p14="http://schemas.microsoft.com/office/powerpoint/2010/main" val="423886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7EC01-3EB5-0E83-710E-FE6266442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2059E-894F-52C2-5872-D88A7E9628F0}"/>
              </a:ext>
            </a:extLst>
          </p:cNvPr>
          <p:cNvSpPr>
            <a:spLocks noGrp="1"/>
          </p:cNvSpPr>
          <p:nvPr>
            <p:ph type="title"/>
          </p:nvPr>
        </p:nvSpPr>
        <p:spPr/>
        <p:txBody>
          <a:bodyPr/>
          <a:lstStyle/>
          <a:p>
            <a:r>
              <a:rPr lang="en-NL" dirty="0"/>
              <a:t>Anatomy of a PID</a:t>
            </a:r>
          </a:p>
        </p:txBody>
      </p:sp>
      <p:sp>
        <p:nvSpPr>
          <p:cNvPr id="5" name="TextBox 4">
            <a:extLst>
              <a:ext uri="{FF2B5EF4-FFF2-40B4-BE49-F238E27FC236}">
                <a16:creationId xmlns:a16="http://schemas.microsoft.com/office/drawing/2014/main" id="{463FDC13-255B-C958-B58C-07B0F7601DE9}"/>
              </a:ext>
            </a:extLst>
          </p:cNvPr>
          <p:cNvSpPr txBox="1"/>
          <p:nvPr/>
        </p:nvSpPr>
        <p:spPr>
          <a:xfrm>
            <a:off x="2713793" y="2905781"/>
            <a:ext cx="6762685" cy="523220"/>
          </a:xfrm>
          <a:prstGeom prst="rect">
            <a:avLst/>
          </a:prstGeom>
          <a:noFill/>
        </p:spPr>
        <p:txBody>
          <a:bodyPr wrap="none" rtlCol="0">
            <a:spAutoFit/>
          </a:bodyPr>
          <a:lstStyle/>
          <a:p>
            <a:r>
              <a:rPr lang="en-GB" sz="2800" b="1" dirty="0"/>
              <a:t>https://</a:t>
            </a:r>
            <a:r>
              <a:rPr lang="en-GB" sz="2800" b="1" dirty="0" err="1"/>
              <a:t>www.beegees.com</a:t>
            </a:r>
            <a:r>
              <a:rPr lang="en-GB" sz="2800" b="1" dirty="0"/>
              <a:t>/</a:t>
            </a:r>
            <a:r>
              <a:rPr lang="en-GB" sz="2800" b="1" dirty="0">
                <a:solidFill>
                  <a:srgbClr val="00B050"/>
                </a:solidFill>
              </a:rPr>
              <a:t>v1/</a:t>
            </a:r>
            <a:r>
              <a:rPr lang="en-GB" sz="2800" b="1" dirty="0">
                <a:solidFill>
                  <a:srgbClr val="FF0000"/>
                </a:solidFill>
              </a:rPr>
              <a:t>TR01A052</a:t>
            </a:r>
            <a:endParaRPr lang="en-NL" sz="2800" b="1" dirty="0">
              <a:solidFill>
                <a:srgbClr val="FF0000"/>
              </a:solidFill>
            </a:endParaRPr>
          </a:p>
        </p:txBody>
      </p:sp>
      <p:sp>
        <p:nvSpPr>
          <p:cNvPr id="7" name="Left Brace 6">
            <a:extLst>
              <a:ext uri="{FF2B5EF4-FFF2-40B4-BE49-F238E27FC236}">
                <a16:creationId xmlns:a16="http://schemas.microsoft.com/office/drawing/2014/main" id="{5AE8EFD3-C788-2AC6-26AA-8669076D047D}"/>
              </a:ext>
            </a:extLst>
          </p:cNvPr>
          <p:cNvSpPr/>
          <p:nvPr/>
        </p:nvSpPr>
        <p:spPr>
          <a:xfrm rot="16200000">
            <a:off x="4844258" y="1406201"/>
            <a:ext cx="328099" cy="4373698"/>
          </a:xfrm>
          <a:prstGeom prst="leftBrace">
            <a:avLst>
              <a:gd name="adj1" fmla="val 8333"/>
              <a:gd name="adj2" fmla="val 53196"/>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a:p>
        </p:txBody>
      </p:sp>
      <p:sp>
        <p:nvSpPr>
          <p:cNvPr id="8" name="Left Brace 7">
            <a:extLst>
              <a:ext uri="{FF2B5EF4-FFF2-40B4-BE49-F238E27FC236}">
                <a16:creationId xmlns:a16="http://schemas.microsoft.com/office/drawing/2014/main" id="{24A69723-C5BE-927E-A0EE-5F70BD69C387}"/>
              </a:ext>
            </a:extLst>
          </p:cNvPr>
          <p:cNvSpPr/>
          <p:nvPr/>
        </p:nvSpPr>
        <p:spPr>
          <a:xfrm rot="16200000">
            <a:off x="8375163" y="2821866"/>
            <a:ext cx="328100" cy="1542361"/>
          </a:xfrm>
          <a:prstGeom prst="leftBrace">
            <a:avLst>
              <a:gd name="adj1" fmla="val 8333"/>
              <a:gd name="adj2" fmla="val 53196"/>
            </a:avLst>
          </a:prstGeom>
          <a:ln w="28575">
            <a:solidFill>
              <a:srgbClr val="ED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a:p>
        </p:txBody>
      </p:sp>
      <p:sp>
        <p:nvSpPr>
          <p:cNvPr id="9" name="Left Brace 8">
            <a:extLst>
              <a:ext uri="{FF2B5EF4-FFF2-40B4-BE49-F238E27FC236}">
                <a16:creationId xmlns:a16="http://schemas.microsoft.com/office/drawing/2014/main" id="{B2AD8D25-1370-BA6A-B0A9-7AAD2F8D7268}"/>
              </a:ext>
            </a:extLst>
          </p:cNvPr>
          <p:cNvSpPr/>
          <p:nvPr/>
        </p:nvSpPr>
        <p:spPr>
          <a:xfrm rot="16200000">
            <a:off x="7317547" y="3306607"/>
            <a:ext cx="328100" cy="572876"/>
          </a:xfrm>
          <a:prstGeom prst="leftBrace">
            <a:avLst>
              <a:gd name="adj1" fmla="val 8333"/>
              <a:gd name="adj2" fmla="val 53196"/>
            </a:avLst>
          </a:prstGeom>
          <a:ln w="28575">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a:solidFill>
                <a:srgbClr val="00B050"/>
              </a:solidFill>
            </a:endParaRPr>
          </a:p>
        </p:txBody>
      </p:sp>
      <p:sp>
        <p:nvSpPr>
          <p:cNvPr id="10" name="TextBox 9">
            <a:extLst>
              <a:ext uri="{FF2B5EF4-FFF2-40B4-BE49-F238E27FC236}">
                <a16:creationId xmlns:a16="http://schemas.microsoft.com/office/drawing/2014/main" id="{6785371B-AD56-2310-2852-A957DB9F1B14}"/>
              </a:ext>
            </a:extLst>
          </p:cNvPr>
          <p:cNvSpPr txBox="1"/>
          <p:nvPr/>
        </p:nvSpPr>
        <p:spPr>
          <a:xfrm>
            <a:off x="4580447" y="3757095"/>
            <a:ext cx="1186543" cy="400110"/>
          </a:xfrm>
          <a:prstGeom prst="rect">
            <a:avLst/>
          </a:prstGeom>
          <a:noFill/>
        </p:spPr>
        <p:txBody>
          <a:bodyPr wrap="none" rtlCol="0">
            <a:spAutoFit/>
          </a:bodyPr>
          <a:lstStyle/>
          <a:p>
            <a:r>
              <a:rPr lang="en-NL" sz="2000" dirty="0"/>
              <a:t>Base URI</a:t>
            </a:r>
          </a:p>
        </p:txBody>
      </p:sp>
      <p:sp>
        <p:nvSpPr>
          <p:cNvPr id="11" name="TextBox 10">
            <a:extLst>
              <a:ext uri="{FF2B5EF4-FFF2-40B4-BE49-F238E27FC236}">
                <a16:creationId xmlns:a16="http://schemas.microsoft.com/office/drawing/2014/main" id="{9C3C7BDC-46CF-2549-C4F5-DD34C4463754}"/>
              </a:ext>
            </a:extLst>
          </p:cNvPr>
          <p:cNvSpPr txBox="1"/>
          <p:nvPr/>
        </p:nvSpPr>
        <p:spPr>
          <a:xfrm>
            <a:off x="6992841" y="3757095"/>
            <a:ext cx="1011239" cy="400110"/>
          </a:xfrm>
          <a:prstGeom prst="rect">
            <a:avLst/>
          </a:prstGeom>
          <a:noFill/>
        </p:spPr>
        <p:txBody>
          <a:bodyPr wrap="none" rtlCol="0">
            <a:spAutoFit/>
          </a:bodyPr>
          <a:lstStyle/>
          <a:p>
            <a:r>
              <a:rPr lang="en-NL" sz="2000" dirty="0"/>
              <a:t>Version</a:t>
            </a:r>
          </a:p>
        </p:txBody>
      </p:sp>
      <p:sp>
        <p:nvSpPr>
          <p:cNvPr id="12" name="TextBox 11">
            <a:extLst>
              <a:ext uri="{FF2B5EF4-FFF2-40B4-BE49-F238E27FC236}">
                <a16:creationId xmlns:a16="http://schemas.microsoft.com/office/drawing/2014/main" id="{4E307E38-FF29-D34F-5F7A-6B9A2D64BEEA}"/>
              </a:ext>
            </a:extLst>
          </p:cNvPr>
          <p:cNvSpPr txBox="1"/>
          <p:nvPr/>
        </p:nvSpPr>
        <p:spPr>
          <a:xfrm>
            <a:off x="8108272" y="3757095"/>
            <a:ext cx="1087927" cy="400110"/>
          </a:xfrm>
          <a:prstGeom prst="rect">
            <a:avLst/>
          </a:prstGeom>
          <a:noFill/>
        </p:spPr>
        <p:txBody>
          <a:bodyPr wrap="none" rtlCol="0">
            <a:spAutoFit/>
          </a:bodyPr>
          <a:lstStyle/>
          <a:p>
            <a:r>
              <a:rPr lang="en-NL" sz="2000" dirty="0"/>
              <a:t>Local ID</a:t>
            </a:r>
          </a:p>
        </p:txBody>
      </p:sp>
      <p:pic>
        <p:nvPicPr>
          <p:cNvPr id="4" name="Graphic 3" descr="Database with solid fill">
            <a:extLst>
              <a:ext uri="{FF2B5EF4-FFF2-40B4-BE49-F238E27FC236}">
                <a16:creationId xmlns:a16="http://schemas.microsoft.com/office/drawing/2014/main" id="{1D674F02-8C71-A3F3-D779-BA072F3683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7935" y="5145657"/>
            <a:ext cx="914400" cy="914400"/>
          </a:xfrm>
          <a:prstGeom prst="rect">
            <a:avLst/>
          </a:prstGeom>
        </p:spPr>
      </p:pic>
      <p:pic>
        <p:nvPicPr>
          <p:cNvPr id="13" name="Graphic 12" descr="Earth globe: Americas with solid fill">
            <a:extLst>
              <a:ext uri="{FF2B5EF4-FFF2-40B4-BE49-F238E27FC236}">
                <a16:creationId xmlns:a16="http://schemas.microsoft.com/office/drawing/2014/main" id="{F81F96AB-4459-CA82-2071-EE423C16DD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6047" y="4830935"/>
            <a:ext cx="914400" cy="914400"/>
          </a:xfrm>
          <a:prstGeom prst="rect">
            <a:avLst/>
          </a:prstGeom>
        </p:spPr>
      </p:pic>
      <p:pic>
        <p:nvPicPr>
          <p:cNvPr id="15" name="Graphic 14" descr="Arrow Right outline">
            <a:extLst>
              <a:ext uri="{FF2B5EF4-FFF2-40B4-BE49-F238E27FC236}">
                <a16:creationId xmlns:a16="http://schemas.microsoft.com/office/drawing/2014/main" id="{5F8406C3-1D00-27A1-B27E-3424AFD4E1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1107" y="4830935"/>
            <a:ext cx="1229122" cy="1229122"/>
          </a:xfrm>
          <a:prstGeom prst="rect">
            <a:avLst/>
          </a:prstGeom>
        </p:spPr>
      </p:pic>
      <p:pic>
        <p:nvPicPr>
          <p:cNvPr id="16" name="Graphic 15" descr="Database with solid fill">
            <a:extLst>
              <a:ext uri="{FF2B5EF4-FFF2-40B4-BE49-F238E27FC236}">
                <a16:creationId xmlns:a16="http://schemas.microsoft.com/office/drawing/2014/main" id="{7075DECC-9B3A-FB09-4057-92FB2A2838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4397" y="4644094"/>
            <a:ext cx="914400" cy="914400"/>
          </a:xfrm>
          <a:prstGeom prst="rect">
            <a:avLst/>
          </a:prstGeom>
        </p:spPr>
      </p:pic>
      <p:pic>
        <p:nvPicPr>
          <p:cNvPr id="17" name="Graphic 16" descr="Database with solid fill">
            <a:extLst>
              <a:ext uri="{FF2B5EF4-FFF2-40B4-BE49-F238E27FC236}">
                <a16:creationId xmlns:a16="http://schemas.microsoft.com/office/drawing/2014/main" id="{F1360A98-9C0C-EA10-7644-6BB7436DF8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4397" y="5680637"/>
            <a:ext cx="914400" cy="914400"/>
          </a:xfrm>
          <a:prstGeom prst="rect">
            <a:avLst/>
          </a:prstGeom>
        </p:spPr>
      </p:pic>
      <p:pic>
        <p:nvPicPr>
          <p:cNvPr id="18" name="Graphic 17" descr="Arrow Right outline">
            <a:extLst>
              <a:ext uri="{FF2B5EF4-FFF2-40B4-BE49-F238E27FC236}">
                <a16:creationId xmlns:a16="http://schemas.microsoft.com/office/drawing/2014/main" id="{7FBFA0DC-CEA7-1317-DAF0-4BC16D22EC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478574">
            <a:off x="6275378" y="4899122"/>
            <a:ext cx="914401" cy="914401"/>
          </a:xfrm>
          <a:prstGeom prst="rect">
            <a:avLst/>
          </a:prstGeom>
        </p:spPr>
      </p:pic>
      <p:pic>
        <p:nvPicPr>
          <p:cNvPr id="19" name="Graphic 18" descr="Arrow Right outline">
            <a:extLst>
              <a:ext uri="{FF2B5EF4-FFF2-40B4-BE49-F238E27FC236}">
                <a16:creationId xmlns:a16="http://schemas.microsoft.com/office/drawing/2014/main" id="{5DFAEA1E-C4B5-CD0D-FD5A-BA2E23AF54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5602">
            <a:off x="6355001" y="5416016"/>
            <a:ext cx="914401" cy="914401"/>
          </a:xfrm>
          <a:prstGeom prst="rect">
            <a:avLst/>
          </a:prstGeom>
        </p:spPr>
      </p:pic>
      <p:pic>
        <p:nvPicPr>
          <p:cNvPr id="21" name="Graphic 20" descr="Table outline">
            <a:extLst>
              <a:ext uri="{FF2B5EF4-FFF2-40B4-BE49-F238E27FC236}">
                <a16:creationId xmlns:a16="http://schemas.microsoft.com/office/drawing/2014/main" id="{7103BF12-B24B-B4B8-5B2F-305122B41028}"/>
              </a:ext>
            </a:extLst>
          </p:cNvPr>
          <p:cNvPicPr>
            <a:picLocks noChangeAspect="1"/>
          </p:cNvPicPr>
          <p:nvPr/>
        </p:nvPicPr>
        <p:blipFill>
          <a:blip r:embed="rId11">
            <a:extLst>
              <a:ext uri="{96DAC541-7B7A-43D3-8B79-37D633B846F1}">
                <asvg:svgBlip xmlns:asvg="http://schemas.microsoft.com/office/drawing/2016/SVG/main" r:embed="rId12"/>
              </a:ext>
            </a:extLst>
          </a:blip>
          <a:srcRect r="36099"/>
          <a:stretch/>
        </p:blipFill>
        <p:spPr>
          <a:xfrm>
            <a:off x="8783270" y="3540429"/>
            <a:ext cx="3142575" cy="3210456"/>
          </a:xfrm>
          <a:prstGeom prst="rect">
            <a:avLst/>
          </a:prstGeom>
        </p:spPr>
      </p:pic>
      <p:sp>
        <p:nvSpPr>
          <p:cNvPr id="22" name="TextBox 21">
            <a:extLst>
              <a:ext uri="{FF2B5EF4-FFF2-40B4-BE49-F238E27FC236}">
                <a16:creationId xmlns:a16="http://schemas.microsoft.com/office/drawing/2014/main" id="{7634A96F-CA59-1F1B-1F10-E93B2DFBD10A}"/>
              </a:ext>
            </a:extLst>
          </p:cNvPr>
          <p:cNvSpPr txBox="1"/>
          <p:nvPr/>
        </p:nvSpPr>
        <p:spPr>
          <a:xfrm>
            <a:off x="9431165" y="4391135"/>
            <a:ext cx="543739" cy="523220"/>
          </a:xfrm>
          <a:prstGeom prst="rect">
            <a:avLst/>
          </a:prstGeom>
          <a:noFill/>
        </p:spPr>
        <p:txBody>
          <a:bodyPr wrap="none" rtlCol="0">
            <a:spAutoFit/>
          </a:bodyPr>
          <a:lstStyle/>
          <a:p>
            <a:r>
              <a:rPr lang="en-NL" sz="2800" b="1" dirty="0">
                <a:solidFill>
                  <a:srgbClr val="FF0000"/>
                </a:solidFill>
              </a:rPr>
              <a:t>ID</a:t>
            </a:r>
          </a:p>
        </p:txBody>
      </p:sp>
      <p:pic>
        <p:nvPicPr>
          <p:cNvPr id="23" name="Graphic 22" descr="Arrow Right outline">
            <a:extLst>
              <a:ext uri="{FF2B5EF4-FFF2-40B4-BE49-F238E27FC236}">
                <a16:creationId xmlns:a16="http://schemas.microsoft.com/office/drawing/2014/main" id="{21FA0898-FC29-1A54-C6F4-40017ACD32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36417">
            <a:off x="7728868" y="4573091"/>
            <a:ext cx="1466744" cy="914401"/>
          </a:xfrm>
          <a:prstGeom prst="rect">
            <a:avLst/>
          </a:prstGeom>
        </p:spPr>
      </p:pic>
      <p:sp>
        <p:nvSpPr>
          <p:cNvPr id="25" name="TextBox 24">
            <a:extLst>
              <a:ext uri="{FF2B5EF4-FFF2-40B4-BE49-F238E27FC236}">
                <a16:creationId xmlns:a16="http://schemas.microsoft.com/office/drawing/2014/main" id="{E41542D5-FD68-00C9-755C-C63A885E8D26}"/>
              </a:ext>
            </a:extLst>
          </p:cNvPr>
          <p:cNvSpPr txBox="1"/>
          <p:nvPr/>
        </p:nvSpPr>
        <p:spPr>
          <a:xfrm>
            <a:off x="9407466" y="4973336"/>
            <a:ext cx="6098874" cy="369332"/>
          </a:xfrm>
          <a:prstGeom prst="rect">
            <a:avLst/>
          </a:prstGeom>
          <a:noFill/>
        </p:spPr>
        <p:txBody>
          <a:bodyPr wrap="square">
            <a:spAutoFit/>
          </a:bodyPr>
          <a:lstStyle/>
          <a:p>
            <a:r>
              <a:rPr lang="en-GB" sz="1800" b="1" dirty="0">
                <a:solidFill>
                  <a:srgbClr val="FF0000"/>
                </a:solidFill>
              </a:rPr>
              <a:t>TR01A052</a:t>
            </a:r>
            <a:endParaRPr lang="en-NL" dirty="0"/>
          </a:p>
        </p:txBody>
      </p:sp>
    </p:spTree>
    <p:extLst>
      <p:ext uri="{BB962C8B-B14F-4D97-AF65-F5344CB8AC3E}">
        <p14:creationId xmlns:p14="http://schemas.microsoft.com/office/powerpoint/2010/main" val="30689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6CF0-88E3-5E45-572B-6BA21A02C62B}"/>
              </a:ext>
            </a:extLst>
          </p:cNvPr>
          <p:cNvSpPr>
            <a:spLocks noGrp="1"/>
          </p:cNvSpPr>
          <p:nvPr>
            <p:ph type="title"/>
          </p:nvPr>
        </p:nvSpPr>
        <p:spPr/>
        <p:txBody>
          <a:bodyPr/>
          <a:lstStyle/>
          <a:p>
            <a:r>
              <a:rPr lang="en-NL" dirty="0"/>
              <a:t>In short words…</a:t>
            </a:r>
          </a:p>
        </p:txBody>
      </p:sp>
      <p:sp>
        <p:nvSpPr>
          <p:cNvPr id="3" name="Content Placeholder 2">
            <a:extLst>
              <a:ext uri="{FF2B5EF4-FFF2-40B4-BE49-F238E27FC236}">
                <a16:creationId xmlns:a16="http://schemas.microsoft.com/office/drawing/2014/main" id="{85C016A6-E0DC-046C-BCDF-E88462B58827}"/>
              </a:ext>
            </a:extLst>
          </p:cNvPr>
          <p:cNvSpPr>
            <a:spLocks noGrp="1"/>
          </p:cNvSpPr>
          <p:nvPr>
            <p:ph idx="1"/>
          </p:nvPr>
        </p:nvSpPr>
        <p:spPr/>
        <p:txBody>
          <a:bodyPr/>
          <a:lstStyle/>
          <a:p>
            <a:r>
              <a:rPr lang="en-GB" dirty="0"/>
              <a:t>GUPI is an URL (already global and unique) that points to your resource (e.g., metadata, data) and is persistent.</a:t>
            </a:r>
          </a:p>
          <a:p>
            <a:r>
              <a:rPr lang="en-GB" dirty="0"/>
              <a:t>It is (usually) composed by:</a:t>
            </a:r>
          </a:p>
          <a:p>
            <a:pPr lvl="1"/>
            <a:r>
              <a:rPr lang="en-GB" dirty="0"/>
              <a:t>Based URL</a:t>
            </a:r>
          </a:p>
          <a:p>
            <a:pPr lvl="1"/>
            <a:r>
              <a:rPr lang="en-GB" dirty="0"/>
              <a:t>Version (not always)</a:t>
            </a:r>
          </a:p>
          <a:p>
            <a:pPr lvl="1"/>
            <a:r>
              <a:rPr lang="en-GB" dirty="0"/>
              <a:t>Local identifier</a:t>
            </a:r>
          </a:p>
        </p:txBody>
      </p:sp>
      <p:sp>
        <p:nvSpPr>
          <p:cNvPr id="4" name="TextBox 3">
            <a:extLst>
              <a:ext uri="{FF2B5EF4-FFF2-40B4-BE49-F238E27FC236}">
                <a16:creationId xmlns:a16="http://schemas.microsoft.com/office/drawing/2014/main" id="{F2609EB9-F949-23AA-9A14-0A6829ED6600}"/>
              </a:ext>
            </a:extLst>
          </p:cNvPr>
          <p:cNvSpPr txBox="1"/>
          <p:nvPr/>
        </p:nvSpPr>
        <p:spPr>
          <a:xfrm>
            <a:off x="2714657" y="4812959"/>
            <a:ext cx="6762685" cy="523220"/>
          </a:xfrm>
          <a:prstGeom prst="rect">
            <a:avLst/>
          </a:prstGeom>
          <a:noFill/>
        </p:spPr>
        <p:txBody>
          <a:bodyPr wrap="none" rtlCol="0">
            <a:spAutoFit/>
          </a:bodyPr>
          <a:lstStyle/>
          <a:p>
            <a:r>
              <a:rPr lang="en-GB" sz="2800" b="1" dirty="0"/>
              <a:t>https://</a:t>
            </a:r>
            <a:r>
              <a:rPr lang="en-GB" sz="2800" b="1" dirty="0" err="1"/>
              <a:t>www.beegees.com</a:t>
            </a:r>
            <a:r>
              <a:rPr lang="en-GB" sz="2800" b="1" dirty="0"/>
              <a:t>/</a:t>
            </a:r>
            <a:r>
              <a:rPr lang="en-GB" sz="2800" b="1" dirty="0">
                <a:solidFill>
                  <a:srgbClr val="00B050"/>
                </a:solidFill>
              </a:rPr>
              <a:t>v1/</a:t>
            </a:r>
            <a:r>
              <a:rPr lang="en-GB" sz="2800" b="1" dirty="0">
                <a:solidFill>
                  <a:srgbClr val="FF0000"/>
                </a:solidFill>
              </a:rPr>
              <a:t>TR01A052</a:t>
            </a:r>
            <a:endParaRPr lang="en-NL" sz="2800" b="1" dirty="0">
              <a:solidFill>
                <a:srgbClr val="FF0000"/>
              </a:solidFill>
            </a:endParaRPr>
          </a:p>
        </p:txBody>
      </p:sp>
      <p:sp>
        <p:nvSpPr>
          <p:cNvPr id="5" name="Left Brace 4">
            <a:extLst>
              <a:ext uri="{FF2B5EF4-FFF2-40B4-BE49-F238E27FC236}">
                <a16:creationId xmlns:a16="http://schemas.microsoft.com/office/drawing/2014/main" id="{16A2C4DA-5936-6D86-3455-4D18200B7B0E}"/>
              </a:ext>
            </a:extLst>
          </p:cNvPr>
          <p:cNvSpPr/>
          <p:nvPr/>
        </p:nvSpPr>
        <p:spPr>
          <a:xfrm rot="16200000">
            <a:off x="4845122" y="3313379"/>
            <a:ext cx="328099" cy="4373698"/>
          </a:xfrm>
          <a:prstGeom prst="leftBrace">
            <a:avLst>
              <a:gd name="adj1" fmla="val 8333"/>
              <a:gd name="adj2" fmla="val 53196"/>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a:p>
        </p:txBody>
      </p:sp>
      <p:sp>
        <p:nvSpPr>
          <p:cNvPr id="6" name="Left Brace 5">
            <a:extLst>
              <a:ext uri="{FF2B5EF4-FFF2-40B4-BE49-F238E27FC236}">
                <a16:creationId xmlns:a16="http://schemas.microsoft.com/office/drawing/2014/main" id="{314776A8-44C0-9222-9045-BC242522A9C7}"/>
              </a:ext>
            </a:extLst>
          </p:cNvPr>
          <p:cNvSpPr/>
          <p:nvPr/>
        </p:nvSpPr>
        <p:spPr>
          <a:xfrm rot="16200000">
            <a:off x="8376027" y="4729044"/>
            <a:ext cx="328100" cy="1542361"/>
          </a:xfrm>
          <a:prstGeom prst="leftBrace">
            <a:avLst>
              <a:gd name="adj1" fmla="val 8333"/>
              <a:gd name="adj2" fmla="val 53196"/>
            </a:avLst>
          </a:prstGeom>
          <a:ln w="28575">
            <a:solidFill>
              <a:srgbClr val="ED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a:p>
        </p:txBody>
      </p:sp>
      <p:sp>
        <p:nvSpPr>
          <p:cNvPr id="7" name="Left Brace 6">
            <a:extLst>
              <a:ext uri="{FF2B5EF4-FFF2-40B4-BE49-F238E27FC236}">
                <a16:creationId xmlns:a16="http://schemas.microsoft.com/office/drawing/2014/main" id="{7C13F354-8069-09D3-43F8-D74AB7B1F011}"/>
              </a:ext>
            </a:extLst>
          </p:cNvPr>
          <p:cNvSpPr/>
          <p:nvPr/>
        </p:nvSpPr>
        <p:spPr>
          <a:xfrm rot="16200000">
            <a:off x="7318411" y="5213785"/>
            <a:ext cx="328100" cy="572876"/>
          </a:xfrm>
          <a:prstGeom prst="leftBrace">
            <a:avLst>
              <a:gd name="adj1" fmla="val 8333"/>
              <a:gd name="adj2" fmla="val 53196"/>
            </a:avLst>
          </a:prstGeom>
          <a:ln w="28575">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a:solidFill>
                <a:srgbClr val="00B050"/>
              </a:solidFill>
            </a:endParaRPr>
          </a:p>
        </p:txBody>
      </p:sp>
      <p:sp>
        <p:nvSpPr>
          <p:cNvPr id="8" name="TextBox 7">
            <a:extLst>
              <a:ext uri="{FF2B5EF4-FFF2-40B4-BE49-F238E27FC236}">
                <a16:creationId xmlns:a16="http://schemas.microsoft.com/office/drawing/2014/main" id="{F871B9B1-59FA-8CE4-22C2-D8568D882E29}"/>
              </a:ext>
            </a:extLst>
          </p:cNvPr>
          <p:cNvSpPr txBox="1"/>
          <p:nvPr/>
        </p:nvSpPr>
        <p:spPr>
          <a:xfrm>
            <a:off x="4581311" y="5664273"/>
            <a:ext cx="1186543" cy="400110"/>
          </a:xfrm>
          <a:prstGeom prst="rect">
            <a:avLst/>
          </a:prstGeom>
          <a:noFill/>
        </p:spPr>
        <p:txBody>
          <a:bodyPr wrap="none" rtlCol="0">
            <a:spAutoFit/>
          </a:bodyPr>
          <a:lstStyle/>
          <a:p>
            <a:r>
              <a:rPr lang="en-NL" sz="2000" dirty="0"/>
              <a:t>Base URI</a:t>
            </a:r>
          </a:p>
        </p:txBody>
      </p:sp>
      <p:sp>
        <p:nvSpPr>
          <p:cNvPr id="9" name="TextBox 8">
            <a:extLst>
              <a:ext uri="{FF2B5EF4-FFF2-40B4-BE49-F238E27FC236}">
                <a16:creationId xmlns:a16="http://schemas.microsoft.com/office/drawing/2014/main" id="{6BC41CC1-0D8C-C94B-9E1A-4B7AE8344B86}"/>
              </a:ext>
            </a:extLst>
          </p:cNvPr>
          <p:cNvSpPr txBox="1"/>
          <p:nvPr/>
        </p:nvSpPr>
        <p:spPr>
          <a:xfrm>
            <a:off x="6993705" y="5664273"/>
            <a:ext cx="1011239" cy="400110"/>
          </a:xfrm>
          <a:prstGeom prst="rect">
            <a:avLst/>
          </a:prstGeom>
          <a:noFill/>
        </p:spPr>
        <p:txBody>
          <a:bodyPr wrap="none" rtlCol="0">
            <a:spAutoFit/>
          </a:bodyPr>
          <a:lstStyle/>
          <a:p>
            <a:r>
              <a:rPr lang="en-NL" sz="2000" dirty="0"/>
              <a:t>Version</a:t>
            </a:r>
          </a:p>
        </p:txBody>
      </p:sp>
      <p:sp>
        <p:nvSpPr>
          <p:cNvPr id="10" name="TextBox 9">
            <a:extLst>
              <a:ext uri="{FF2B5EF4-FFF2-40B4-BE49-F238E27FC236}">
                <a16:creationId xmlns:a16="http://schemas.microsoft.com/office/drawing/2014/main" id="{CEFC41BA-D4EB-4AF5-EBC2-D31850AF77AB}"/>
              </a:ext>
            </a:extLst>
          </p:cNvPr>
          <p:cNvSpPr txBox="1"/>
          <p:nvPr/>
        </p:nvSpPr>
        <p:spPr>
          <a:xfrm>
            <a:off x="8109136" y="5664273"/>
            <a:ext cx="1087927" cy="400110"/>
          </a:xfrm>
          <a:prstGeom prst="rect">
            <a:avLst/>
          </a:prstGeom>
          <a:noFill/>
        </p:spPr>
        <p:txBody>
          <a:bodyPr wrap="none" rtlCol="0">
            <a:spAutoFit/>
          </a:bodyPr>
          <a:lstStyle/>
          <a:p>
            <a:r>
              <a:rPr lang="en-NL" sz="2000" dirty="0"/>
              <a:t>Local ID</a:t>
            </a:r>
          </a:p>
        </p:txBody>
      </p:sp>
    </p:spTree>
    <p:extLst>
      <p:ext uri="{BB962C8B-B14F-4D97-AF65-F5344CB8AC3E}">
        <p14:creationId xmlns:p14="http://schemas.microsoft.com/office/powerpoint/2010/main" val="194394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25C2-A593-84CB-D7EF-882E0343CD09}"/>
              </a:ext>
            </a:extLst>
          </p:cNvPr>
          <p:cNvSpPr>
            <a:spLocks noGrp="1"/>
          </p:cNvSpPr>
          <p:nvPr>
            <p:ph type="title"/>
          </p:nvPr>
        </p:nvSpPr>
        <p:spPr/>
        <p:txBody>
          <a:bodyPr/>
          <a:lstStyle/>
          <a:p>
            <a:r>
              <a:rPr lang="en-NL" dirty="0"/>
              <a:t>Persistent Identifiers: examples</a:t>
            </a:r>
          </a:p>
        </p:txBody>
      </p:sp>
      <p:sp>
        <p:nvSpPr>
          <p:cNvPr id="3" name="Content Placeholder 2">
            <a:extLst>
              <a:ext uri="{FF2B5EF4-FFF2-40B4-BE49-F238E27FC236}">
                <a16:creationId xmlns:a16="http://schemas.microsoft.com/office/drawing/2014/main" id="{1903039F-5461-B18D-1318-708778EA508A}"/>
              </a:ext>
            </a:extLst>
          </p:cNvPr>
          <p:cNvSpPr>
            <a:spLocks noGrp="1"/>
          </p:cNvSpPr>
          <p:nvPr>
            <p:ph idx="1"/>
          </p:nvPr>
        </p:nvSpPr>
        <p:spPr/>
        <p:txBody>
          <a:bodyPr/>
          <a:lstStyle/>
          <a:p>
            <a:pPr>
              <a:lnSpc>
                <a:spcPct val="100000"/>
              </a:lnSpc>
            </a:pPr>
            <a:r>
              <a:rPr lang="en-NL" dirty="0"/>
              <a:t>Your own URL (as long as persistency is guaranteed)</a:t>
            </a:r>
          </a:p>
          <a:p>
            <a:pPr>
              <a:lnSpc>
                <a:spcPct val="100000"/>
              </a:lnSpc>
            </a:pPr>
            <a:r>
              <a:rPr lang="en-NL" dirty="0"/>
              <a:t>Third party services:</a:t>
            </a:r>
          </a:p>
          <a:p>
            <a:pPr lvl="1">
              <a:lnSpc>
                <a:spcPct val="100000"/>
              </a:lnSpc>
            </a:pPr>
            <a:r>
              <a:rPr lang="en-NL" dirty="0"/>
              <a:t>DOI.org</a:t>
            </a:r>
          </a:p>
          <a:p>
            <a:pPr lvl="1">
              <a:lnSpc>
                <a:spcPct val="100000"/>
              </a:lnSpc>
            </a:pPr>
            <a:r>
              <a:rPr lang="en-GB" dirty="0"/>
              <a:t>W3ID.org</a:t>
            </a:r>
          </a:p>
          <a:p>
            <a:pPr lvl="1">
              <a:lnSpc>
                <a:spcPct val="100000"/>
              </a:lnSpc>
            </a:pPr>
            <a:r>
              <a:rPr lang="en-GB" dirty="0" err="1"/>
              <a:t>PURL.org</a:t>
            </a:r>
            <a:endParaRPr lang="en-GB" dirty="0"/>
          </a:p>
          <a:p>
            <a:pPr lvl="1">
              <a:lnSpc>
                <a:spcPct val="100000"/>
              </a:lnSpc>
            </a:pPr>
            <a:r>
              <a:rPr lang="en-GB" dirty="0" err="1"/>
              <a:t>SURF.nl</a:t>
            </a:r>
            <a:endParaRPr lang="en-NL" dirty="0"/>
          </a:p>
        </p:txBody>
      </p:sp>
    </p:spTree>
    <p:extLst>
      <p:ext uri="{BB962C8B-B14F-4D97-AF65-F5344CB8AC3E}">
        <p14:creationId xmlns:p14="http://schemas.microsoft.com/office/powerpoint/2010/main" val="229238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D3E-B9B7-B5D5-72F5-311B0DF279B9}"/>
              </a:ext>
            </a:extLst>
          </p:cNvPr>
          <p:cNvSpPr>
            <a:spLocks noGrp="1"/>
          </p:cNvSpPr>
          <p:nvPr>
            <p:ph type="title"/>
          </p:nvPr>
        </p:nvSpPr>
        <p:spPr/>
        <p:txBody>
          <a:bodyPr/>
          <a:lstStyle/>
          <a:p>
            <a:r>
              <a:rPr lang="en-NL" dirty="0"/>
              <a:t>Guideline</a:t>
            </a:r>
          </a:p>
        </p:txBody>
      </p:sp>
      <p:sp>
        <p:nvSpPr>
          <p:cNvPr id="3" name="Content Placeholder 2">
            <a:extLst>
              <a:ext uri="{FF2B5EF4-FFF2-40B4-BE49-F238E27FC236}">
                <a16:creationId xmlns:a16="http://schemas.microsoft.com/office/drawing/2014/main" id="{221AA677-7900-D4F5-3690-C0CA768D2DEE}"/>
              </a:ext>
            </a:extLst>
          </p:cNvPr>
          <p:cNvSpPr>
            <a:spLocks noGrp="1"/>
          </p:cNvSpPr>
          <p:nvPr>
            <p:ph idx="1"/>
          </p:nvPr>
        </p:nvSpPr>
        <p:spPr/>
        <p:txBody>
          <a:bodyPr/>
          <a:lstStyle/>
          <a:p>
            <a:pPr>
              <a:lnSpc>
                <a:spcPct val="100000"/>
              </a:lnSpc>
            </a:pPr>
            <a:r>
              <a:rPr lang="en-GB" dirty="0">
                <a:solidFill>
                  <a:srgbClr val="000000"/>
                </a:solidFill>
                <a:effectLst/>
                <a:latin typeface="Arial" panose="020B0604020202020204" pitchFamily="34" charset="0"/>
              </a:rPr>
              <a:t>Only create your own identifiers for new knowledge</a:t>
            </a:r>
            <a:endParaRPr lang="en-NL" dirty="0">
              <a:solidFill>
                <a:srgbClr val="000000"/>
              </a:solidFill>
              <a:latin typeface="Arial" panose="020B0604020202020204" pitchFamily="34" charset="0"/>
            </a:endParaRPr>
          </a:p>
          <a:p>
            <a:pPr lvl="1">
              <a:lnSpc>
                <a:spcPct val="100000"/>
              </a:lnSpc>
            </a:pPr>
            <a:r>
              <a:rPr lang="en-GB" dirty="0">
                <a:solidFill>
                  <a:srgbClr val="000000"/>
                </a:solidFill>
                <a:effectLst/>
                <a:latin typeface="Arial" panose="020B0604020202020204" pitchFamily="34" charset="0"/>
              </a:rPr>
              <a:t>Wherever you are referring to existing knowledge, do so using existing identifiers</a:t>
            </a:r>
          </a:p>
          <a:p>
            <a:pPr lvl="1">
              <a:lnSpc>
                <a:spcPct val="100000"/>
              </a:lnSpc>
            </a:pPr>
            <a:endParaRPr lang="en-GB"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2584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FF11F-B0FE-0F6E-9EB2-3F673875C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04DE4-D263-E829-367B-D30F30366A2F}"/>
              </a:ext>
            </a:extLst>
          </p:cNvPr>
          <p:cNvSpPr>
            <a:spLocks noGrp="1"/>
          </p:cNvSpPr>
          <p:nvPr>
            <p:ph type="title"/>
          </p:nvPr>
        </p:nvSpPr>
        <p:spPr/>
        <p:txBody>
          <a:bodyPr/>
          <a:lstStyle/>
          <a:p>
            <a:r>
              <a:rPr lang="en-NL" dirty="0"/>
              <a:t>Guideline</a:t>
            </a:r>
          </a:p>
        </p:txBody>
      </p:sp>
      <p:sp>
        <p:nvSpPr>
          <p:cNvPr id="3" name="Content Placeholder 2">
            <a:extLst>
              <a:ext uri="{FF2B5EF4-FFF2-40B4-BE49-F238E27FC236}">
                <a16:creationId xmlns:a16="http://schemas.microsoft.com/office/drawing/2014/main" id="{DB63048F-D171-F022-EF76-69D400626978}"/>
              </a:ext>
            </a:extLst>
          </p:cNvPr>
          <p:cNvSpPr>
            <a:spLocks noGrp="1"/>
          </p:cNvSpPr>
          <p:nvPr>
            <p:ph idx="1"/>
          </p:nvPr>
        </p:nvSpPr>
        <p:spPr/>
        <p:txBody>
          <a:bodyPr/>
          <a:lstStyle/>
          <a:p>
            <a:r>
              <a:rPr lang="en-GB" dirty="0">
                <a:solidFill>
                  <a:srgbClr val="000000"/>
                </a:solidFill>
                <a:effectLst/>
                <a:latin typeface="Arial" panose="020B0604020202020204" pitchFamily="34" charset="0"/>
              </a:rPr>
              <a:t>“Cool URIs don’t change</a:t>
            </a:r>
            <a:r>
              <a:rPr lang="en-GB" dirty="0">
                <a:solidFill>
                  <a:srgbClr val="000000"/>
                </a:solidFill>
                <a:latin typeface="Arial" panose="020B0604020202020204" pitchFamily="34" charset="0"/>
              </a:rPr>
              <a:t>”</a:t>
            </a:r>
            <a:r>
              <a:rPr lang="en-GB" dirty="0">
                <a:solidFill>
                  <a:srgbClr val="000000"/>
                </a:solidFill>
                <a:effectLst/>
                <a:latin typeface="Arial" panose="020B0604020202020204" pitchFamily="34" charset="0"/>
              </a:rPr>
              <a:t> because when they</a:t>
            </a:r>
            <a:r>
              <a:rPr lang="en-GB" dirty="0">
                <a:solidFill>
                  <a:srgbClr val="000000"/>
                </a:solidFill>
                <a:effectLst/>
                <a:latin typeface="Helvetica" pitchFamily="2" charset="0"/>
              </a:rPr>
              <a:t> </a:t>
            </a:r>
            <a:r>
              <a:rPr lang="en-GB" i="1" dirty="0">
                <a:solidFill>
                  <a:srgbClr val="000000"/>
                </a:solidFill>
                <a:effectLst/>
                <a:latin typeface="Arial" panose="020B0604020202020204" pitchFamily="34" charset="0"/>
              </a:rPr>
              <a:t>do</a:t>
            </a:r>
            <a:r>
              <a:rPr lang="en-GB" dirty="0">
                <a:solidFill>
                  <a:srgbClr val="000000"/>
                </a:solidFill>
                <a:effectLst/>
                <a:latin typeface="Helvetica" pitchFamily="2" charset="0"/>
              </a:rPr>
              <a:t> </a:t>
            </a:r>
            <a:r>
              <a:rPr lang="en-GB" i="1" dirty="0">
                <a:solidFill>
                  <a:srgbClr val="000000"/>
                </a:solidFill>
                <a:effectLst/>
                <a:latin typeface="Arial" panose="020B0604020202020204" pitchFamily="34" charset="0"/>
              </a:rPr>
              <a:t>change </a:t>
            </a:r>
            <a:r>
              <a:rPr lang="en-GB" dirty="0">
                <a:solidFill>
                  <a:srgbClr val="000000"/>
                </a:solidFill>
                <a:effectLst/>
                <a:latin typeface="Arial" panose="020B0604020202020204" pitchFamily="34" charset="0"/>
              </a:rPr>
              <a:t>(or disappear) all existing references break.</a:t>
            </a:r>
          </a:p>
        </p:txBody>
      </p:sp>
    </p:spTree>
    <p:extLst>
      <p:ext uri="{BB962C8B-B14F-4D97-AF65-F5344CB8AC3E}">
        <p14:creationId xmlns:p14="http://schemas.microsoft.com/office/powerpoint/2010/main" val="171384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DBEB7-EF14-7F51-C797-CB3F626A0B4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9ED2288-C0D8-874E-1C35-8BA243ECF27A}"/>
              </a:ext>
            </a:extLst>
          </p:cNvPr>
          <p:cNvSpPr>
            <a:spLocks noGrp="1"/>
          </p:cNvSpPr>
          <p:nvPr>
            <p:ph type="ctrTitle"/>
          </p:nvPr>
        </p:nvSpPr>
        <p:spPr>
          <a:xfrm>
            <a:off x="1773861" y="1606188"/>
            <a:ext cx="9649828" cy="1822812"/>
          </a:xfrm>
        </p:spPr>
        <p:txBody>
          <a:bodyPr>
            <a:noAutofit/>
          </a:bodyPr>
          <a:lstStyle/>
          <a:p>
            <a:pPr algn="r"/>
            <a:r>
              <a:rPr lang="en-GB" sz="3600" dirty="0">
                <a:solidFill>
                  <a:srgbClr val="002060"/>
                </a:solidFill>
              </a:rPr>
              <a:t>Methods to make research data Findable in RDs: </a:t>
            </a:r>
            <a:br>
              <a:rPr lang="en-GB" sz="4800" b="1" dirty="0">
                <a:solidFill>
                  <a:srgbClr val="002060"/>
                </a:solidFill>
              </a:rPr>
            </a:br>
            <a:r>
              <a:rPr lang="en-GB" sz="4000" b="1" dirty="0">
                <a:solidFill>
                  <a:srgbClr val="002060"/>
                </a:solidFill>
              </a:rPr>
              <a:t>Persistent identifiers, </a:t>
            </a:r>
            <a:br>
              <a:rPr lang="en-GB" sz="4000" b="1" dirty="0">
                <a:solidFill>
                  <a:srgbClr val="002060"/>
                </a:solidFill>
              </a:rPr>
            </a:br>
            <a:r>
              <a:rPr lang="en-GB" sz="4000" b="1" dirty="0">
                <a:solidFill>
                  <a:srgbClr val="002060"/>
                </a:solidFill>
              </a:rPr>
              <a:t>metadata standards  </a:t>
            </a:r>
            <a:r>
              <a:rPr lang="en-GB" sz="4000" dirty="0">
                <a:solidFill>
                  <a:srgbClr val="002060"/>
                </a:solidFill>
              </a:rPr>
              <a:t>and</a:t>
            </a:r>
            <a:r>
              <a:rPr lang="en-GB" sz="4000" b="1" dirty="0">
                <a:solidFill>
                  <a:srgbClr val="002060"/>
                </a:solidFill>
              </a:rPr>
              <a:t> ontologies </a:t>
            </a:r>
          </a:p>
        </p:txBody>
      </p:sp>
      <p:sp>
        <p:nvSpPr>
          <p:cNvPr id="5" name="Subtitle 2">
            <a:extLst>
              <a:ext uri="{FF2B5EF4-FFF2-40B4-BE49-F238E27FC236}">
                <a16:creationId xmlns:a16="http://schemas.microsoft.com/office/drawing/2014/main" id="{AD642698-5518-E5B6-1041-9205808D3FF9}"/>
              </a:ext>
            </a:extLst>
          </p:cNvPr>
          <p:cNvSpPr>
            <a:spLocks noGrp="1"/>
          </p:cNvSpPr>
          <p:nvPr>
            <p:ph type="subTitle" idx="1"/>
          </p:nvPr>
        </p:nvSpPr>
        <p:spPr>
          <a:xfrm>
            <a:off x="2279689" y="3782016"/>
            <a:ext cx="9144000" cy="1299992"/>
          </a:xfrm>
        </p:spPr>
        <p:txBody>
          <a:bodyPr>
            <a:normAutofit/>
          </a:bodyPr>
          <a:lstStyle/>
          <a:p>
            <a:pPr algn="r"/>
            <a:r>
              <a:rPr lang="en-GB" sz="3600" b="1" dirty="0">
                <a:solidFill>
                  <a:srgbClr val="C00000"/>
                </a:solidFill>
              </a:rPr>
              <a:t>César Bernabé</a:t>
            </a:r>
          </a:p>
          <a:p>
            <a:pPr algn="r"/>
            <a:r>
              <a:rPr lang="en-GB" dirty="0">
                <a:solidFill>
                  <a:srgbClr val="C00000"/>
                </a:solidFill>
              </a:rPr>
              <a:t>featuring: Bee Gees</a:t>
            </a:r>
          </a:p>
        </p:txBody>
      </p:sp>
      <p:pic>
        <p:nvPicPr>
          <p:cNvPr id="7" name="Picture 6" descr="A group of men singing into a microphone&#10;&#10;AI-generated content may be incorrect.">
            <a:extLst>
              <a:ext uri="{FF2B5EF4-FFF2-40B4-BE49-F238E27FC236}">
                <a16:creationId xmlns:a16="http://schemas.microsoft.com/office/drawing/2014/main" id="{1A0D59D6-ABD1-2770-B5E1-C1EB24E66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950" y="3771900"/>
            <a:ext cx="4610100" cy="3086100"/>
          </a:xfrm>
          <a:prstGeom prst="rect">
            <a:avLst/>
          </a:prstGeom>
        </p:spPr>
      </p:pic>
    </p:spTree>
    <p:extLst>
      <p:ext uri="{BB962C8B-B14F-4D97-AF65-F5344CB8AC3E}">
        <p14:creationId xmlns:p14="http://schemas.microsoft.com/office/powerpoint/2010/main" val="2742222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DF511-110A-4BC3-FF1C-1335BCA78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B0A54-38DD-5F87-BEFE-02BE1E124CF5}"/>
              </a:ext>
            </a:extLst>
          </p:cNvPr>
          <p:cNvSpPr>
            <a:spLocks noGrp="1"/>
          </p:cNvSpPr>
          <p:nvPr>
            <p:ph type="title"/>
          </p:nvPr>
        </p:nvSpPr>
        <p:spPr/>
        <p:txBody>
          <a:bodyPr/>
          <a:lstStyle/>
          <a:p>
            <a:r>
              <a:rPr lang="en-NL" dirty="0"/>
              <a:t>Guideline</a:t>
            </a:r>
          </a:p>
        </p:txBody>
      </p:sp>
      <p:sp>
        <p:nvSpPr>
          <p:cNvPr id="3" name="Content Placeholder 2">
            <a:extLst>
              <a:ext uri="{FF2B5EF4-FFF2-40B4-BE49-F238E27FC236}">
                <a16:creationId xmlns:a16="http://schemas.microsoft.com/office/drawing/2014/main" id="{91C114EB-7B94-DACE-5D86-EE66511DD438}"/>
              </a:ext>
            </a:extLst>
          </p:cNvPr>
          <p:cNvSpPr>
            <a:spLocks noGrp="1"/>
          </p:cNvSpPr>
          <p:nvPr>
            <p:ph idx="1"/>
          </p:nvPr>
        </p:nvSpPr>
        <p:spPr/>
        <p:txBody>
          <a:bodyPr/>
          <a:lstStyle/>
          <a:p>
            <a:r>
              <a:rPr lang="en-GB" dirty="0">
                <a:solidFill>
                  <a:srgbClr val="000000"/>
                </a:solidFill>
                <a:effectLst/>
                <a:latin typeface="Arial" panose="020B0604020202020204" pitchFamily="34" charset="0"/>
              </a:rPr>
              <a:t>“Cool URIs don’t change” [6] because when, they</a:t>
            </a:r>
            <a:r>
              <a:rPr lang="en-GB" dirty="0">
                <a:solidFill>
                  <a:srgbClr val="000000"/>
                </a:solidFill>
                <a:effectLst/>
                <a:latin typeface="Helvetica" pitchFamily="2" charset="0"/>
              </a:rPr>
              <a:t> </a:t>
            </a:r>
            <a:r>
              <a:rPr lang="en-GB" i="1" dirty="0">
                <a:solidFill>
                  <a:srgbClr val="000000"/>
                </a:solidFill>
                <a:effectLst/>
                <a:latin typeface="Arial" panose="020B0604020202020204" pitchFamily="34" charset="0"/>
              </a:rPr>
              <a:t>do</a:t>
            </a:r>
            <a:r>
              <a:rPr lang="en-GB" dirty="0">
                <a:solidFill>
                  <a:srgbClr val="000000"/>
                </a:solidFill>
                <a:effectLst/>
                <a:latin typeface="Helvetica" pitchFamily="2" charset="0"/>
              </a:rPr>
              <a:t> </a:t>
            </a:r>
            <a:r>
              <a:rPr lang="en-GB" i="1" dirty="0">
                <a:solidFill>
                  <a:srgbClr val="000000"/>
                </a:solidFill>
                <a:effectLst/>
                <a:latin typeface="Arial" panose="020B0604020202020204" pitchFamily="34" charset="0"/>
              </a:rPr>
              <a:t>change </a:t>
            </a:r>
            <a:r>
              <a:rPr lang="en-GB" dirty="0">
                <a:solidFill>
                  <a:srgbClr val="000000"/>
                </a:solidFill>
                <a:effectLst/>
                <a:latin typeface="Arial" panose="020B0604020202020204" pitchFamily="34" charset="0"/>
              </a:rPr>
              <a:t>(or disappear) all existing references break.</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Versioning: </a:t>
            </a:r>
            <a:r>
              <a:rPr lang="en-GB" dirty="0">
                <a:solidFill>
                  <a:srgbClr val="000000"/>
                </a:solidFill>
                <a:effectLst/>
                <a:latin typeface="Arial" panose="020B0604020202020204" pitchFamily="34" charset="0"/>
              </a:rPr>
              <a:t>Whether you produce original data, or reference others’ data, consider the impact of changes.</a:t>
            </a:r>
          </a:p>
          <a:p>
            <a:endParaRPr lang="en-GB" dirty="0">
              <a:solidFill>
                <a:srgbClr val="000000"/>
              </a:solidFill>
              <a:effectLst/>
              <a:latin typeface="Arial" panose="020B0604020202020204" pitchFamily="34" charset="0"/>
            </a:endParaRPr>
          </a:p>
        </p:txBody>
      </p:sp>
      <p:sp>
        <p:nvSpPr>
          <p:cNvPr id="4" name="TextBox 3">
            <a:extLst>
              <a:ext uri="{FF2B5EF4-FFF2-40B4-BE49-F238E27FC236}">
                <a16:creationId xmlns:a16="http://schemas.microsoft.com/office/drawing/2014/main" id="{38A49BB3-E752-E0D1-F131-C768B4C48BA2}"/>
              </a:ext>
            </a:extLst>
          </p:cNvPr>
          <p:cNvSpPr txBox="1"/>
          <p:nvPr/>
        </p:nvSpPr>
        <p:spPr>
          <a:xfrm>
            <a:off x="2687667" y="4603952"/>
            <a:ext cx="6762685" cy="523220"/>
          </a:xfrm>
          <a:prstGeom prst="rect">
            <a:avLst/>
          </a:prstGeom>
          <a:noFill/>
        </p:spPr>
        <p:txBody>
          <a:bodyPr wrap="none" rtlCol="0">
            <a:spAutoFit/>
          </a:bodyPr>
          <a:lstStyle/>
          <a:p>
            <a:r>
              <a:rPr lang="en-GB" sz="2800" b="1" dirty="0"/>
              <a:t>https://</a:t>
            </a:r>
            <a:r>
              <a:rPr lang="en-GB" sz="2800" b="1" dirty="0" err="1"/>
              <a:t>www.beegees.com</a:t>
            </a:r>
            <a:r>
              <a:rPr lang="en-GB" sz="2800" b="1" dirty="0"/>
              <a:t>/</a:t>
            </a:r>
            <a:r>
              <a:rPr lang="en-GB" sz="2800" b="1" dirty="0">
                <a:solidFill>
                  <a:srgbClr val="00B050"/>
                </a:solidFill>
              </a:rPr>
              <a:t>v1/</a:t>
            </a:r>
            <a:r>
              <a:rPr lang="en-GB" sz="2800" b="1" dirty="0">
                <a:solidFill>
                  <a:srgbClr val="FF0000"/>
                </a:solidFill>
              </a:rPr>
              <a:t>TR01A052</a:t>
            </a:r>
            <a:endParaRPr lang="en-NL" sz="2800" b="1" dirty="0">
              <a:solidFill>
                <a:srgbClr val="FF0000"/>
              </a:solidFill>
            </a:endParaRPr>
          </a:p>
        </p:txBody>
      </p:sp>
      <p:sp>
        <p:nvSpPr>
          <p:cNvPr id="5" name="Left Brace 4">
            <a:extLst>
              <a:ext uri="{FF2B5EF4-FFF2-40B4-BE49-F238E27FC236}">
                <a16:creationId xmlns:a16="http://schemas.microsoft.com/office/drawing/2014/main" id="{74F50031-7901-7B83-7AFD-DF11687D6AFA}"/>
              </a:ext>
            </a:extLst>
          </p:cNvPr>
          <p:cNvSpPr/>
          <p:nvPr/>
        </p:nvSpPr>
        <p:spPr>
          <a:xfrm rot="16200000">
            <a:off x="4818132" y="3104372"/>
            <a:ext cx="328099" cy="4373698"/>
          </a:xfrm>
          <a:prstGeom prst="leftBrace">
            <a:avLst>
              <a:gd name="adj1" fmla="val 8333"/>
              <a:gd name="adj2" fmla="val 53196"/>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b="1"/>
          </a:p>
        </p:txBody>
      </p:sp>
      <p:sp>
        <p:nvSpPr>
          <p:cNvPr id="6" name="Left Brace 5">
            <a:extLst>
              <a:ext uri="{FF2B5EF4-FFF2-40B4-BE49-F238E27FC236}">
                <a16:creationId xmlns:a16="http://schemas.microsoft.com/office/drawing/2014/main" id="{A22747A8-C726-1814-6273-EBBF6D1FB59B}"/>
              </a:ext>
            </a:extLst>
          </p:cNvPr>
          <p:cNvSpPr/>
          <p:nvPr/>
        </p:nvSpPr>
        <p:spPr>
          <a:xfrm rot="16200000">
            <a:off x="8349037" y="4520037"/>
            <a:ext cx="328100" cy="1542361"/>
          </a:xfrm>
          <a:prstGeom prst="leftBrace">
            <a:avLst>
              <a:gd name="adj1" fmla="val 8333"/>
              <a:gd name="adj2" fmla="val 53196"/>
            </a:avLst>
          </a:prstGeom>
          <a:ln w="28575">
            <a:solidFill>
              <a:srgbClr val="ED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b="1"/>
          </a:p>
        </p:txBody>
      </p:sp>
      <p:sp>
        <p:nvSpPr>
          <p:cNvPr id="7" name="Left Brace 6">
            <a:extLst>
              <a:ext uri="{FF2B5EF4-FFF2-40B4-BE49-F238E27FC236}">
                <a16:creationId xmlns:a16="http://schemas.microsoft.com/office/drawing/2014/main" id="{E0799165-B1C0-2D81-1BB1-0D179EE68AA7}"/>
              </a:ext>
            </a:extLst>
          </p:cNvPr>
          <p:cNvSpPr/>
          <p:nvPr/>
        </p:nvSpPr>
        <p:spPr>
          <a:xfrm rot="16200000">
            <a:off x="7291421" y="5004778"/>
            <a:ext cx="328100" cy="572876"/>
          </a:xfrm>
          <a:prstGeom prst="leftBrace">
            <a:avLst>
              <a:gd name="adj1" fmla="val 8333"/>
              <a:gd name="adj2" fmla="val 53196"/>
            </a:avLst>
          </a:prstGeom>
          <a:ln w="28575">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b="1">
              <a:solidFill>
                <a:srgbClr val="00B050"/>
              </a:solidFill>
            </a:endParaRPr>
          </a:p>
        </p:txBody>
      </p:sp>
      <p:sp>
        <p:nvSpPr>
          <p:cNvPr id="8" name="TextBox 7">
            <a:extLst>
              <a:ext uri="{FF2B5EF4-FFF2-40B4-BE49-F238E27FC236}">
                <a16:creationId xmlns:a16="http://schemas.microsoft.com/office/drawing/2014/main" id="{11AC03E0-909B-F0F3-C766-1CBF544DCED6}"/>
              </a:ext>
            </a:extLst>
          </p:cNvPr>
          <p:cNvSpPr txBox="1"/>
          <p:nvPr/>
        </p:nvSpPr>
        <p:spPr>
          <a:xfrm>
            <a:off x="4554321" y="5455266"/>
            <a:ext cx="1186543" cy="400110"/>
          </a:xfrm>
          <a:prstGeom prst="rect">
            <a:avLst/>
          </a:prstGeom>
          <a:noFill/>
        </p:spPr>
        <p:txBody>
          <a:bodyPr wrap="none" rtlCol="0">
            <a:spAutoFit/>
          </a:bodyPr>
          <a:lstStyle/>
          <a:p>
            <a:r>
              <a:rPr lang="en-NL" sz="2000" dirty="0"/>
              <a:t>Base URI</a:t>
            </a:r>
          </a:p>
        </p:txBody>
      </p:sp>
      <p:sp>
        <p:nvSpPr>
          <p:cNvPr id="9" name="TextBox 8">
            <a:extLst>
              <a:ext uri="{FF2B5EF4-FFF2-40B4-BE49-F238E27FC236}">
                <a16:creationId xmlns:a16="http://schemas.microsoft.com/office/drawing/2014/main" id="{1D191C21-2619-A3D3-2675-682F9594AC13}"/>
              </a:ext>
            </a:extLst>
          </p:cNvPr>
          <p:cNvSpPr txBox="1"/>
          <p:nvPr/>
        </p:nvSpPr>
        <p:spPr>
          <a:xfrm>
            <a:off x="6966715" y="5455266"/>
            <a:ext cx="1011239" cy="400110"/>
          </a:xfrm>
          <a:prstGeom prst="rect">
            <a:avLst/>
          </a:prstGeom>
          <a:noFill/>
        </p:spPr>
        <p:txBody>
          <a:bodyPr wrap="none" rtlCol="0">
            <a:spAutoFit/>
          </a:bodyPr>
          <a:lstStyle/>
          <a:p>
            <a:r>
              <a:rPr lang="en-NL" sz="2000" dirty="0"/>
              <a:t>Version</a:t>
            </a:r>
          </a:p>
        </p:txBody>
      </p:sp>
      <p:sp>
        <p:nvSpPr>
          <p:cNvPr id="10" name="TextBox 9">
            <a:extLst>
              <a:ext uri="{FF2B5EF4-FFF2-40B4-BE49-F238E27FC236}">
                <a16:creationId xmlns:a16="http://schemas.microsoft.com/office/drawing/2014/main" id="{26CE0567-CE8F-B458-D3ED-5DA8FEE8E991}"/>
              </a:ext>
            </a:extLst>
          </p:cNvPr>
          <p:cNvSpPr txBox="1"/>
          <p:nvPr/>
        </p:nvSpPr>
        <p:spPr>
          <a:xfrm>
            <a:off x="8082146" y="5455266"/>
            <a:ext cx="1087927" cy="400110"/>
          </a:xfrm>
          <a:prstGeom prst="rect">
            <a:avLst/>
          </a:prstGeom>
          <a:noFill/>
        </p:spPr>
        <p:txBody>
          <a:bodyPr wrap="none" rtlCol="0">
            <a:spAutoFit/>
          </a:bodyPr>
          <a:lstStyle/>
          <a:p>
            <a:r>
              <a:rPr lang="en-NL" sz="2000" dirty="0"/>
              <a:t>Local ID</a:t>
            </a:r>
          </a:p>
        </p:txBody>
      </p:sp>
    </p:spTree>
    <p:extLst>
      <p:ext uri="{BB962C8B-B14F-4D97-AF65-F5344CB8AC3E}">
        <p14:creationId xmlns:p14="http://schemas.microsoft.com/office/powerpoint/2010/main" val="360327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0201-579F-0471-3A61-ADB6659DF6FA}"/>
              </a:ext>
            </a:extLst>
          </p:cNvPr>
          <p:cNvSpPr>
            <a:spLocks noGrp="1"/>
          </p:cNvSpPr>
          <p:nvPr>
            <p:ph type="title"/>
          </p:nvPr>
        </p:nvSpPr>
        <p:spPr/>
        <p:txBody>
          <a:bodyPr/>
          <a:lstStyle/>
          <a:p>
            <a:r>
              <a:rPr lang="en-NL" dirty="0"/>
              <a:t>Guideline</a:t>
            </a:r>
          </a:p>
        </p:txBody>
      </p:sp>
      <p:sp>
        <p:nvSpPr>
          <p:cNvPr id="3" name="Content Placeholder 2">
            <a:extLst>
              <a:ext uri="{FF2B5EF4-FFF2-40B4-BE49-F238E27FC236}">
                <a16:creationId xmlns:a16="http://schemas.microsoft.com/office/drawing/2014/main" id="{5A386D6B-1B2E-6921-1B57-EECB381A0F8A}"/>
              </a:ext>
            </a:extLst>
          </p:cNvPr>
          <p:cNvSpPr>
            <a:spLocks noGrp="1"/>
          </p:cNvSpPr>
          <p:nvPr>
            <p:ph idx="1"/>
          </p:nvPr>
        </p:nvSpPr>
        <p:spPr/>
        <p:txBody>
          <a:bodyPr>
            <a:normAutofit/>
          </a:bodyPr>
          <a:lstStyle/>
          <a:p>
            <a:r>
              <a:rPr lang="en-GB" dirty="0">
                <a:solidFill>
                  <a:srgbClr val="000000"/>
                </a:solidFill>
                <a:effectLst/>
                <a:latin typeface="Arial" panose="020B0604020202020204" pitchFamily="34" charset="0"/>
              </a:rPr>
              <a:t>Identifiers that you have exposed publicly may be deprecated but must never be deleted or reassigned to another record.</a:t>
            </a:r>
          </a:p>
          <a:p>
            <a:endParaRPr lang="en-GB" dirty="0">
              <a:solidFill>
                <a:srgbClr val="000000"/>
              </a:solidFill>
              <a:effectLst/>
              <a:latin typeface="Arial" panose="020B0604020202020204" pitchFamily="34" charset="0"/>
            </a:endParaRPr>
          </a:p>
          <a:p>
            <a:endParaRPr lang="en-GB" dirty="0">
              <a:solidFill>
                <a:srgbClr val="000000"/>
              </a:solidFill>
              <a:effectLst/>
              <a:latin typeface="Arial" panose="020B0604020202020204" pitchFamily="34" charset="0"/>
            </a:endParaRPr>
          </a:p>
          <a:p>
            <a:endParaRPr lang="en-GB" dirty="0">
              <a:solidFill>
                <a:srgbClr val="000000"/>
              </a:solidFill>
              <a:effectLst/>
              <a:latin typeface="Arial" panose="020B0604020202020204" pitchFamily="34" charset="0"/>
            </a:endParaRPr>
          </a:p>
          <a:p>
            <a:endParaRPr lang="en-NL" dirty="0"/>
          </a:p>
        </p:txBody>
      </p:sp>
    </p:spTree>
    <p:extLst>
      <p:ext uri="{BB962C8B-B14F-4D97-AF65-F5344CB8AC3E}">
        <p14:creationId xmlns:p14="http://schemas.microsoft.com/office/powerpoint/2010/main" val="27236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C5DA-05B1-A064-D991-AF9A21579FE7}"/>
              </a:ext>
            </a:extLst>
          </p:cNvPr>
          <p:cNvSpPr>
            <a:spLocks noGrp="1"/>
          </p:cNvSpPr>
          <p:nvPr>
            <p:ph type="title"/>
          </p:nvPr>
        </p:nvSpPr>
        <p:spPr/>
        <p:txBody>
          <a:bodyPr/>
          <a:lstStyle/>
          <a:p>
            <a:r>
              <a:rPr lang="en-NL" dirty="0"/>
              <a:t>Guidelines</a:t>
            </a:r>
          </a:p>
        </p:txBody>
      </p:sp>
      <p:pic>
        <p:nvPicPr>
          <p:cNvPr id="4" name="Picture 3">
            <a:extLst>
              <a:ext uri="{FF2B5EF4-FFF2-40B4-BE49-F238E27FC236}">
                <a16:creationId xmlns:a16="http://schemas.microsoft.com/office/drawing/2014/main" id="{969E2B85-D5BA-71B5-61DA-8A5328D2CA0A}"/>
              </a:ext>
            </a:extLst>
          </p:cNvPr>
          <p:cNvPicPr>
            <a:picLocks noChangeAspect="1"/>
          </p:cNvPicPr>
          <p:nvPr/>
        </p:nvPicPr>
        <p:blipFill>
          <a:blip r:embed="rId3"/>
          <a:stretch>
            <a:fillRect/>
          </a:stretch>
        </p:blipFill>
        <p:spPr>
          <a:xfrm>
            <a:off x="838200" y="1898374"/>
            <a:ext cx="7772400" cy="3061252"/>
          </a:xfrm>
          <a:prstGeom prst="rect">
            <a:avLst/>
          </a:prstGeom>
        </p:spPr>
      </p:pic>
    </p:spTree>
    <p:extLst>
      <p:ext uri="{BB962C8B-B14F-4D97-AF65-F5344CB8AC3E}">
        <p14:creationId xmlns:p14="http://schemas.microsoft.com/office/powerpoint/2010/main" val="285773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71338-17F9-C6B9-2AF5-FA2D66ADF944}"/>
              </a:ext>
            </a:extLst>
          </p:cNvPr>
          <p:cNvSpPr>
            <a:spLocks noGrp="1"/>
          </p:cNvSpPr>
          <p:nvPr>
            <p:ph type="title"/>
          </p:nvPr>
        </p:nvSpPr>
        <p:spPr/>
        <p:txBody>
          <a:bodyPr/>
          <a:lstStyle/>
          <a:p>
            <a:r>
              <a:rPr lang="en-NL" dirty="0"/>
              <a:t>Persistent identifiers service</a:t>
            </a:r>
          </a:p>
        </p:txBody>
      </p:sp>
      <p:sp>
        <p:nvSpPr>
          <p:cNvPr id="3" name="Content Placeholder 2">
            <a:extLst>
              <a:ext uri="{FF2B5EF4-FFF2-40B4-BE49-F238E27FC236}">
                <a16:creationId xmlns:a16="http://schemas.microsoft.com/office/drawing/2014/main" id="{3D6F0283-46AF-A580-BD6C-F38BF1A74517}"/>
              </a:ext>
            </a:extLst>
          </p:cNvPr>
          <p:cNvSpPr>
            <a:spLocks noGrp="1"/>
          </p:cNvSpPr>
          <p:nvPr>
            <p:ph idx="1"/>
          </p:nvPr>
        </p:nvSpPr>
        <p:spPr/>
        <p:txBody>
          <a:bodyPr/>
          <a:lstStyle/>
          <a:p>
            <a:pPr algn="just">
              <a:spcAft>
                <a:spcPts val="600"/>
              </a:spcAft>
            </a:pPr>
            <a:r>
              <a:rPr lang="en-GB" b="1" dirty="0"/>
              <a:t>Persistency guarantees: </a:t>
            </a:r>
            <a:r>
              <a:rPr lang="en-GB" dirty="0"/>
              <a:t>Are there formal guarantees or policies on the persistence of identifiers over time?</a:t>
            </a:r>
            <a:endParaRPr lang="en-NL" dirty="0"/>
          </a:p>
          <a:p>
            <a:pPr lvl="1" algn="just">
              <a:spcAft>
                <a:spcPts val="600"/>
              </a:spcAft>
            </a:pPr>
            <a:r>
              <a:rPr lang="en-GB" b="1" dirty="0"/>
              <a:t>Sustainability plan: </a:t>
            </a:r>
            <a:r>
              <a:rPr lang="en-GB" dirty="0"/>
              <a:t>Is there a documented plan for long-term service provision (e.g. financial model, succession planning)?</a:t>
            </a:r>
          </a:p>
          <a:p>
            <a:pPr lvl="1" algn="just">
              <a:spcAft>
                <a:spcPts val="600"/>
              </a:spcAft>
            </a:pPr>
            <a:r>
              <a:rPr lang="en-GB" b="1" dirty="0"/>
              <a:t>Funding model: </a:t>
            </a:r>
            <a:r>
              <a:rPr lang="en-GB" dirty="0"/>
              <a:t>Is the service financially stable (e.g. supported by a consortium, subscription fees, or public funding)?</a:t>
            </a:r>
          </a:p>
        </p:txBody>
      </p:sp>
    </p:spTree>
    <p:extLst>
      <p:ext uri="{BB962C8B-B14F-4D97-AF65-F5344CB8AC3E}">
        <p14:creationId xmlns:p14="http://schemas.microsoft.com/office/powerpoint/2010/main" val="215588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8D13-4C46-25C3-10BD-B3378418CAE4}"/>
              </a:ext>
            </a:extLst>
          </p:cNvPr>
          <p:cNvSpPr>
            <a:spLocks noGrp="1"/>
          </p:cNvSpPr>
          <p:nvPr>
            <p:ph type="title"/>
          </p:nvPr>
        </p:nvSpPr>
        <p:spPr/>
        <p:txBody>
          <a:bodyPr/>
          <a:lstStyle/>
          <a:p>
            <a:r>
              <a:rPr lang="en-NL" dirty="0"/>
              <a:t>Take home message</a:t>
            </a:r>
          </a:p>
        </p:txBody>
      </p:sp>
      <p:sp>
        <p:nvSpPr>
          <p:cNvPr id="3" name="Content Placeholder 2">
            <a:extLst>
              <a:ext uri="{FF2B5EF4-FFF2-40B4-BE49-F238E27FC236}">
                <a16:creationId xmlns:a16="http://schemas.microsoft.com/office/drawing/2014/main" id="{0CBA7F5B-9D8B-03D5-BEAA-6AC829A39324}"/>
              </a:ext>
            </a:extLst>
          </p:cNvPr>
          <p:cNvSpPr>
            <a:spLocks noGrp="1"/>
          </p:cNvSpPr>
          <p:nvPr>
            <p:ph idx="1"/>
          </p:nvPr>
        </p:nvSpPr>
        <p:spPr/>
        <p:txBody>
          <a:bodyPr>
            <a:normAutofit/>
          </a:bodyPr>
          <a:lstStyle/>
          <a:p>
            <a:pPr marL="0" indent="0" algn="just">
              <a:buNone/>
            </a:pPr>
            <a:r>
              <a:rPr lang="en-GB" sz="3200" b="1" dirty="0"/>
              <a:t>“Persistent identifiers prevent link rot. </a:t>
            </a:r>
          </a:p>
          <a:p>
            <a:pPr marL="0" indent="0" algn="just">
              <a:buNone/>
            </a:pPr>
            <a:endParaRPr lang="en-GB" dirty="0"/>
          </a:p>
          <a:p>
            <a:pPr marL="0" indent="0" algn="just">
              <a:buNone/>
            </a:pPr>
            <a:r>
              <a:rPr lang="en-GB" dirty="0"/>
              <a:t>Link rot is the process by which URLs stop referring to the original source through time because they are moved or deleted. </a:t>
            </a:r>
          </a:p>
          <a:p>
            <a:pPr marL="0" indent="0" algn="just">
              <a:buNone/>
            </a:pPr>
            <a:r>
              <a:rPr lang="en-GB" dirty="0"/>
              <a:t>Without a GUPI, the data object simply will not be findable let alone reusable in the long-run.”</a:t>
            </a:r>
          </a:p>
          <a:p>
            <a:pPr marL="0" indent="0" algn="just">
              <a:buNone/>
            </a:pPr>
            <a:endParaRPr lang="en-GB" dirty="0"/>
          </a:p>
          <a:p>
            <a:pPr marL="0" indent="0" algn="just">
              <a:buNone/>
            </a:pPr>
            <a:r>
              <a:rPr lang="en-GB" sz="1800" dirty="0"/>
              <a:t>Source: CESSDA Training Team (2017 - 2022). </a:t>
            </a:r>
            <a:r>
              <a:rPr lang="en-GB" sz="1800" i="1" dirty="0"/>
              <a:t>CESSDA Data Management Expert Guide. </a:t>
            </a:r>
            <a:r>
              <a:rPr lang="en-GB" sz="1800" dirty="0"/>
              <a:t>Bergen, Norway: CESSDA ERIC. Retrieved from </a:t>
            </a:r>
            <a:r>
              <a:rPr lang="en-GB" sz="1800" dirty="0">
                <a:hlinkClick r:id="rId3"/>
              </a:rPr>
              <a:t>https://dmeg.cessda.eu/</a:t>
            </a:r>
            <a:endParaRPr lang="en-NL" sz="1800" dirty="0"/>
          </a:p>
        </p:txBody>
      </p:sp>
    </p:spTree>
    <p:extLst>
      <p:ext uri="{BB962C8B-B14F-4D97-AF65-F5344CB8AC3E}">
        <p14:creationId xmlns:p14="http://schemas.microsoft.com/office/powerpoint/2010/main" val="4030269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men singing into a microphone&#10;&#10;AI-generated content may be incorrect.">
            <a:hlinkClick r:id="rId2"/>
            <a:extLst>
              <a:ext uri="{FF2B5EF4-FFF2-40B4-BE49-F238E27FC236}">
                <a16:creationId xmlns:a16="http://schemas.microsoft.com/office/drawing/2014/main" id="{6FFC35B4-1056-0B45-84D0-08E481106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950" y="2714960"/>
            <a:ext cx="4610100" cy="3086100"/>
          </a:xfrm>
          <a:prstGeom prst="rect">
            <a:avLst/>
          </a:prstGeom>
        </p:spPr>
      </p:pic>
      <p:sp>
        <p:nvSpPr>
          <p:cNvPr id="7" name="Oval Callout 6">
            <a:extLst>
              <a:ext uri="{FF2B5EF4-FFF2-40B4-BE49-F238E27FC236}">
                <a16:creationId xmlns:a16="http://schemas.microsoft.com/office/drawing/2014/main" id="{0691A929-CC45-012B-704D-025CD78A3A50}"/>
              </a:ext>
            </a:extLst>
          </p:cNvPr>
          <p:cNvSpPr/>
          <p:nvPr/>
        </p:nvSpPr>
        <p:spPr>
          <a:xfrm>
            <a:off x="4586947" y="1619481"/>
            <a:ext cx="2353680" cy="1095480"/>
          </a:xfrm>
          <a:prstGeom prst="wedgeEllipseCallout">
            <a:avLst>
              <a:gd name="adj1" fmla="val -26403"/>
              <a:gd name="adj2" fmla="val 1098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Questions?</a:t>
            </a:r>
          </a:p>
        </p:txBody>
      </p:sp>
    </p:spTree>
    <p:extLst>
      <p:ext uri="{BB962C8B-B14F-4D97-AF65-F5344CB8AC3E}">
        <p14:creationId xmlns:p14="http://schemas.microsoft.com/office/powerpoint/2010/main" val="7840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9F24-6917-FC34-18F4-B282EE423E1F}"/>
              </a:ext>
            </a:extLst>
          </p:cNvPr>
          <p:cNvSpPr>
            <a:spLocks noGrp="1"/>
          </p:cNvSpPr>
          <p:nvPr>
            <p:ph type="title"/>
          </p:nvPr>
        </p:nvSpPr>
        <p:spPr/>
        <p:txBody>
          <a:bodyPr/>
          <a:lstStyle/>
          <a:p>
            <a:r>
              <a:rPr lang="en-NL" dirty="0"/>
              <a:t>Metadata Standards</a:t>
            </a:r>
          </a:p>
        </p:txBody>
      </p:sp>
      <p:sp>
        <p:nvSpPr>
          <p:cNvPr id="3" name="Text Placeholder 2">
            <a:extLst>
              <a:ext uri="{FF2B5EF4-FFF2-40B4-BE49-F238E27FC236}">
                <a16:creationId xmlns:a16="http://schemas.microsoft.com/office/drawing/2014/main" id="{1AC7E6F5-743C-D5FF-1D68-96ED9F71597D}"/>
              </a:ext>
            </a:extLst>
          </p:cNvPr>
          <p:cNvSpPr>
            <a:spLocks noGrp="1"/>
          </p:cNvSpPr>
          <p:nvPr>
            <p:ph type="body" idx="1"/>
          </p:nvPr>
        </p:nvSpPr>
        <p:spPr/>
        <p:txBody>
          <a:bodyPr/>
          <a:lstStyle/>
          <a:p>
            <a:r>
              <a:rPr lang="en-NL" dirty="0"/>
              <a:t>Part II</a:t>
            </a:r>
          </a:p>
        </p:txBody>
      </p:sp>
    </p:spTree>
    <p:extLst>
      <p:ext uri="{BB962C8B-B14F-4D97-AF65-F5344CB8AC3E}">
        <p14:creationId xmlns:p14="http://schemas.microsoft.com/office/powerpoint/2010/main" val="3688541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E79D-6F74-5C6D-D413-93E1B7CECF92}"/>
            </a:ext>
          </a:extLst>
        </p:cNvPr>
        <p:cNvGrpSpPr/>
        <p:nvPr/>
      </p:nvGrpSpPr>
      <p:grpSpPr>
        <a:xfrm>
          <a:off x="0" y="0"/>
          <a:ext cx="0" cy="0"/>
          <a:chOff x="0" y="0"/>
          <a:chExt cx="0" cy="0"/>
        </a:xfrm>
      </p:grpSpPr>
      <p:pic>
        <p:nvPicPr>
          <p:cNvPr id="7" name="Picture 6" descr="A diagram of a data flow&#10;&#10;AI-generated content may be incorrect.">
            <a:extLst>
              <a:ext uri="{FF2B5EF4-FFF2-40B4-BE49-F238E27FC236}">
                <a16:creationId xmlns:a16="http://schemas.microsoft.com/office/drawing/2014/main" id="{1405654B-206D-C09B-07B7-618D425FE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837" y="1027906"/>
            <a:ext cx="7772400" cy="5101818"/>
          </a:xfrm>
          <a:prstGeom prst="rect">
            <a:avLst/>
          </a:prstGeom>
        </p:spPr>
      </p:pic>
      <p:sp>
        <p:nvSpPr>
          <p:cNvPr id="2" name="Title 1">
            <a:extLst>
              <a:ext uri="{FF2B5EF4-FFF2-40B4-BE49-F238E27FC236}">
                <a16:creationId xmlns:a16="http://schemas.microsoft.com/office/drawing/2014/main" id="{81EA1402-A22A-F595-E033-4FC0A4C54FE8}"/>
              </a:ext>
            </a:extLst>
          </p:cNvPr>
          <p:cNvSpPr>
            <a:spLocks noGrp="1"/>
          </p:cNvSpPr>
          <p:nvPr>
            <p:ph type="title"/>
          </p:nvPr>
        </p:nvSpPr>
        <p:spPr/>
        <p:txBody>
          <a:bodyPr/>
          <a:lstStyle/>
          <a:p>
            <a:r>
              <a:rPr lang="en-NL" dirty="0"/>
              <a:t>Overview</a:t>
            </a:r>
          </a:p>
        </p:txBody>
      </p:sp>
      <p:sp>
        <p:nvSpPr>
          <p:cNvPr id="8" name="Rectangle 7">
            <a:extLst>
              <a:ext uri="{FF2B5EF4-FFF2-40B4-BE49-F238E27FC236}">
                <a16:creationId xmlns:a16="http://schemas.microsoft.com/office/drawing/2014/main" id="{6973BFF9-FEBA-B238-A450-7248345B726A}"/>
              </a:ext>
            </a:extLst>
          </p:cNvPr>
          <p:cNvSpPr/>
          <p:nvPr/>
        </p:nvSpPr>
        <p:spPr>
          <a:xfrm>
            <a:off x="1839817" y="1994053"/>
            <a:ext cx="8747393" cy="9254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423714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7BF2C-32A0-DBCB-13DA-49533F2C6E6E}"/>
            </a:ext>
          </a:extLst>
        </p:cNvPr>
        <p:cNvGrpSpPr/>
        <p:nvPr/>
      </p:nvGrpSpPr>
      <p:grpSpPr>
        <a:xfrm>
          <a:off x="0" y="0"/>
          <a:ext cx="0" cy="0"/>
          <a:chOff x="0" y="0"/>
          <a:chExt cx="0" cy="0"/>
        </a:xfrm>
      </p:grpSpPr>
      <p:pic>
        <p:nvPicPr>
          <p:cNvPr id="7" name="Picture 6" descr="A diagram of a data flow&#10;&#10;AI-generated content may be incorrect.">
            <a:extLst>
              <a:ext uri="{FF2B5EF4-FFF2-40B4-BE49-F238E27FC236}">
                <a16:creationId xmlns:a16="http://schemas.microsoft.com/office/drawing/2014/main" id="{BEC8C65B-17F2-0D7B-37BC-FE27587E7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837" y="1027906"/>
            <a:ext cx="7772400" cy="5101818"/>
          </a:xfrm>
          <a:prstGeom prst="rect">
            <a:avLst/>
          </a:prstGeom>
        </p:spPr>
      </p:pic>
      <p:sp>
        <p:nvSpPr>
          <p:cNvPr id="2" name="Title 1">
            <a:extLst>
              <a:ext uri="{FF2B5EF4-FFF2-40B4-BE49-F238E27FC236}">
                <a16:creationId xmlns:a16="http://schemas.microsoft.com/office/drawing/2014/main" id="{548D4C87-2DCD-DF32-0476-0DF7D88AF5D0}"/>
              </a:ext>
            </a:extLst>
          </p:cNvPr>
          <p:cNvSpPr>
            <a:spLocks noGrp="1"/>
          </p:cNvSpPr>
          <p:nvPr>
            <p:ph type="title"/>
          </p:nvPr>
        </p:nvSpPr>
        <p:spPr/>
        <p:txBody>
          <a:bodyPr/>
          <a:lstStyle/>
          <a:p>
            <a:r>
              <a:rPr lang="en-NL" dirty="0"/>
              <a:t>Overview</a:t>
            </a:r>
          </a:p>
        </p:txBody>
      </p:sp>
      <p:sp>
        <p:nvSpPr>
          <p:cNvPr id="8" name="Rectangle 7">
            <a:extLst>
              <a:ext uri="{FF2B5EF4-FFF2-40B4-BE49-F238E27FC236}">
                <a16:creationId xmlns:a16="http://schemas.microsoft.com/office/drawing/2014/main" id="{69BC7BA4-256A-C0DC-CD48-A603058F213F}"/>
              </a:ext>
            </a:extLst>
          </p:cNvPr>
          <p:cNvSpPr/>
          <p:nvPr/>
        </p:nvSpPr>
        <p:spPr>
          <a:xfrm>
            <a:off x="1541340" y="2966291"/>
            <a:ext cx="4418785" cy="31634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912536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61FD-D0C7-DFA6-AD04-E3E0DAEB01C7}"/>
              </a:ext>
            </a:extLst>
          </p:cNvPr>
          <p:cNvSpPr>
            <a:spLocks noGrp="1"/>
          </p:cNvSpPr>
          <p:nvPr>
            <p:ph type="title"/>
          </p:nvPr>
        </p:nvSpPr>
        <p:spPr/>
        <p:txBody>
          <a:bodyPr/>
          <a:lstStyle/>
          <a:p>
            <a:r>
              <a:rPr lang="en-NL" dirty="0"/>
              <a:t>Metadata standard</a:t>
            </a:r>
          </a:p>
        </p:txBody>
      </p:sp>
      <p:sp>
        <p:nvSpPr>
          <p:cNvPr id="3" name="Content Placeholder 2">
            <a:extLst>
              <a:ext uri="{FF2B5EF4-FFF2-40B4-BE49-F238E27FC236}">
                <a16:creationId xmlns:a16="http://schemas.microsoft.com/office/drawing/2014/main" id="{0A7779D2-7C63-5E3C-12E7-C017D7A53C3E}"/>
              </a:ext>
            </a:extLst>
          </p:cNvPr>
          <p:cNvSpPr>
            <a:spLocks noGrp="1"/>
          </p:cNvSpPr>
          <p:nvPr>
            <p:ph idx="1"/>
          </p:nvPr>
        </p:nvSpPr>
        <p:spPr/>
        <p:txBody>
          <a:bodyPr/>
          <a:lstStyle/>
          <a:p>
            <a:pPr marL="0" indent="0" algn="just">
              <a:buNone/>
            </a:pPr>
            <a:r>
              <a:rPr lang="en-GB" dirty="0"/>
              <a:t>A metadata standard is a formal specification that defines how descriptive information (metadata) about a resource should be structured and represented to ensure consistency, interoperability, and reusability across systems and domains.</a:t>
            </a:r>
            <a:endParaRPr lang="en-NL" dirty="0"/>
          </a:p>
        </p:txBody>
      </p:sp>
    </p:spTree>
    <p:extLst>
      <p:ext uri="{BB962C8B-B14F-4D97-AF65-F5344CB8AC3E}">
        <p14:creationId xmlns:p14="http://schemas.microsoft.com/office/powerpoint/2010/main" val="244624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6074-9FE1-BCD4-37D9-0C4ED63A25F0}"/>
              </a:ext>
            </a:extLst>
          </p:cNvPr>
          <p:cNvSpPr>
            <a:spLocks noGrp="1"/>
          </p:cNvSpPr>
          <p:nvPr>
            <p:ph type="title"/>
          </p:nvPr>
        </p:nvSpPr>
        <p:spPr/>
        <p:txBody>
          <a:bodyPr/>
          <a:lstStyle/>
          <a:p>
            <a:r>
              <a:rPr lang="en-NL" dirty="0"/>
              <a:t>Agenda</a:t>
            </a:r>
          </a:p>
        </p:txBody>
      </p:sp>
      <p:sp>
        <p:nvSpPr>
          <p:cNvPr id="3" name="Content Placeholder 2">
            <a:extLst>
              <a:ext uri="{FF2B5EF4-FFF2-40B4-BE49-F238E27FC236}">
                <a16:creationId xmlns:a16="http://schemas.microsoft.com/office/drawing/2014/main" id="{84D85983-347E-9154-6A4A-305F55719EDF}"/>
              </a:ext>
            </a:extLst>
          </p:cNvPr>
          <p:cNvSpPr>
            <a:spLocks noGrp="1"/>
          </p:cNvSpPr>
          <p:nvPr>
            <p:ph idx="1"/>
          </p:nvPr>
        </p:nvSpPr>
        <p:spPr/>
        <p:txBody>
          <a:bodyPr/>
          <a:lstStyle/>
          <a:p>
            <a:r>
              <a:rPr lang="en-NL" b="1" dirty="0"/>
              <a:t>Persistent Identifiers</a:t>
            </a:r>
          </a:p>
          <a:p>
            <a:r>
              <a:rPr lang="en-NL" b="1" dirty="0"/>
              <a:t>Metadata standards</a:t>
            </a:r>
          </a:p>
          <a:p>
            <a:r>
              <a:rPr lang="en-NL" b="1" dirty="0"/>
              <a:t>Ontologies (for findability)</a:t>
            </a:r>
          </a:p>
        </p:txBody>
      </p:sp>
    </p:spTree>
    <p:extLst>
      <p:ext uri="{BB962C8B-B14F-4D97-AF65-F5344CB8AC3E}">
        <p14:creationId xmlns:p14="http://schemas.microsoft.com/office/powerpoint/2010/main" val="3235288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BC8FF-B953-6625-EC26-404D37015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F23B6-47C9-31C6-5B03-0E2200BDDA76}"/>
              </a:ext>
            </a:extLst>
          </p:cNvPr>
          <p:cNvSpPr>
            <a:spLocks noGrp="1"/>
          </p:cNvSpPr>
          <p:nvPr>
            <p:ph type="title"/>
          </p:nvPr>
        </p:nvSpPr>
        <p:spPr/>
        <p:txBody>
          <a:bodyPr/>
          <a:lstStyle/>
          <a:p>
            <a:r>
              <a:rPr lang="en-NL" dirty="0"/>
              <a:t>Metadata standard</a:t>
            </a:r>
          </a:p>
        </p:txBody>
      </p:sp>
      <p:sp>
        <p:nvSpPr>
          <p:cNvPr id="3" name="Content Placeholder 2">
            <a:extLst>
              <a:ext uri="{FF2B5EF4-FFF2-40B4-BE49-F238E27FC236}">
                <a16:creationId xmlns:a16="http://schemas.microsoft.com/office/drawing/2014/main" id="{0DF60C44-A617-3915-0252-D24B61403C57}"/>
              </a:ext>
            </a:extLst>
          </p:cNvPr>
          <p:cNvSpPr>
            <a:spLocks noGrp="1"/>
          </p:cNvSpPr>
          <p:nvPr>
            <p:ph idx="1"/>
          </p:nvPr>
        </p:nvSpPr>
        <p:spPr/>
        <p:txBody>
          <a:bodyPr/>
          <a:lstStyle/>
          <a:p>
            <a:pPr marL="0" indent="0" algn="just">
              <a:buNone/>
            </a:pPr>
            <a:r>
              <a:rPr lang="en-GB" dirty="0"/>
              <a:t>A metadata standard is a </a:t>
            </a:r>
            <a:r>
              <a:rPr lang="en-GB" dirty="0">
                <a:highlight>
                  <a:srgbClr val="FFFF00"/>
                </a:highlight>
              </a:rPr>
              <a:t>formal specification</a:t>
            </a:r>
            <a:r>
              <a:rPr lang="en-GB" dirty="0"/>
              <a:t> that defines how descriptive information (metadata) about a resource should be structured and represented to ensure consistency, interoperability, and reusability across systems and domains.</a:t>
            </a:r>
            <a:endParaRPr lang="en-NL" dirty="0"/>
          </a:p>
        </p:txBody>
      </p:sp>
    </p:spTree>
    <p:extLst>
      <p:ext uri="{BB962C8B-B14F-4D97-AF65-F5344CB8AC3E}">
        <p14:creationId xmlns:p14="http://schemas.microsoft.com/office/powerpoint/2010/main" val="3365426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BB20B-2CD9-FAA8-32CC-5DB59A8FE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F421A-E586-6CD9-4A47-8FE1603DB352}"/>
              </a:ext>
            </a:extLst>
          </p:cNvPr>
          <p:cNvSpPr>
            <a:spLocks noGrp="1"/>
          </p:cNvSpPr>
          <p:nvPr>
            <p:ph type="title"/>
          </p:nvPr>
        </p:nvSpPr>
        <p:spPr/>
        <p:txBody>
          <a:bodyPr/>
          <a:lstStyle/>
          <a:p>
            <a:r>
              <a:rPr lang="en-NL" dirty="0"/>
              <a:t>Metadata standard</a:t>
            </a:r>
          </a:p>
        </p:txBody>
      </p:sp>
      <p:sp>
        <p:nvSpPr>
          <p:cNvPr id="3" name="Content Placeholder 2">
            <a:extLst>
              <a:ext uri="{FF2B5EF4-FFF2-40B4-BE49-F238E27FC236}">
                <a16:creationId xmlns:a16="http://schemas.microsoft.com/office/drawing/2014/main" id="{BCE9E76D-898A-3454-681B-7BC1F2C7CAC2}"/>
              </a:ext>
            </a:extLst>
          </p:cNvPr>
          <p:cNvSpPr>
            <a:spLocks noGrp="1"/>
          </p:cNvSpPr>
          <p:nvPr>
            <p:ph idx="1"/>
          </p:nvPr>
        </p:nvSpPr>
        <p:spPr/>
        <p:txBody>
          <a:bodyPr/>
          <a:lstStyle/>
          <a:p>
            <a:pPr marL="0" indent="0" algn="just">
              <a:buNone/>
            </a:pPr>
            <a:r>
              <a:rPr lang="en-GB" dirty="0"/>
              <a:t>A metadata standard is a </a:t>
            </a:r>
            <a:r>
              <a:rPr lang="en-GB" dirty="0">
                <a:highlight>
                  <a:srgbClr val="FFFF00"/>
                </a:highlight>
              </a:rPr>
              <a:t>formal specification</a:t>
            </a:r>
            <a:r>
              <a:rPr lang="en-GB" dirty="0"/>
              <a:t> that defines how descriptive information (metadata) about a resource should be structured and represented to ensure </a:t>
            </a:r>
            <a:r>
              <a:rPr lang="en-GB" dirty="0">
                <a:highlight>
                  <a:srgbClr val="FFFF00"/>
                </a:highlight>
              </a:rPr>
              <a:t>consistency, interoperability, and reusability</a:t>
            </a:r>
            <a:r>
              <a:rPr lang="en-GB" dirty="0"/>
              <a:t> across systems and domains.</a:t>
            </a:r>
            <a:endParaRPr lang="en-NL" dirty="0"/>
          </a:p>
        </p:txBody>
      </p:sp>
    </p:spTree>
    <p:extLst>
      <p:ext uri="{BB962C8B-B14F-4D97-AF65-F5344CB8AC3E}">
        <p14:creationId xmlns:p14="http://schemas.microsoft.com/office/powerpoint/2010/main" val="380730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67878-5703-49C4-614C-84CA6F903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10561-3AC9-2067-F35A-FBDDE3F09CB0}"/>
              </a:ext>
            </a:extLst>
          </p:cNvPr>
          <p:cNvSpPr>
            <a:spLocks noGrp="1"/>
          </p:cNvSpPr>
          <p:nvPr>
            <p:ph type="title"/>
          </p:nvPr>
        </p:nvSpPr>
        <p:spPr/>
        <p:txBody>
          <a:bodyPr/>
          <a:lstStyle/>
          <a:p>
            <a:r>
              <a:rPr lang="en-NL" dirty="0"/>
              <a:t>Metadata standard</a:t>
            </a:r>
          </a:p>
        </p:txBody>
      </p:sp>
      <p:sp>
        <p:nvSpPr>
          <p:cNvPr id="3" name="Content Placeholder 2">
            <a:extLst>
              <a:ext uri="{FF2B5EF4-FFF2-40B4-BE49-F238E27FC236}">
                <a16:creationId xmlns:a16="http://schemas.microsoft.com/office/drawing/2014/main" id="{A7311630-9EF2-0577-8DE0-47AA62719E8A}"/>
              </a:ext>
            </a:extLst>
          </p:cNvPr>
          <p:cNvSpPr>
            <a:spLocks noGrp="1"/>
          </p:cNvSpPr>
          <p:nvPr>
            <p:ph idx="1"/>
          </p:nvPr>
        </p:nvSpPr>
        <p:spPr>
          <a:xfrm>
            <a:off x="838200" y="1690687"/>
            <a:ext cx="10515600" cy="4291471"/>
          </a:xfrm>
        </p:spPr>
        <p:txBody>
          <a:bodyPr>
            <a:normAutofit lnSpcReduction="10000"/>
          </a:bodyPr>
          <a:lstStyle/>
          <a:p>
            <a:pPr marL="0" indent="0" algn="just">
              <a:lnSpc>
                <a:spcPct val="100000"/>
              </a:lnSpc>
              <a:buNone/>
            </a:pPr>
            <a:r>
              <a:rPr lang="en-GB" sz="2400" dirty="0"/>
              <a:t>A metadata standard is a </a:t>
            </a:r>
            <a:r>
              <a:rPr lang="en-GB" sz="2400" dirty="0">
                <a:highlight>
                  <a:srgbClr val="FFFF00"/>
                </a:highlight>
              </a:rPr>
              <a:t>set of rules or guidelines</a:t>
            </a:r>
            <a:r>
              <a:rPr lang="en-GB" sz="2400" dirty="0"/>
              <a:t> that define a common vocabulary, structure, and semantics for describing data or other digital objects.</a:t>
            </a:r>
          </a:p>
          <a:p>
            <a:pPr marL="0" indent="0" algn="just">
              <a:lnSpc>
                <a:spcPct val="100000"/>
              </a:lnSpc>
              <a:buNone/>
            </a:pPr>
            <a:endParaRPr lang="en-GB" sz="2400" dirty="0"/>
          </a:p>
          <a:p>
            <a:pPr algn="just">
              <a:lnSpc>
                <a:spcPct val="100000"/>
              </a:lnSpc>
              <a:buNone/>
            </a:pPr>
            <a:r>
              <a:rPr lang="en-GB" sz="2400" dirty="0"/>
              <a:t>It typically includes:</a:t>
            </a:r>
          </a:p>
          <a:p>
            <a:pPr algn="just">
              <a:lnSpc>
                <a:spcPct val="100000"/>
              </a:lnSpc>
              <a:buFont typeface="Arial" panose="020B0604020202020204" pitchFamily="34" charset="0"/>
              <a:buChar char="•"/>
            </a:pPr>
            <a:r>
              <a:rPr lang="en-GB" sz="2400" b="1" dirty="0"/>
              <a:t>Elements/fields</a:t>
            </a:r>
            <a:r>
              <a:rPr lang="en-GB" sz="2400" dirty="0"/>
              <a:t> (e.g. title, creator, date, identifier)</a:t>
            </a:r>
          </a:p>
          <a:p>
            <a:pPr algn="just">
              <a:lnSpc>
                <a:spcPct val="100000"/>
              </a:lnSpc>
              <a:buFont typeface="Arial" panose="020B0604020202020204" pitchFamily="34" charset="0"/>
              <a:buChar char="•"/>
            </a:pPr>
            <a:r>
              <a:rPr lang="en-GB" sz="2400" b="1" dirty="0"/>
              <a:t>Definitions</a:t>
            </a:r>
            <a:r>
              <a:rPr lang="en-GB" sz="2400" dirty="0"/>
              <a:t> of those elements (what each means)</a:t>
            </a:r>
          </a:p>
          <a:p>
            <a:pPr algn="just">
              <a:lnSpc>
                <a:spcPct val="100000"/>
              </a:lnSpc>
              <a:buFont typeface="Arial" panose="020B0604020202020204" pitchFamily="34" charset="0"/>
              <a:buChar char="•"/>
            </a:pPr>
            <a:r>
              <a:rPr lang="en-GB" sz="2400" b="1" dirty="0"/>
              <a:t>Allowed formats or controlled vocabularies</a:t>
            </a:r>
            <a:r>
              <a:rPr lang="en-GB" sz="2400" dirty="0"/>
              <a:t> (e.g. ISO 8601 for dates, ORCID for person identifiers)</a:t>
            </a:r>
          </a:p>
          <a:p>
            <a:pPr algn="just">
              <a:lnSpc>
                <a:spcPct val="100000"/>
              </a:lnSpc>
              <a:buFont typeface="Arial" panose="020B0604020202020204" pitchFamily="34" charset="0"/>
              <a:buChar char="•"/>
            </a:pPr>
            <a:r>
              <a:rPr lang="en-GB" sz="2400" b="1" dirty="0"/>
              <a:t>Relationships</a:t>
            </a:r>
            <a:r>
              <a:rPr lang="en-GB" sz="2400" dirty="0"/>
              <a:t> between elements (sometimes hierarchical or semantic)</a:t>
            </a:r>
          </a:p>
          <a:p>
            <a:pPr marL="0" indent="0" algn="just">
              <a:lnSpc>
                <a:spcPct val="100000"/>
              </a:lnSpc>
              <a:buNone/>
            </a:pPr>
            <a:endParaRPr lang="en-NL" sz="2400" dirty="0"/>
          </a:p>
        </p:txBody>
      </p:sp>
    </p:spTree>
    <p:extLst>
      <p:ext uri="{BB962C8B-B14F-4D97-AF65-F5344CB8AC3E}">
        <p14:creationId xmlns:p14="http://schemas.microsoft.com/office/powerpoint/2010/main" val="281220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B4B35-729D-5D21-AFA1-F9D8F086247A}"/>
              </a:ext>
            </a:extLst>
          </p:cNvPr>
          <p:cNvSpPr>
            <a:spLocks noGrp="1"/>
          </p:cNvSpPr>
          <p:nvPr>
            <p:ph type="title"/>
          </p:nvPr>
        </p:nvSpPr>
        <p:spPr/>
        <p:txBody>
          <a:bodyPr/>
          <a:lstStyle/>
          <a:p>
            <a:r>
              <a:rPr lang="en-NL" dirty="0"/>
              <a:t>Metadata standard</a:t>
            </a:r>
          </a:p>
        </p:txBody>
      </p:sp>
      <p:pic>
        <p:nvPicPr>
          <p:cNvPr id="7" name="Picture 6" descr="A diagram of a relationship&#10;&#10;AI-generated content may be incorrect.">
            <a:extLst>
              <a:ext uri="{FF2B5EF4-FFF2-40B4-BE49-F238E27FC236}">
                <a16:creationId xmlns:a16="http://schemas.microsoft.com/office/drawing/2014/main" id="{98E9845C-9F6D-6D1A-506C-6856DF378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687" y="1690688"/>
            <a:ext cx="6332625" cy="3691209"/>
          </a:xfrm>
          <a:prstGeom prst="rect">
            <a:avLst/>
          </a:prstGeom>
        </p:spPr>
      </p:pic>
    </p:spTree>
    <p:extLst>
      <p:ext uri="{BB962C8B-B14F-4D97-AF65-F5344CB8AC3E}">
        <p14:creationId xmlns:p14="http://schemas.microsoft.com/office/powerpoint/2010/main" val="3865958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2E5F-C0D2-15AD-8E2A-C5C31754B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81395-9F7E-BECF-0A40-BD8F15485082}"/>
              </a:ext>
            </a:extLst>
          </p:cNvPr>
          <p:cNvSpPr>
            <a:spLocks noGrp="1"/>
          </p:cNvSpPr>
          <p:nvPr>
            <p:ph type="title"/>
          </p:nvPr>
        </p:nvSpPr>
        <p:spPr/>
        <p:txBody>
          <a:bodyPr/>
          <a:lstStyle/>
          <a:p>
            <a:r>
              <a:rPr lang="en-NL" dirty="0"/>
              <a:t>Metadata standard</a:t>
            </a:r>
          </a:p>
        </p:txBody>
      </p:sp>
      <p:sp>
        <p:nvSpPr>
          <p:cNvPr id="3" name="Content Placeholder 2">
            <a:extLst>
              <a:ext uri="{FF2B5EF4-FFF2-40B4-BE49-F238E27FC236}">
                <a16:creationId xmlns:a16="http://schemas.microsoft.com/office/drawing/2014/main" id="{A3C82ABF-8D55-9138-FEE0-8519E554994C}"/>
              </a:ext>
            </a:extLst>
          </p:cNvPr>
          <p:cNvSpPr>
            <a:spLocks noGrp="1"/>
          </p:cNvSpPr>
          <p:nvPr>
            <p:ph idx="1"/>
          </p:nvPr>
        </p:nvSpPr>
        <p:spPr>
          <a:xfrm>
            <a:off x="838200" y="1825625"/>
            <a:ext cx="10515600" cy="4156534"/>
          </a:xfrm>
        </p:spPr>
        <p:txBody>
          <a:bodyPr>
            <a:normAutofit fontScale="92500"/>
          </a:bodyPr>
          <a:lstStyle/>
          <a:p>
            <a:pPr algn="just">
              <a:lnSpc>
                <a:spcPct val="120000"/>
              </a:lnSpc>
            </a:pPr>
            <a:r>
              <a:rPr lang="en-GB" b="1" dirty="0"/>
              <a:t>DCAT</a:t>
            </a:r>
            <a:r>
              <a:rPr lang="en-GB" dirty="0"/>
              <a:t> – for data </a:t>
            </a:r>
            <a:r>
              <a:rPr lang="en-GB" dirty="0" err="1"/>
              <a:t>catalogs</a:t>
            </a:r>
            <a:r>
              <a:rPr lang="en-GB" dirty="0"/>
              <a:t> (used by Open Data Portals, W3C standard)</a:t>
            </a:r>
          </a:p>
          <a:p>
            <a:pPr algn="just">
              <a:lnSpc>
                <a:spcPct val="120000"/>
              </a:lnSpc>
            </a:pPr>
            <a:r>
              <a:rPr lang="en-GB" b="1" dirty="0"/>
              <a:t>Dublin Core</a:t>
            </a:r>
            <a:r>
              <a:rPr lang="en-GB" dirty="0"/>
              <a:t> – general-purpose, widely used (e.g. </a:t>
            </a:r>
            <a:r>
              <a:rPr lang="en-GB" dirty="0" err="1"/>
              <a:t>dc:title</a:t>
            </a:r>
            <a:r>
              <a:rPr lang="en-GB" dirty="0"/>
              <a:t>, </a:t>
            </a:r>
            <a:r>
              <a:rPr lang="en-GB" dirty="0" err="1"/>
              <a:t>dc:creator</a:t>
            </a:r>
            <a:r>
              <a:rPr lang="en-GB" dirty="0"/>
              <a:t>)</a:t>
            </a:r>
          </a:p>
          <a:p>
            <a:pPr algn="just">
              <a:lnSpc>
                <a:spcPct val="120000"/>
              </a:lnSpc>
            </a:pPr>
            <a:r>
              <a:rPr lang="en-GB" b="1" dirty="0"/>
              <a:t>MIAME</a:t>
            </a:r>
            <a:r>
              <a:rPr lang="en-GB" dirty="0"/>
              <a:t> – for microarray data (Minimum Information About a Microarray Experiment)</a:t>
            </a:r>
          </a:p>
          <a:p>
            <a:pPr algn="just">
              <a:lnSpc>
                <a:spcPct val="120000"/>
              </a:lnSpc>
            </a:pPr>
            <a:r>
              <a:rPr lang="en-GB" b="1" dirty="0" err="1"/>
              <a:t>Schema.org</a:t>
            </a:r>
            <a:r>
              <a:rPr lang="en-GB" dirty="0"/>
              <a:t> – used for structured data on the web</a:t>
            </a:r>
          </a:p>
          <a:p>
            <a:pPr algn="just">
              <a:lnSpc>
                <a:spcPct val="120000"/>
              </a:lnSpc>
            </a:pPr>
            <a:r>
              <a:rPr lang="en-GB" dirty="0"/>
              <a:t>Etc.</a:t>
            </a:r>
            <a:endParaRPr lang="en-NL" dirty="0"/>
          </a:p>
        </p:txBody>
      </p:sp>
    </p:spTree>
    <p:extLst>
      <p:ext uri="{BB962C8B-B14F-4D97-AF65-F5344CB8AC3E}">
        <p14:creationId xmlns:p14="http://schemas.microsoft.com/office/powerpoint/2010/main" val="1532733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150A4-6F62-6481-BF08-9AEF81EEA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C0ECF-089F-A37D-CBB1-050BB3224B2F}"/>
              </a:ext>
            </a:extLst>
          </p:cNvPr>
          <p:cNvSpPr>
            <a:spLocks noGrp="1"/>
          </p:cNvSpPr>
          <p:nvPr>
            <p:ph type="title"/>
          </p:nvPr>
        </p:nvSpPr>
        <p:spPr/>
        <p:txBody>
          <a:bodyPr/>
          <a:lstStyle/>
          <a:p>
            <a:r>
              <a:rPr lang="en-NL" dirty="0"/>
              <a:t>Metadata standard</a:t>
            </a:r>
          </a:p>
        </p:txBody>
      </p:sp>
      <p:sp>
        <p:nvSpPr>
          <p:cNvPr id="3" name="Content Placeholder 2">
            <a:extLst>
              <a:ext uri="{FF2B5EF4-FFF2-40B4-BE49-F238E27FC236}">
                <a16:creationId xmlns:a16="http://schemas.microsoft.com/office/drawing/2014/main" id="{07C25D93-FDA5-4033-C365-FEAB6EAA8329}"/>
              </a:ext>
            </a:extLst>
          </p:cNvPr>
          <p:cNvSpPr>
            <a:spLocks noGrp="1"/>
          </p:cNvSpPr>
          <p:nvPr>
            <p:ph idx="1"/>
          </p:nvPr>
        </p:nvSpPr>
        <p:spPr>
          <a:xfrm>
            <a:off x="838200" y="1825625"/>
            <a:ext cx="10515600" cy="4156534"/>
          </a:xfrm>
        </p:spPr>
        <p:txBody>
          <a:bodyPr>
            <a:normAutofit fontScale="92500"/>
          </a:bodyPr>
          <a:lstStyle/>
          <a:p>
            <a:pPr algn="just">
              <a:lnSpc>
                <a:spcPct val="120000"/>
              </a:lnSpc>
            </a:pPr>
            <a:r>
              <a:rPr lang="en-GB" b="1" dirty="0"/>
              <a:t>DCAT</a:t>
            </a:r>
            <a:r>
              <a:rPr lang="en-GB" dirty="0"/>
              <a:t> – for data </a:t>
            </a:r>
            <a:r>
              <a:rPr lang="en-GB" dirty="0" err="1"/>
              <a:t>catalogs</a:t>
            </a:r>
            <a:r>
              <a:rPr lang="en-GB" dirty="0"/>
              <a:t> (used by Open Data Portals, W3C standard)</a:t>
            </a:r>
          </a:p>
          <a:p>
            <a:pPr algn="just">
              <a:lnSpc>
                <a:spcPct val="120000"/>
              </a:lnSpc>
            </a:pPr>
            <a:r>
              <a:rPr lang="en-GB" b="1" dirty="0"/>
              <a:t>Dublin Core</a:t>
            </a:r>
            <a:r>
              <a:rPr lang="en-GB" dirty="0"/>
              <a:t> – general-purpose, widely used (e.g. </a:t>
            </a:r>
            <a:r>
              <a:rPr lang="en-GB" dirty="0" err="1"/>
              <a:t>dc:title</a:t>
            </a:r>
            <a:r>
              <a:rPr lang="en-GB" dirty="0"/>
              <a:t>, </a:t>
            </a:r>
            <a:r>
              <a:rPr lang="en-GB" dirty="0" err="1"/>
              <a:t>dc:creator</a:t>
            </a:r>
            <a:r>
              <a:rPr lang="en-GB" dirty="0"/>
              <a:t>)</a:t>
            </a:r>
          </a:p>
          <a:p>
            <a:pPr algn="just">
              <a:lnSpc>
                <a:spcPct val="120000"/>
              </a:lnSpc>
            </a:pPr>
            <a:r>
              <a:rPr lang="en-GB" b="1" dirty="0">
                <a:solidFill>
                  <a:schemeClr val="bg1">
                    <a:lumMod val="85000"/>
                  </a:schemeClr>
                </a:solidFill>
              </a:rPr>
              <a:t>MIAME</a:t>
            </a:r>
            <a:r>
              <a:rPr lang="en-GB" dirty="0">
                <a:solidFill>
                  <a:schemeClr val="bg1">
                    <a:lumMod val="85000"/>
                  </a:schemeClr>
                </a:solidFill>
              </a:rPr>
              <a:t> – for microarray data (Minimum Information About a Microarray Experiment)</a:t>
            </a:r>
          </a:p>
          <a:p>
            <a:pPr algn="just">
              <a:lnSpc>
                <a:spcPct val="120000"/>
              </a:lnSpc>
            </a:pPr>
            <a:r>
              <a:rPr lang="en-GB" b="1" dirty="0" err="1">
                <a:solidFill>
                  <a:schemeClr val="bg1">
                    <a:lumMod val="85000"/>
                  </a:schemeClr>
                </a:solidFill>
              </a:rPr>
              <a:t>Schema.org</a:t>
            </a:r>
            <a:r>
              <a:rPr lang="en-GB" dirty="0">
                <a:solidFill>
                  <a:schemeClr val="bg1">
                    <a:lumMod val="85000"/>
                  </a:schemeClr>
                </a:solidFill>
              </a:rPr>
              <a:t> – used for structured data on the web</a:t>
            </a:r>
          </a:p>
          <a:p>
            <a:pPr algn="just">
              <a:lnSpc>
                <a:spcPct val="120000"/>
              </a:lnSpc>
            </a:pPr>
            <a:r>
              <a:rPr lang="en-GB" dirty="0">
                <a:solidFill>
                  <a:schemeClr val="bg1">
                    <a:lumMod val="85000"/>
                  </a:schemeClr>
                </a:solidFill>
              </a:rPr>
              <a:t>Etc.</a:t>
            </a:r>
            <a:endParaRPr lang="en-NL" dirty="0">
              <a:solidFill>
                <a:schemeClr val="bg1">
                  <a:lumMod val="85000"/>
                </a:schemeClr>
              </a:solidFill>
            </a:endParaRPr>
          </a:p>
        </p:txBody>
      </p:sp>
    </p:spTree>
    <p:extLst>
      <p:ext uri="{BB962C8B-B14F-4D97-AF65-F5344CB8AC3E}">
        <p14:creationId xmlns:p14="http://schemas.microsoft.com/office/powerpoint/2010/main" val="196978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08D4-8A47-B439-4165-14D39C317F49}"/>
              </a:ext>
            </a:extLst>
          </p:cNvPr>
          <p:cNvSpPr>
            <a:spLocks noGrp="1"/>
          </p:cNvSpPr>
          <p:nvPr>
            <p:ph type="title"/>
          </p:nvPr>
        </p:nvSpPr>
        <p:spPr/>
        <p:txBody>
          <a:bodyPr/>
          <a:lstStyle/>
          <a:p>
            <a:r>
              <a:rPr lang="en-NL" dirty="0"/>
              <a:t>DCAT</a:t>
            </a:r>
          </a:p>
        </p:txBody>
      </p:sp>
      <p:sp>
        <p:nvSpPr>
          <p:cNvPr id="3" name="Content Placeholder 2">
            <a:extLst>
              <a:ext uri="{FF2B5EF4-FFF2-40B4-BE49-F238E27FC236}">
                <a16:creationId xmlns:a16="http://schemas.microsoft.com/office/drawing/2014/main" id="{F4383A14-A0DF-DAB3-6203-89BEF919E577}"/>
              </a:ext>
            </a:extLst>
          </p:cNvPr>
          <p:cNvSpPr>
            <a:spLocks noGrp="1"/>
          </p:cNvSpPr>
          <p:nvPr>
            <p:ph idx="1"/>
          </p:nvPr>
        </p:nvSpPr>
        <p:spPr/>
        <p:txBody>
          <a:bodyPr>
            <a:normAutofit fontScale="92500" lnSpcReduction="10000"/>
          </a:bodyPr>
          <a:lstStyle/>
          <a:p>
            <a:pPr marL="9525" indent="0" algn="just">
              <a:lnSpc>
                <a:spcPct val="120000"/>
              </a:lnSpc>
              <a:buNone/>
            </a:pPr>
            <a:r>
              <a:rPr lang="en-GB" dirty="0"/>
              <a:t>DCAT (Data </a:t>
            </a:r>
            <a:r>
              <a:rPr lang="en-GB" dirty="0" err="1"/>
              <a:t>Catalog</a:t>
            </a:r>
            <a:r>
              <a:rPr lang="en-GB" dirty="0"/>
              <a:t> Vocabulary) is designed to describe datasets in catalogues. Its goal is to enable interoperability between data catalogues published on the Web.</a:t>
            </a:r>
          </a:p>
          <a:p>
            <a:pPr algn="just">
              <a:lnSpc>
                <a:spcPct val="120000"/>
              </a:lnSpc>
              <a:buFont typeface="Arial" panose="020B0604020202020204" pitchFamily="34" charset="0"/>
              <a:buChar char="•"/>
            </a:pPr>
            <a:r>
              <a:rPr lang="en-GB" b="1" dirty="0"/>
              <a:t>Core concepts</a:t>
            </a:r>
            <a:r>
              <a:rPr lang="en-GB" dirty="0"/>
              <a:t>:</a:t>
            </a:r>
          </a:p>
          <a:p>
            <a:pPr marL="742950" lvl="1" indent="-285750" algn="just">
              <a:lnSpc>
                <a:spcPct val="120000"/>
              </a:lnSpc>
              <a:buFont typeface="Arial" panose="020B0604020202020204" pitchFamily="34" charset="0"/>
              <a:buChar char="•"/>
            </a:pPr>
            <a:r>
              <a:rPr lang="en-GB" dirty="0" err="1">
                <a:latin typeface="Courier New" panose="02070309020205020404" pitchFamily="49" charset="0"/>
                <a:cs typeface="Courier New" panose="02070309020205020404" pitchFamily="49" charset="0"/>
              </a:rPr>
              <a:t>dcat:Catalog</a:t>
            </a:r>
            <a:r>
              <a:rPr lang="en-GB" dirty="0">
                <a:latin typeface="Courier New" panose="02070309020205020404" pitchFamily="49" charset="0"/>
                <a:cs typeface="Courier New" panose="02070309020205020404" pitchFamily="49" charset="0"/>
              </a:rPr>
              <a:t> </a:t>
            </a:r>
            <a:r>
              <a:rPr lang="en-GB" dirty="0"/>
              <a:t>– a data </a:t>
            </a:r>
            <a:r>
              <a:rPr lang="en-GB" dirty="0" err="1"/>
              <a:t>catalog</a:t>
            </a:r>
            <a:endParaRPr lang="en-GB" dirty="0"/>
          </a:p>
          <a:p>
            <a:pPr marL="742950" lvl="1" indent="-285750" algn="just">
              <a:lnSpc>
                <a:spcPct val="120000"/>
              </a:lnSpc>
              <a:buFont typeface="Arial" panose="020B0604020202020204" pitchFamily="34" charset="0"/>
              <a:buChar char="•"/>
            </a:pPr>
            <a:r>
              <a:rPr lang="en-GB" dirty="0" err="1">
                <a:latin typeface="Courier New" panose="02070309020205020404" pitchFamily="49" charset="0"/>
                <a:cs typeface="Courier New" panose="02070309020205020404" pitchFamily="49" charset="0"/>
              </a:rPr>
              <a:t>dcat:Dataset</a:t>
            </a:r>
            <a:r>
              <a:rPr lang="en-GB" dirty="0">
                <a:latin typeface="Courier New" panose="02070309020205020404" pitchFamily="49" charset="0"/>
                <a:cs typeface="Courier New" panose="02070309020205020404" pitchFamily="49" charset="0"/>
              </a:rPr>
              <a:t> </a:t>
            </a:r>
            <a:r>
              <a:rPr lang="en-GB" dirty="0"/>
              <a:t>– a dataset in the </a:t>
            </a:r>
            <a:r>
              <a:rPr lang="en-GB" dirty="0" err="1"/>
              <a:t>catalog</a:t>
            </a:r>
            <a:endParaRPr lang="en-GB" dirty="0"/>
          </a:p>
          <a:p>
            <a:pPr marL="742950" lvl="1" indent="-285750" algn="just">
              <a:lnSpc>
                <a:spcPct val="120000"/>
              </a:lnSpc>
              <a:buFont typeface="Arial" panose="020B0604020202020204" pitchFamily="34" charset="0"/>
              <a:buChar char="•"/>
            </a:pPr>
            <a:r>
              <a:rPr lang="en-GB" dirty="0" err="1">
                <a:latin typeface="Courier New" panose="02070309020205020404" pitchFamily="49" charset="0"/>
                <a:cs typeface="Courier New" panose="02070309020205020404" pitchFamily="49" charset="0"/>
              </a:rPr>
              <a:t>dcat:Distribution</a:t>
            </a:r>
            <a:r>
              <a:rPr lang="en-GB" dirty="0">
                <a:latin typeface="Courier New" panose="02070309020205020404" pitchFamily="49" charset="0"/>
                <a:cs typeface="Courier New" panose="02070309020205020404" pitchFamily="49" charset="0"/>
              </a:rPr>
              <a:t> </a:t>
            </a:r>
            <a:r>
              <a:rPr lang="en-GB" dirty="0"/>
              <a:t>– a downloadable file or API</a:t>
            </a:r>
          </a:p>
          <a:p>
            <a:pPr marL="742950" lvl="1" indent="-285750" algn="just">
              <a:lnSpc>
                <a:spcPct val="120000"/>
              </a:lnSpc>
              <a:buFont typeface="Arial" panose="020B0604020202020204" pitchFamily="34" charset="0"/>
              <a:buChar char="•"/>
            </a:pPr>
            <a:r>
              <a:rPr lang="en-GB" dirty="0" err="1">
                <a:latin typeface="Courier New" panose="02070309020205020404" pitchFamily="49" charset="0"/>
                <a:cs typeface="Courier New" panose="02070309020205020404" pitchFamily="49" charset="0"/>
              </a:rPr>
              <a:t>dct:title</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dct:description</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dct:publisher</a:t>
            </a:r>
            <a:r>
              <a:rPr lang="en-GB" dirty="0"/>
              <a:t>, etc. – metadata elements (from Dublin Core)</a:t>
            </a:r>
          </a:p>
          <a:p>
            <a:pPr algn="just">
              <a:lnSpc>
                <a:spcPct val="120000"/>
              </a:lnSpc>
            </a:pPr>
            <a:endParaRPr lang="en-NL" dirty="0"/>
          </a:p>
        </p:txBody>
      </p:sp>
    </p:spTree>
    <p:extLst>
      <p:ext uri="{BB962C8B-B14F-4D97-AF65-F5344CB8AC3E}">
        <p14:creationId xmlns:p14="http://schemas.microsoft.com/office/powerpoint/2010/main" val="2437209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FB49-FF6B-C44E-C5D8-07423352C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11D1F-65B3-6937-18AA-77BCC0D3E889}"/>
              </a:ext>
            </a:extLst>
          </p:cNvPr>
          <p:cNvSpPr>
            <a:spLocks noGrp="1"/>
          </p:cNvSpPr>
          <p:nvPr>
            <p:ph type="title"/>
          </p:nvPr>
        </p:nvSpPr>
        <p:spPr/>
        <p:txBody>
          <a:bodyPr/>
          <a:lstStyle/>
          <a:p>
            <a:r>
              <a:rPr lang="en-NL" dirty="0"/>
              <a:t>DCAT</a:t>
            </a:r>
          </a:p>
        </p:txBody>
      </p:sp>
      <p:sp>
        <p:nvSpPr>
          <p:cNvPr id="3" name="Content Placeholder 2">
            <a:extLst>
              <a:ext uri="{FF2B5EF4-FFF2-40B4-BE49-F238E27FC236}">
                <a16:creationId xmlns:a16="http://schemas.microsoft.com/office/drawing/2014/main" id="{A3ECCABE-9EA8-9EC0-08C1-A8B18130C120}"/>
              </a:ext>
            </a:extLst>
          </p:cNvPr>
          <p:cNvSpPr>
            <a:spLocks noGrp="1"/>
          </p:cNvSpPr>
          <p:nvPr>
            <p:ph idx="1"/>
          </p:nvPr>
        </p:nvSpPr>
        <p:spPr/>
        <p:txBody>
          <a:bodyPr>
            <a:normAutofit fontScale="92500" lnSpcReduction="10000"/>
          </a:bodyPr>
          <a:lstStyle/>
          <a:p>
            <a:pPr marL="9525" indent="0" algn="just">
              <a:lnSpc>
                <a:spcPct val="120000"/>
              </a:lnSpc>
              <a:buNone/>
            </a:pPr>
            <a:r>
              <a:rPr lang="en-GB" dirty="0"/>
              <a:t>DCAT (Data </a:t>
            </a:r>
            <a:r>
              <a:rPr lang="en-GB" dirty="0" err="1"/>
              <a:t>Catalog</a:t>
            </a:r>
            <a:r>
              <a:rPr lang="en-GB" dirty="0"/>
              <a:t> Vocabulary) is designed to </a:t>
            </a:r>
            <a:r>
              <a:rPr lang="en-GB" dirty="0">
                <a:highlight>
                  <a:srgbClr val="FFFF00"/>
                </a:highlight>
              </a:rPr>
              <a:t>describe datasets in catalogues</a:t>
            </a:r>
            <a:r>
              <a:rPr lang="en-GB" dirty="0"/>
              <a:t>. Its goal is to enable interoperability between data catalogues published on the Web.</a:t>
            </a:r>
          </a:p>
          <a:p>
            <a:pPr algn="just">
              <a:lnSpc>
                <a:spcPct val="120000"/>
              </a:lnSpc>
              <a:buFont typeface="Arial" panose="020B0604020202020204" pitchFamily="34" charset="0"/>
              <a:buChar char="•"/>
            </a:pPr>
            <a:r>
              <a:rPr lang="en-GB" b="1" dirty="0"/>
              <a:t>Core concepts</a:t>
            </a:r>
            <a:r>
              <a:rPr lang="en-GB" dirty="0"/>
              <a:t>:</a:t>
            </a:r>
          </a:p>
          <a:p>
            <a:pPr marL="742950" lvl="1" indent="-285750" algn="just">
              <a:lnSpc>
                <a:spcPct val="120000"/>
              </a:lnSpc>
              <a:buFont typeface="Arial" panose="020B0604020202020204" pitchFamily="34" charset="0"/>
              <a:buChar char="•"/>
            </a:pPr>
            <a:r>
              <a:rPr lang="en-GB" dirty="0" err="1">
                <a:latin typeface="Courier New" panose="02070309020205020404" pitchFamily="49" charset="0"/>
                <a:cs typeface="Courier New" panose="02070309020205020404" pitchFamily="49" charset="0"/>
              </a:rPr>
              <a:t>dcat:Catalog</a:t>
            </a:r>
            <a:r>
              <a:rPr lang="en-GB" dirty="0">
                <a:latin typeface="Courier New" panose="02070309020205020404" pitchFamily="49" charset="0"/>
                <a:cs typeface="Courier New" panose="02070309020205020404" pitchFamily="49" charset="0"/>
              </a:rPr>
              <a:t> </a:t>
            </a:r>
            <a:r>
              <a:rPr lang="en-GB" dirty="0"/>
              <a:t>– a data </a:t>
            </a:r>
            <a:r>
              <a:rPr lang="en-GB" dirty="0" err="1"/>
              <a:t>catalog</a:t>
            </a:r>
            <a:endParaRPr lang="en-GB" dirty="0"/>
          </a:p>
          <a:p>
            <a:pPr marL="742950" lvl="1" indent="-285750" algn="just">
              <a:lnSpc>
                <a:spcPct val="120000"/>
              </a:lnSpc>
              <a:buFont typeface="Arial" panose="020B0604020202020204" pitchFamily="34" charset="0"/>
              <a:buChar char="•"/>
            </a:pPr>
            <a:r>
              <a:rPr lang="en-GB" dirty="0" err="1">
                <a:latin typeface="Courier New" panose="02070309020205020404" pitchFamily="49" charset="0"/>
                <a:cs typeface="Courier New" panose="02070309020205020404" pitchFamily="49" charset="0"/>
              </a:rPr>
              <a:t>dcat:Dataset</a:t>
            </a:r>
            <a:r>
              <a:rPr lang="en-GB" dirty="0">
                <a:latin typeface="Courier New" panose="02070309020205020404" pitchFamily="49" charset="0"/>
                <a:cs typeface="Courier New" panose="02070309020205020404" pitchFamily="49" charset="0"/>
              </a:rPr>
              <a:t> </a:t>
            </a:r>
            <a:r>
              <a:rPr lang="en-GB" dirty="0"/>
              <a:t>– a dataset in the </a:t>
            </a:r>
            <a:r>
              <a:rPr lang="en-GB" dirty="0" err="1"/>
              <a:t>catalog</a:t>
            </a:r>
            <a:endParaRPr lang="en-GB" dirty="0"/>
          </a:p>
          <a:p>
            <a:pPr marL="742950" lvl="1" indent="-285750" algn="just">
              <a:lnSpc>
                <a:spcPct val="120000"/>
              </a:lnSpc>
              <a:buFont typeface="Arial" panose="020B0604020202020204" pitchFamily="34" charset="0"/>
              <a:buChar char="•"/>
            </a:pPr>
            <a:r>
              <a:rPr lang="en-GB" dirty="0" err="1">
                <a:latin typeface="Courier New" panose="02070309020205020404" pitchFamily="49" charset="0"/>
                <a:cs typeface="Courier New" panose="02070309020205020404" pitchFamily="49" charset="0"/>
              </a:rPr>
              <a:t>dcat:Distribution</a:t>
            </a:r>
            <a:r>
              <a:rPr lang="en-GB" dirty="0">
                <a:latin typeface="Courier New" panose="02070309020205020404" pitchFamily="49" charset="0"/>
                <a:cs typeface="Courier New" panose="02070309020205020404" pitchFamily="49" charset="0"/>
              </a:rPr>
              <a:t> </a:t>
            </a:r>
            <a:r>
              <a:rPr lang="en-GB" dirty="0"/>
              <a:t>– a downloadable file or API</a:t>
            </a:r>
          </a:p>
          <a:p>
            <a:pPr marL="742950" lvl="1" indent="-285750" algn="just">
              <a:lnSpc>
                <a:spcPct val="120000"/>
              </a:lnSpc>
              <a:buFont typeface="Arial" panose="020B0604020202020204" pitchFamily="34" charset="0"/>
              <a:buChar char="•"/>
            </a:pPr>
            <a:r>
              <a:rPr lang="en-GB" dirty="0" err="1">
                <a:latin typeface="Courier New" panose="02070309020205020404" pitchFamily="49" charset="0"/>
                <a:cs typeface="Courier New" panose="02070309020205020404" pitchFamily="49" charset="0"/>
              </a:rPr>
              <a:t>dct:title</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dct:description</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dct:publisher</a:t>
            </a:r>
            <a:r>
              <a:rPr lang="en-GB" dirty="0"/>
              <a:t>, etc. – metadata elements (from Dublin Core)</a:t>
            </a:r>
          </a:p>
          <a:p>
            <a:pPr algn="just">
              <a:lnSpc>
                <a:spcPct val="120000"/>
              </a:lnSpc>
            </a:pPr>
            <a:endParaRPr lang="en-NL" dirty="0"/>
          </a:p>
        </p:txBody>
      </p:sp>
    </p:spTree>
    <p:extLst>
      <p:ext uri="{BB962C8B-B14F-4D97-AF65-F5344CB8AC3E}">
        <p14:creationId xmlns:p14="http://schemas.microsoft.com/office/powerpoint/2010/main" val="1458873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0028-3A04-18AF-DADE-37B44A4A0A8F}"/>
              </a:ext>
            </a:extLst>
          </p:cNvPr>
          <p:cNvSpPr>
            <a:spLocks noGrp="1"/>
          </p:cNvSpPr>
          <p:nvPr>
            <p:ph type="title"/>
          </p:nvPr>
        </p:nvSpPr>
        <p:spPr>
          <a:xfrm>
            <a:off x="838200" y="2766218"/>
            <a:ext cx="10515600" cy="1325563"/>
          </a:xfrm>
        </p:spPr>
        <p:txBody>
          <a:bodyPr anchor="ctr">
            <a:normAutofit fontScale="90000"/>
          </a:bodyPr>
          <a:lstStyle/>
          <a:p>
            <a:r>
              <a:rPr lang="en-NL" dirty="0"/>
              <a:t>DCAT</a:t>
            </a:r>
            <a:br>
              <a:rPr lang="en-NL" dirty="0"/>
            </a:br>
            <a:r>
              <a:rPr lang="en-NL" dirty="0"/>
              <a:t>(Class </a:t>
            </a:r>
            <a:br>
              <a:rPr lang="en-NL" dirty="0"/>
            </a:br>
            <a:r>
              <a:rPr lang="en-NL" dirty="0"/>
              <a:t>description)</a:t>
            </a:r>
          </a:p>
        </p:txBody>
      </p:sp>
      <p:pic>
        <p:nvPicPr>
          <p:cNvPr id="3" name="Picture 2">
            <a:extLst>
              <a:ext uri="{FF2B5EF4-FFF2-40B4-BE49-F238E27FC236}">
                <a16:creationId xmlns:a16="http://schemas.microsoft.com/office/drawing/2014/main" id="{5387E77B-72B1-40FC-CEF8-FF00C66D8EDB}"/>
              </a:ext>
            </a:extLst>
          </p:cNvPr>
          <p:cNvPicPr>
            <a:picLocks noChangeAspect="1"/>
          </p:cNvPicPr>
          <p:nvPr/>
        </p:nvPicPr>
        <p:blipFill>
          <a:blip r:embed="rId2"/>
          <a:stretch>
            <a:fillRect/>
          </a:stretch>
        </p:blipFill>
        <p:spPr>
          <a:xfrm>
            <a:off x="4024122" y="1027906"/>
            <a:ext cx="7772400" cy="4867465"/>
          </a:xfrm>
          <a:prstGeom prst="rect">
            <a:avLst/>
          </a:prstGeom>
        </p:spPr>
      </p:pic>
    </p:spTree>
    <p:extLst>
      <p:ext uri="{BB962C8B-B14F-4D97-AF65-F5344CB8AC3E}">
        <p14:creationId xmlns:p14="http://schemas.microsoft.com/office/powerpoint/2010/main" val="1173674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9C9E5-37A7-B67F-E081-0B7727624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4CBAE-F346-E938-4720-B07666519844}"/>
              </a:ext>
            </a:extLst>
          </p:cNvPr>
          <p:cNvSpPr>
            <a:spLocks noGrp="1"/>
          </p:cNvSpPr>
          <p:nvPr>
            <p:ph type="title"/>
          </p:nvPr>
        </p:nvSpPr>
        <p:spPr>
          <a:xfrm>
            <a:off x="838200" y="365125"/>
            <a:ext cx="10515600" cy="1325563"/>
          </a:xfrm>
        </p:spPr>
        <p:txBody>
          <a:bodyPr anchor="ctr">
            <a:normAutofit/>
          </a:bodyPr>
          <a:lstStyle/>
          <a:p>
            <a:r>
              <a:rPr lang="en-NL" dirty="0"/>
              <a:t>DCAT (property description)</a:t>
            </a:r>
          </a:p>
        </p:txBody>
      </p:sp>
      <p:pic>
        <p:nvPicPr>
          <p:cNvPr id="4" name="Picture 3">
            <a:extLst>
              <a:ext uri="{FF2B5EF4-FFF2-40B4-BE49-F238E27FC236}">
                <a16:creationId xmlns:a16="http://schemas.microsoft.com/office/drawing/2014/main" id="{FF5C0006-7940-FE73-4566-A1782684F92D}"/>
              </a:ext>
            </a:extLst>
          </p:cNvPr>
          <p:cNvPicPr>
            <a:picLocks noChangeAspect="1"/>
          </p:cNvPicPr>
          <p:nvPr/>
        </p:nvPicPr>
        <p:blipFill>
          <a:blip r:embed="rId2"/>
          <a:stretch>
            <a:fillRect/>
          </a:stretch>
        </p:blipFill>
        <p:spPr>
          <a:xfrm>
            <a:off x="838200" y="2358231"/>
            <a:ext cx="10515600" cy="3286125"/>
          </a:xfrm>
          <a:prstGeom prst="rect">
            <a:avLst/>
          </a:prstGeom>
          <a:noFill/>
        </p:spPr>
      </p:pic>
    </p:spTree>
    <p:extLst>
      <p:ext uri="{BB962C8B-B14F-4D97-AF65-F5344CB8AC3E}">
        <p14:creationId xmlns:p14="http://schemas.microsoft.com/office/powerpoint/2010/main" val="275491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149A-F352-ABED-87B5-3120A33A889C}"/>
              </a:ext>
            </a:extLst>
          </p:cNvPr>
          <p:cNvSpPr>
            <a:spLocks noGrp="1"/>
          </p:cNvSpPr>
          <p:nvPr>
            <p:ph type="title"/>
          </p:nvPr>
        </p:nvSpPr>
        <p:spPr/>
        <p:txBody>
          <a:bodyPr/>
          <a:lstStyle/>
          <a:p>
            <a:r>
              <a:rPr lang="en-NL" dirty="0"/>
              <a:t>Overview</a:t>
            </a:r>
          </a:p>
        </p:txBody>
      </p:sp>
      <p:sp>
        <p:nvSpPr>
          <p:cNvPr id="4" name="TextBox 3">
            <a:extLst>
              <a:ext uri="{FF2B5EF4-FFF2-40B4-BE49-F238E27FC236}">
                <a16:creationId xmlns:a16="http://schemas.microsoft.com/office/drawing/2014/main" id="{787245AE-E47E-6621-B8C1-EAC464AD54AE}"/>
              </a:ext>
            </a:extLst>
          </p:cNvPr>
          <p:cNvSpPr txBox="1"/>
          <p:nvPr/>
        </p:nvSpPr>
        <p:spPr>
          <a:xfrm>
            <a:off x="838200" y="1946787"/>
            <a:ext cx="1445267" cy="400110"/>
          </a:xfrm>
          <a:prstGeom prst="rect">
            <a:avLst/>
          </a:prstGeom>
          <a:noFill/>
        </p:spPr>
        <p:txBody>
          <a:bodyPr wrap="none" rtlCol="0">
            <a:spAutoFit/>
          </a:bodyPr>
          <a:lstStyle/>
          <a:p>
            <a:r>
              <a:rPr lang="en-NL" sz="2000" b="1" dirty="0"/>
              <a:t>Miro </a:t>
            </a:r>
            <a:r>
              <a:rPr lang="en-NL" sz="2000" b="1" dirty="0">
                <a:hlinkClick r:id="rId3"/>
              </a:rPr>
              <a:t>Board</a:t>
            </a:r>
            <a:endParaRPr lang="en-NL" sz="2000" b="1" dirty="0"/>
          </a:p>
        </p:txBody>
      </p:sp>
    </p:spTree>
    <p:extLst>
      <p:ext uri="{BB962C8B-B14F-4D97-AF65-F5344CB8AC3E}">
        <p14:creationId xmlns:p14="http://schemas.microsoft.com/office/powerpoint/2010/main" val="2235768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C1D4-0628-C2C8-8AB4-D3FDD6DA625B}"/>
              </a:ext>
            </a:extLst>
          </p:cNvPr>
          <p:cNvSpPr>
            <a:spLocks noGrp="1"/>
          </p:cNvSpPr>
          <p:nvPr>
            <p:ph type="title"/>
          </p:nvPr>
        </p:nvSpPr>
        <p:spPr>
          <a:xfrm>
            <a:off x="838200" y="365125"/>
            <a:ext cx="10515600" cy="1325563"/>
          </a:xfrm>
        </p:spPr>
        <p:txBody>
          <a:bodyPr anchor="ctr">
            <a:normAutofit/>
          </a:bodyPr>
          <a:lstStyle/>
          <a:p>
            <a:r>
              <a:rPr lang="en-NL" dirty="0"/>
              <a:t>DCAT</a:t>
            </a:r>
          </a:p>
        </p:txBody>
      </p:sp>
      <p:pic>
        <p:nvPicPr>
          <p:cNvPr id="4" name="Picture 3">
            <a:extLst>
              <a:ext uri="{FF2B5EF4-FFF2-40B4-BE49-F238E27FC236}">
                <a16:creationId xmlns:a16="http://schemas.microsoft.com/office/drawing/2014/main" id="{1A7AF780-E775-7F22-A36B-EF522A6B7CF3}"/>
              </a:ext>
            </a:extLst>
          </p:cNvPr>
          <p:cNvPicPr>
            <a:picLocks noChangeAspect="1"/>
          </p:cNvPicPr>
          <p:nvPr/>
        </p:nvPicPr>
        <p:blipFill>
          <a:blip r:embed="rId2"/>
          <a:stretch>
            <a:fillRect/>
          </a:stretch>
        </p:blipFill>
        <p:spPr>
          <a:xfrm>
            <a:off x="838200" y="2305654"/>
            <a:ext cx="10515600" cy="3391280"/>
          </a:xfrm>
          <a:prstGeom prst="rect">
            <a:avLst/>
          </a:prstGeom>
          <a:noFill/>
        </p:spPr>
      </p:pic>
    </p:spTree>
    <p:extLst>
      <p:ext uri="{BB962C8B-B14F-4D97-AF65-F5344CB8AC3E}">
        <p14:creationId xmlns:p14="http://schemas.microsoft.com/office/powerpoint/2010/main" val="2535787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4265-890C-BB97-4878-852C279AC23F}"/>
              </a:ext>
            </a:extLst>
          </p:cNvPr>
          <p:cNvSpPr>
            <a:spLocks noGrp="1"/>
          </p:cNvSpPr>
          <p:nvPr>
            <p:ph type="title"/>
          </p:nvPr>
        </p:nvSpPr>
        <p:spPr/>
        <p:txBody>
          <a:bodyPr/>
          <a:lstStyle/>
          <a:p>
            <a:r>
              <a:rPr lang="en-NL" dirty="0"/>
              <a:t>DCAT</a:t>
            </a:r>
          </a:p>
        </p:txBody>
      </p:sp>
      <p:pic>
        <p:nvPicPr>
          <p:cNvPr id="4" name="Picture 3">
            <a:extLst>
              <a:ext uri="{FF2B5EF4-FFF2-40B4-BE49-F238E27FC236}">
                <a16:creationId xmlns:a16="http://schemas.microsoft.com/office/drawing/2014/main" id="{C072BE59-CCB3-99D7-790A-E020C205FF6F}"/>
              </a:ext>
            </a:extLst>
          </p:cNvPr>
          <p:cNvPicPr>
            <a:picLocks noChangeAspect="1"/>
          </p:cNvPicPr>
          <p:nvPr/>
        </p:nvPicPr>
        <p:blipFill>
          <a:blip r:embed="rId2"/>
          <a:stretch>
            <a:fillRect/>
          </a:stretch>
        </p:blipFill>
        <p:spPr>
          <a:xfrm>
            <a:off x="3170967" y="0"/>
            <a:ext cx="7744968" cy="6858000"/>
          </a:xfrm>
          <a:prstGeom prst="rect">
            <a:avLst/>
          </a:prstGeom>
        </p:spPr>
      </p:pic>
    </p:spTree>
    <p:extLst>
      <p:ext uri="{BB962C8B-B14F-4D97-AF65-F5344CB8AC3E}">
        <p14:creationId xmlns:p14="http://schemas.microsoft.com/office/powerpoint/2010/main" val="3905450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669C-0BB1-AD29-142E-94CBAC6E37F2}"/>
              </a:ext>
            </a:extLst>
          </p:cNvPr>
          <p:cNvSpPr>
            <a:spLocks noGrp="1"/>
          </p:cNvSpPr>
          <p:nvPr>
            <p:ph type="title"/>
          </p:nvPr>
        </p:nvSpPr>
        <p:spPr>
          <a:xfrm>
            <a:off x="969482" y="365125"/>
            <a:ext cx="10384317" cy="1325563"/>
          </a:xfrm>
        </p:spPr>
        <p:txBody>
          <a:bodyPr/>
          <a:lstStyle/>
          <a:p>
            <a:r>
              <a:rPr lang="en-NL" dirty="0"/>
              <a:t>DCAT flavours</a:t>
            </a:r>
          </a:p>
        </p:txBody>
      </p:sp>
      <p:sp>
        <p:nvSpPr>
          <p:cNvPr id="3" name="Content Placeholder 2">
            <a:extLst>
              <a:ext uri="{FF2B5EF4-FFF2-40B4-BE49-F238E27FC236}">
                <a16:creationId xmlns:a16="http://schemas.microsoft.com/office/drawing/2014/main" id="{96A091AB-8BDB-B3C5-79EA-B588E883629E}"/>
              </a:ext>
            </a:extLst>
          </p:cNvPr>
          <p:cNvSpPr>
            <a:spLocks noGrp="1"/>
          </p:cNvSpPr>
          <p:nvPr>
            <p:ph idx="1"/>
          </p:nvPr>
        </p:nvSpPr>
        <p:spPr>
          <a:xfrm>
            <a:off x="969484" y="1825625"/>
            <a:ext cx="10384316" cy="4351338"/>
          </a:xfrm>
        </p:spPr>
        <p:txBody>
          <a:bodyPr>
            <a:normAutofit fontScale="92500" lnSpcReduction="10000"/>
          </a:bodyPr>
          <a:lstStyle/>
          <a:p>
            <a:pPr>
              <a:lnSpc>
                <a:spcPct val="100000"/>
              </a:lnSpc>
              <a:buNone/>
            </a:pPr>
            <a:r>
              <a:rPr lang="en-GB" b="1" dirty="0"/>
              <a:t>DCAT-AP (Application Profile for Europe)</a:t>
            </a:r>
          </a:p>
          <a:p>
            <a:pPr>
              <a:lnSpc>
                <a:spcPct val="100000"/>
              </a:lnSpc>
              <a:buFont typeface="Arial" panose="020B0604020202020204" pitchFamily="34" charset="0"/>
              <a:buChar char="•"/>
            </a:pPr>
            <a:r>
              <a:rPr lang="en-GB" dirty="0"/>
              <a:t>Maintained by: The Semantic Interoperability Centre Europe (SEMIC.EU)</a:t>
            </a:r>
          </a:p>
          <a:p>
            <a:pPr>
              <a:lnSpc>
                <a:spcPct val="100000"/>
              </a:lnSpc>
              <a:buFont typeface="Arial" panose="020B0604020202020204" pitchFamily="34" charset="0"/>
              <a:buChar char="•"/>
            </a:pPr>
            <a:r>
              <a:rPr lang="en-GB" dirty="0"/>
              <a:t>Used across: European Commission’s data portal, EU Member States</a:t>
            </a:r>
          </a:p>
          <a:p>
            <a:pPr>
              <a:lnSpc>
                <a:spcPct val="100000"/>
              </a:lnSpc>
            </a:pPr>
            <a:r>
              <a:rPr lang="en-GB" dirty="0"/>
              <a:t>For sharing information about Catalogues containing Datasets and Data Services descriptions in Europe</a:t>
            </a:r>
          </a:p>
          <a:p>
            <a:pPr marL="0" indent="0">
              <a:lnSpc>
                <a:spcPct val="100000"/>
              </a:lnSpc>
              <a:buNone/>
            </a:pPr>
            <a:endParaRPr lang="en-GB" dirty="0"/>
          </a:p>
          <a:p>
            <a:pPr marL="0" indent="0">
              <a:lnSpc>
                <a:spcPct val="100000"/>
              </a:lnSpc>
              <a:buNone/>
            </a:pPr>
            <a:r>
              <a:rPr lang="en-GB" b="1" dirty="0" err="1"/>
              <a:t>HealthDCAT</a:t>
            </a:r>
            <a:r>
              <a:rPr lang="en-GB" b="1" dirty="0"/>
              <a:t>-AP:</a:t>
            </a:r>
          </a:p>
          <a:p>
            <a:pPr>
              <a:lnSpc>
                <a:spcPct val="100000"/>
              </a:lnSpc>
            </a:pPr>
            <a:r>
              <a:rPr lang="en-GB" dirty="0"/>
              <a:t>Health-related extension of the DCAT-AP</a:t>
            </a:r>
            <a:endParaRPr lang="en-NL" dirty="0"/>
          </a:p>
        </p:txBody>
      </p:sp>
    </p:spTree>
    <p:extLst>
      <p:ext uri="{BB962C8B-B14F-4D97-AF65-F5344CB8AC3E}">
        <p14:creationId xmlns:p14="http://schemas.microsoft.com/office/powerpoint/2010/main" val="420231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82BB-73EB-6406-7C8A-0E5A38383DBB}"/>
              </a:ext>
            </a:extLst>
          </p:cNvPr>
          <p:cNvSpPr>
            <a:spLocks noGrp="1"/>
          </p:cNvSpPr>
          <p:nvPr>
            <p:ph type="title"/>
          </p:nvPr>
        </p:nvSpPr>
        <p:spPr/>
        <p:txBody>
          <a:bodyPr/>
          <a:lstStyle/>
          <a:p>
            <a:r>
              <a:rPr lang="en-NL" dirty="0"/>
              <a:t>DCAT Specification</a:t>
            </a:r>
          </a:p>
        </p:txBody>
      </p:sp>
      <p:sp>
        <p:nvSpPr>
          <p:cNvPr id="3" name="Content Placeholder 2">
            <a:extLst>
              <a:ext uri="{FF2B5EF4-FFF2-40B4-BE49-F238E27FC236}">
                <a16:creationId xmlns:a16="http://schemas.microsoft.com/office/drawing/2014/main" id="{58F1FFEB-65AA-05B4-E2E3-188C053CFA80}"/>
              </a:ext>
            </a:extLst>
          </p:cNvPr>
          <p:cNvSpPr>
            <a:spLocks noGrp="1"/>
          </p:cNvSpPr>
          <p:nvPr>
            <p:ph idx="1"/>
          </p:nvPr>
        </p:nvSpPr>
        <p:spPr/>
        <p:txBody>
          <a:bodyPr/>
          <a:lstStyle/>
          <a:p>
            <a:r>
              <a:rPr lang="en-NL" dirty="0">
                <a:hlinkClick r:id="rId3"/>
              </a:rPr>
              <a:t>DCAT Specification</a:t>
            </a:r>
            <a:endParaRPr lang="en-NL" dirty="0"/>
          </a:p>
        </p:txBody>
      </p:sp>
    </p:spTree>
    <p:extLst>
      <p:ext uri="{BB962C8B-B14F-4D97-AF65-F5344CB8AC3E}">
        <p14:creationId xmlns:p14="http://schemas.microsoft.com/office/powerpoint/2010/main" val="2129193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5873-6E41-843E-A538-6D4B24CA7E28}"/>
              </a:ext>
            </a:extLst>
          </p:cNvPr>
          <p:cNvSpPr>
            <a:spLocks noGrp="1"/>
          </p:cNvSpPr>
          <p:nvPr>
            <p:ph type="title"/>
          </p:nvPr>
        </p:nvSpPr>
        <p:spPr/>
        <p:txBody>
          <a:bodyPr/>
          <a:lstStyle/>
          <a:p>
            <a:r>
              <a:rPr lang="en-NL" dirty="0"/>
              <a:t>Example</a:t>
            </a:r>
          </a:p>
        </p:txBody>
      </p:sp>
      <p:sp>
        <p:nvSpPr>
          <p:cNvPr id="3" name="Content Placeholder 2">
            <a:extLst>
              <a:ext uri="{FF2B5EF4-FFF2-40B4-BE49-F238E27FC236}">
                <a16:creationId xmlns:a16="http://schemas.microsoft.com/office/drawing/2014/main" id="{AE6E8573-CDBA-07B3-6BC3-580A6804F195}"/>
              </a:ext>
            </a:extLst>
          </p:cNvPr>
          <p:cNvSpPr>
            <a:spLocks noGrp="1"/>
          </p:cNvSpPr>
          <p:nvPr>
            <p:ph idx="1"/>
          </p:nvPr>
        </p:nvSpPr>
        <p:spPr/>
        <p:txBody>
          <a:bodyPr/>
          <a:lstStyle/>
          <a:p>
            <a:pPr>
              <a:buNone/>
            </a:pPr>
            <a:r>
              <a:rPr lang="en-GB" b="1" dirty="0" err="1"/>
              <a:t>dcat:Catalog</a:t>
            </a:r>
            <a:r>
              <a:rPr lang="en-GB" b="1" dirty="0"/>
              <a:t> </a:t>
            </a:r>
            <a:r>
              <a:rPr lang="en-GB" i="1" dirty="0"/>
              <a:t>(an album, or a playlist)</a:t>
            </a:r>
            <a:endParaRPr lang="en-GB" b="1" i="1" dirty="0"/>
          </a:p>
          <a:p>
            <a:pPr>
              <a:buFont typeface="Arial" panose="020B0604020202020204" pitchFamily="34" charset="0"/>
              <a:buChar char="•"/>
            </a:pPr>
            <a:r>
              <a:rPr lang="en-GB" dirty="0" err="1"/>
              <a:t>dct:title</a:t>
            </a:r>
            <a:r>
              <a:rPr lang="en-GB" dirty="0"/>
              <a:t>: “This is Bee Gees”</a:t>
            </a:r>
          </a:p>
          <a:p>
            <a:pPr>
              <a:buFont typeface="Arial" panose="020B0604020202020204" pitchFamily="34" charset="0"/>
              <a:buChar char="•"/>
            </a:pPr>
            <a:r>
              <a:rPr lang="en-GB" dirty="0" err="1"/>
              <a:t>dct:creator</a:t>
            </a:r>
            <a:r>
              <a:rPr lang="en-GB" dirty="0"/>
              <a:t>: “Spotify”</a:t>
            </a:r>
          </a:p>
          <a:p>
            <a:pPr>
              <a:buFont typeface="Arial" panose="020B0604020202020204" pitchFamily="34" charset="0"/>
              <a:buChar char="•"/>
            </a:pPr>
            <a:r>
              <a:rPr lang="en-GB" dirty="0" err="1"/>
              <a:t>dcat:theme</a:t>
            </a:r>
            <a:r>
              <a:rPr lang="en-GB" dirty="0"/>
              <a:t>: “Rock”, “Soft Rock”, “Pop Rock”</a:t>
            </a:r>
          </a:p>
          <a:p>
            <a:pPr>
              <a:buFont typeface="Arial" panose="020B0604020202020204" pitchFamily="34" charset="0"/>
              <a:buChar char="•"/>
            </a:pPr>
            <a:r>
              <a:rPr lang="en-GB" dirty="0" err="1"/>
              <a:t>dcat:dataset</a:t>
            </a:r>
            <a:r>
              <a:rPr lang="en-GB" dirty="0"/>
              <a:t>: </a:t>
            </a:r>
            <a:r>
              <a:rPr lang="en-GB" i="1" dirty="0"/>
              <a:t>List of songs (datasets)</a:t>
            </a:r>
          </a:p>
          <a:p>
            <a:endParaRPr lang="en-NL" dirty="0"/>
          </a:p>
        </p:txBody>
      </p:sp>
      <p:pic>
        <p:nvPicPr>
          <p:cNvPr id="4" name="Picture 3">
            <a:extLst>
              <a:ext uri="{FF2B5EF4-FFF2-40B4-BE49-F238E27FC236}">
                <a16:creationId xmlns:a16="http://schemas.microsoft.com/office/drawing/2014/main" id="{64A6FD78-5A34-D284-389F-99CB97E7E595}"/>
              </a:ext>
            </a:extLst>
          </p:cNvPr>
          <p:cNvPicPr>
            <a:picLocks noChangeAspect="1"/>
          </p:cNvPicPr>
          <p:nvPr/>
        </p:nvPicPr>
        <p:blipFill>
          <a:blip r:embed="rId2"/>
          <a:stretch>
            <a:fillRect/>
          </a:stretch>
        </p:blipFill>
        <p:spPr>
          <a:xfrm>
            <a:off x="8674100" y="1951439"/>
            <a:ext cx="2679700" cy="3594100"/>
          </a:xfrm>
          <a:prstGeom prst="rect">
            <a:avLst/>
          </a:prstGeom>
        </p:spPr>
      </p:pic>
    </p:spTree>
    <p:extLst>
      <p:ext uri="{BB962C8B-B14F-4D97-AF65-F5344CB8AC3E}">
        <p14:creationId xmlns:p14="http://schemas.microsoft.com/office/powerpoint/2010/main" val="2132297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B5CF-DF36-DEB9-2F17-ABCC61DD47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839F5-148C-3955-84F6-715CA30B4DA6}"/>
              </a:ext>
            </a:extLst>
          </p:cNvPr>
          <p:cNvSpPr>
            <a:spLocks noGrp="1"/>
          </p:cNvSpPr>
          <p:nvPr>
            <p:ph type="title"/>
          </p:nvPr>
        </p:nvSpPr>
        <p:spPr/>
        <p:txBody>
          <a:bodyPr/>
          <a:lstStyle/>
          <a:p>
            <a:r>
              <a:rPr lang="en-NL" dirty="0"/>
              <a:t>Example</a:t>
            </a:r>
          </a:p>
        </p:txBody>
      </p:sp>
      <p:sp>
        <p:nvSpPr>
          <p:cNvPr id="3" name="Content Placeholder 2">
            <a:extLst>
              <a:ext uri="{FF2B5EF4-FFF2-40B4-BE49-F238E27FC236}">
                <a16:creationId xmlns:a16="http://schemas.microsoft.com/office/drawing/2014/main" id="{B4D48AEC-0F33-5265-AA1A-6CF875004C60}"/>
              </a:ext>
            </a:extLst>
          </p:cNvPr>
          <p:cNvSpPr>
            <a:spLocks noGrp="1"/>
          </p:cNvSpPr>
          <p:nvPr>
            <p:ph idx="1"/>
          </p:nvPr>
        </p:nvSpPr>
        <p:spPr/>
        <p:txBody>
          <a:bodyPr/>
          <a:lstStyle/>
          <a:p>
            <a:pPr>
              <a:buNone/>
            </a:pPr>
            <a:r>
              <a:rPr lang="en-GB" b="1" dirty="0" err="1"/>
              <a:t>dcat:Dataset</a:t>
            </a:r>
            <a:endParaRPr lang="en-GB" b="1" dirty="0"/>
          </a:p>
          <a:p>
            <a:pPr>
              <a:buFont typeface="Arial" panose="020B0604020202020204" pitchFamily="34" charset="0"/>
              <a:buChar char="•"/>
            </a:pPr>
            <a:r>
              <a:rPr lang="en-GB" dirty="0" err="1"/>
              <a:t>dct:title</a:t>
            </a:r>
            <a:r>
              <a:rPr lang="en-GB" dirty="0"/>
              <a:t>: “Stayin’ Alive”</a:t>
            </a:r>
          </a:p>
          <a:p>
            <a:pPr>
              <a:buFont typeface="Arial" panose="020B0604020202020204" pitchFamily="34" charset="0"/>
              <a:buChar char="•"/>
            </a:pPr>
            <a:r>
              <a:rPr lang="en-GB" dirty="0" err="1"/>
              <a:t>dct:creator</a:t>
            </a:r>
            <a:r>
              <a:rPr lang="en-GB" dirty="0"/>
              <a:t>: “Bee Gees”</a:t>
            </a:r>
          </a:p>
          <a:p>
            <a:pPr>
              <a:buFont typeface="Arial" panose="020B0604020202020204" pitchFamily="34" charset="0"/>
              <a:buChar char="•"/>
            </a:pPr>
            <a:r>
              <a:rPr lang="en-GB" dirty="0" err="1"/>
              <a:t>dct:issued</a:t>
            </a:r>
            <a:r>
              <a:rPr lang="en-GB" dirty="0"/>
              <a:t>: 1977</a:t>
            </a:r>
          </a:p>
          <a:p>
            <a:pPr>
              <a:buFont typeface="Arial" panose="020B0604020202020204" pitchFamily="34" charset="0"/>
              <a:buChar char="•"/>
            </a:pPr>
            <a:r>
              <a:rPr lang="en-GB" dirty="0" err="1"/>
              <a:t>dcat:distribution</a:t>
            </a:r>
            <a:r>
              <a:rPr lang="en-GB" dirty="0"/>
              <a:t>: </a:t>
            </a:r>
            <a:r>
              <a:rPr lang="en-GB" i="1" dirty="0"/>
              <a:t>Streaming/Download options</a:t>
            </a:r>
          </a:p>
          <a:p>
            <a:endParaRPr lang="en-NL" dirty="0"/>
          </a:p>
        </p:txBody>
      </p:sp>
      <p:pic>
        <p:nvPicPr>
          <p:cNvPr id="5" name="Picture 4">
            <a:extLst>
              <a:ext uri="{FF2B5EF4-FFF2-40B4-BE49-F238E27FC236}">
                <a16:creationId xmlns:a16="http://schemas.microsoft.com/office/drawing/2014/main" id="{E29434AA-1E46-622F-C5DC-8A2F61A00C4F}"/>
              </a:ext>
            </a:extLst>
          </p:cNvPr>
          <p:cNvPicPr>
            <a:picLocks noChangeAspect="1"/>
          </p:cNvPicPr>
          <p:nvPr/>
        </p:nvPicPr>
        <p:blipFill>
          <a:blip r:embed="rId2"/>
          <a:stretch>
            <a:fillRect/>
          </a:stretch>
        </p:blipFill>
        <p:spPr>
          <a:xfrm>
            <a:off x="9080192" y="1690688"/>
            <a:ext cx="2730531" cy="3850395"/>
          </a:xfrm>
          <a:prstGeom prst="rect">
            <a:avLst/>
          </a:prstGeom>
        </p:spPr>
      </p:pic>
    </p:spTree>
    <p:extLst>
      <p:ext uri="{BB962C8B-B14F-4D97-AF65-F5344CB8AC3E}">
        <p14:creationId xmlns:p14="http://schemas.microsoft.com/office/powerpoint/2010/main" val="489787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4C29-CE2E-C15F-44DD-DB3858E6A823}"/>
              </a:ext>
            </a:extLst>
          </p:cNvPr>
          <p:cNvSpPr>
            <a:spLocks noGrp="1"/>
          </p:cNvSpPr>
          <p:nvPr>
            <p:ph type="title"/>
          </p:nvPr>
        </p:nvSpPr>
        <p:spPr/>
        <p:txBody>
          <a:bodyPr/>
          <a:lstStyle/>
          <a:p>
            <a:r>
              <a:rPr lang="en-NL" dirty="0"/>
              <a:t>Example</a:t>
            </a:r>
          </a:p>
        </p:txBody>
      </p:sp>
      <p:sp>
        <p:nvSpPr>
          <p:cNvPr id="3" name="Content Placeholder 2">
            <a:extLst>
              <a:ext uri="{FF2B5EF4-FFF2-40B4-BE49-F238E27FC236}">
                <a16:creationId xmlns:a16="http://schemas.microsoft.com/office/drawing/2014/main" id="{4F1DCBC2-89FB-BA22-D246-C064E371A8C7}"/>
              </a:ext>
            </a:extLst>
          </p:cNvPr>
          <p:cNvSpPr>
            <a:spLocks noGrp="1"/>
          </p:cNvSpPr>
          <p:nvPr>
            <p:ph idx="1"/>
          </p:nvPr>
        </p:nvSpPr>
        <p:spPr/>
        <p:txBody>
          <a:bodyPr>
            <a:normAutofit lnSpcReduction="10000"/>
          </a:bodyPr>
          <a:lstStyle/>
          <a:p>
            <a:pPr>
              <a:buNone/>
            </a:pPr>
            <a:r>
              <a:rPr lang="en-GB" b="1" dirty="0" err="1"/>
              <a:t>dcat:Distribution</a:t>
            </a:r>
            <a:endParaRPr lang="en-GB" b="1" dirty="0"/>
          </a:p>
          <a:p>
            <a:pPr>
              <a:buFont typeface="Arial" panose="020B0604020202020204" pitchFamily="34" charset="0"/>
              <a:buChar char="•"/>
            </a:pPr>
            <a:r>
              <a:rPr lang="en-GB" dirty="0" err="1"/>
              <a:t>dct:title</a:t>
            </a:r>
            <a:r>
              <a:rPr lang="en-GB" dirty="0"/>
              <a:t>: “Streaming - Spotify”</a:t>
            </a:r>
          </a:p>
          <a:p>
            <a:r>
              <a:rPr lang="en-NL" dirty="0"/>
              <a:t>dct:description: “Stream Stayin’ Alive on Spotify”</a:t>
            </a:r>
          </a:p>
          <a:p>
            <a:r>
              <a:rPr lang="en-NL" dirty="0"/>
              <a:t>dct:accessURL: “magnet link to song on Spotify”</a:t>
            </a:r>
          </a:p>
          <a:p>
            <a:endParaRPr lang="en-NL" dirty="0"/>
          </a:p>
          <a:p>
            <a:pPr>
              <a:buNone/>
            </a:pPr>
            <a:r>
              <a:rPr lang="en-GB" b="1" dirty="0" err="1"/>
              <a:t>dcat:Distribution</a:t>
            </a:r>
            <a:endParaRPr lang="en-GB" b="1" dirty="0"/>
          </a:p>
          <a:p>
            <a:pPr>
              <a:buFont typeface="Arial" panose="020B0604020202020204" pitchFamily="34" charset="0"/>
              <a:buChar char="•"/>
            </a:pPr>
            <a:r>
              <a:rPr lang="en-GB" dirty="0" err="1"/>
              <a:t>dct:title</a:t>
            </a:r>
            <a:r>
              <a:rPr lang="en-GB" dirty="0"/>
              <a:t>: “Vinyl”</a:t>
            </a:r>
          </a:p>
          <a:p>
            <a:r>
              <a:rPr lang="en-NL" dirty="0"/>
              <a:t>dct:description: “Buy the vinyl with song”</a:t>
            </a:r>
          </a:p>
          <a:p>
            <a:r>
              <a:rPr lang="en-NL" dirty="0"/>
              <a:t>dct:accessURL: “Link to vinyl on Amazon”</a:t>
            </a:r>
          </a:p>
        </p:txBody>
      </p:sp>
    </p:spTree>
    <p:extLst>
      <p:ext uri="{BB962C8B-B14F-4D97-AF65-F5344CB8AC3E}">
        <p14:creationId xmlns:p14="http://schemas.microsoft.com/office/powerpoint/2010/main" val="27279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1C5FB9-1A09-A30A-A0B1-E7B57A4E57A4}"/>
              </a:ext>
            </a:extLst>
          </p:cNvPr>
          <p:cNvSpPr>
            <a:spLocks noGrp="1"/>
          </p:cNvSpPr>
          <p:nvPr>
            <p:ph type="title"/>
          </p:nvPr>
        </p:nvSpPr>
        <p:spPr/>
        <p:txBody>
          <a:bodyPr/>
          <a:lstStyle/>
          <a:p>
            <a:r>
              <a:rPr lang="en-NL" dirty="0"/>
              <a:t>Where’s DCAT used?</a:t>
            </a:r>
          </a:p>
        </p:txBody>
      </p:sp>
      <p:pic>
        <p:nvPicPr>
          <p:cNvPr id="6" name="Picture 5">
            <a:extLst>
              <a:ext uri="{FF2B5EF4-FFF2-40B4-BE49-F238E27FC236}">
                <a16:creationId xmlns:a16="http://schemas.microsoft.com/office/drawing/2014/main" id="{3574D33D-5340-6B0E-0ADC-5A414511262A}"/>
              </a:ext>
            </a:extLst>
          </p:cNvPr>
          <p:cNvPicPr>
            <a:picLocks noChangeAspect="1"/>
          </p:cNvPicPr>
          <p:nvPr/>
        </p:nvPicPr>
        <p:blipFill>
          <a:blip r:embed="rId3"/>
          <a:srcRect t="-4086"/>
          <a:stretch/>
        </p:blipFill>
        <p:spPr>
          <a:xfrm>
            <a:off x="7149947" y="883376"/>
            <a:ext cx="4560984" cy="4999631"/>
          </a:xfrm>
          <a:prstGeom prst="rect">
            <a:avLst/>
          </a:prstGeom>
        </p:spPr>
      </p:pic>
      <p:pic>
        <p:nvPicPr>
          <p:cNvPr id="7" name="Picture 6">
            <a:extLst>
              <a:ext uri="{FF2B5EF4-FFF2-40B4-BE49-F238E27FC236}">
                <a16:creationId xmlns:a16="http://schemas.microsoft.com/office/drawing/2014/main" id="{58949657-64EE-DE1F-B1C6-D7BB82E66F66}"/>
              </a:ext>
            </a:extLst>
          </p:cNvPr>
          <p:cNvPicPr>
            <a:picLocks noChangeAspect="1"/>
          </p:cNvPicPr>
          <p:nvPr/>
        </p:nvPicPr>
        <p:blipFill>
          <a:blip r:embed="rId4"/>
          <a:stretch>
            <a:fillRect/>
          </a:stretch>
        </p:blipFill>
        <p:spPr>
          <a:xfrm>
            <a:off x="3763611" y="2330068"/>
            <a:ext cx="3123231" cy="3057181"/>
          </a:xfrm>
          <a:prstGeom prst="rect">
            <a:avLst/>
          </a:prstGeom>
        </p:spPr>
      </p:pic>
    </p:spTree>
    <p:extLst>
      <p:ext uri="{BB962C8B-B14F-4D97-AF65-F5344CB8AC3E}">
        <p14:creationId xmlns:p14="http://schemas.microsoft.com/office/powerpoint/2010/main" val="1261109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9619-C4B1-23F6-AAC0-0273EC0A93A0}"/>
              </a:ext>
            </a:extLst>
          </p:cNvPr>
          <p:cNvSpPr>
            <a:spLocks noGrp="1"/>
          </p:cNvSpPr>
          <p:nvPr>
            <p:ph type="title"/>
          </p:nvPr>
        </p:nvSpPr>
        <p:spPr/>
        <p:txBody>
          <a:bodyPr/>
          <a:lstStyle/>
          <a:p>
            <a:r>
              <a:rPr lang="en-NL" dirty="0"/>
              <a:t>Take home message</a:t>
            </a:r>
          </a:p>
        </p:txBody>
      </p:sp>
      <p:sp>
        <p:nvSpPr>
          <p:cNvPr id="3" name="Content Placeholder 2">
            <a:extLst>
              <a:ext uri="{FF2B5EF4-FFF2-40B4-BE49-F238E27FC236}">
                <a16:creationId xmlns:a16="http://schemas.microsoft.com/office/drawing/2014/main" id="{014A5397-E1BF-89A2-3575-B8907C7C4014}"/>
              </a:ext>
            </a:extLst>
          </p:cNvPr>
          <p:cNvSpPr>
            <a:spLocks noGrp="1"/>
          </p:cNvSpPr>
          <p:nvPr>
            <p:ph idx="1"/>
          </p:nvPr>
        </p:nvSpPr>
        <p:spPr/>
        <p:txBody>
          <a:bodyPr/>
          <a:lstStyle/>
          <a:p>
            <a:pPr marL="0" indent="0">
              <a:buNone/>
            </a:pPr>
            <a:r>
              <a:rPr lang="en-GB" sz="3200" b="1" dirty="0"/>
              <a:t>“Research data loss in most repositories starts with the wrong or a lack of metadata standards. </a:t>
            </a:r>
          </a:p>
          <a:p>
            <a:pPr marL="0" indent="0">
              <a:buNone/>
            </a:pPr>
            <a:r>
              <a:rPr lang="en-GB" dirty="0"/>
              <a:t>Thus, the use of metadata standards embedded in digital data from the outset is recommended as a starting point for research data preservation [26,31].”</a:t>
            </a:r>
          </a:p>
          <a:p>
            <a:pPr marL="0" indent="0">
              <a:buNone/>
            </a:pPr>
            <a:endParaRPr lang="en-GB" dirty="0"/>
          </a:p>
          <a:p>
            <a:pPr marL="0" indent="0">
              <a:buNone/>
            </a:pPr>
            <a:endParaRPr lang="en-GB" dirty="0"/>
          </a:p>
          <a:p>
            <a:pPr marL="0" indent="0">
              <a:buNone/>
            </a:pPr>
            <a:r>
              <a:rPr lang="en-GB" sz="1800" dirty="0"/>
              <a:t>Source: Mosha, N. F., &amp; Ngulube, P. (2023). Metadata Standard for Continuous Preservation, Discovery, and Reuse of Research Data in Repositories by Higher Education Institutions: A Systematic Review. Information, 14(8), 427. https://</a:t>
            </a:r>
            <a:r>
              <a:rPr lang="en-GB" sz="1800" dirty="0" err="1"/>
              <a:t>doi.org</a:t>
            </a:r>
            <a:r>
              <a:rPr lang="en-GB" sz="1800" dirty="0"/>
              <a:t>/10.3390/info14080427 </a:t>
            </a:r>
          </a:p>
        </p:txBody>
      </p:sp>
    </p:spTree>
    <p:extLst>
      <p:ext uri="{BB962C8B-B14F-4D97-AF65-F5344CB8AC3E}">
        <p14:creationId xmlns:p14="http://schemas.microsoft.com/office/powerpoint/2010/main" val="433891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967F-6550-1510-690F-660ABFEC9F00}"/>
              </a:ext>
            </a:extLst>
          </p:cNvPr>
          <p:cNvSpPr>
            <a:spLocks noGrp="1"/>
          </p:cNvSpPr>
          <p:nvPr>
            <p:ph type="title"/>
          </p:nvPr>
        </p:nvSpPr>
        <p:spPr/>
        <p:txBody>
          <a:bodyPr/>
          <a:lstStyle/>
          <a:p>
            <a:r>
              <a:rPr lang="en-NL" dirty="0"/>
              <a:t>Quiz time!</a:t>
            </a:r>
          </a:p>
        </p:txBody>
      </p:sp>
      <p:pic>
        <p:nvPicPr>
          <p:cNvPr id="4" name="Picture 3" descr="A qr code on a white background&#10;&#10;AI-generated content may be incorrect.">
            <a:extLst>
              <a:ext uri="{FF2B5EF4-FFF2-40B4-BE49-F238E27FC236}">
                <a16:creationId xmlns:a16="http://schemas.microsoft.com/office/drawing/2014/main" id="{082F2979-96DC-6287-BD4A-87CA7C751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529" y="1568631"/>
            <a:ext cx="3720737" cy="3720737"/>
          </a:xfrm>
          <a:prstGeom prst="rect">
            <a:avLst/>
          </a:prstGeom>
        </p:spPr>
      </p:pic>
      <p:pic>
        <p:nvPicPr>
          <p:cNvPr id="5" name="Picture 4">
            <a:extLst>
              <a:ext uri="{FF2B5EF4-FFF2-40B4-BE49-F238E27FC236}">
                <a16:creationId xmlns:a16="http://schemas.microsoft.com/office/drawing/2014/main" id="{B48490DE-71D9-EE59-9999-91223BE83FA4}"/>
              </a:ext>
            </a:extLst>
          </p:cNvPr>
          <p:cNvPicPr>
            <a:picLocks noChangeAspect="1"/>
          </p:cNvPicPr>
          <p:nvPr/>
        </p:nvPicPr>
        <p:blipFill>
          <a:blip r:embed="rId4"/>
          <a:stretch>
            <a:fillRect/>
          </a:stretch>
        </p:blipFill>
        <p:spPr>
          <a:xfrm>
            <a:off x="6727735" y="2131128"/>
            <a:ext cx="3987800" cy="2717800"/>
          </a:xfrm>
          <a:prstGeom prst="rect">
            <a:avLst/>
          </a:prstGeom>
        </p:spPr>
      </p:pic>
    </p:spTree>
    <p:extLst>
      <p:ext uri="{BB962C8B-B14F-4D97-AF65-F5344CB8AC3E}">
        <p14:creationId xmlns:p14="http://schemas.microsoft.com/office/powerpoint/2010/main" val="374091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8590C6-BFAC-8CAA-98D9-6F3E305C7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368A8-51CD-B300-5060-6CEE5FBFF4CD}"/>
              </a:ext>
            </a:extLst>
          </p:cNvPr>
          <p:cNvSpPr>
            <a:spLocks noGrp="1"/>
          </p:cNvSpPr>
          <p:nvPr>
            <p:ph type="title"/>
          </p:nvPr>
        </p:nvSpPr>
        <p:spPr/>
        <p:txBody>
          <a:bodyPr/>
          <a:lstStyle/>
          <a:p>
            <a:r>
              <a:rPr lang="en-NL" dirty="0"/>
              <a:t>Overview</a:t>
            </a:r>
          </a:p>
        </p:txBody>
      </p:sp>
      <p:pic>
        <p:nvPicPr>
          <p:cNvPr id="5" name="Picture 4" descr="A diagram of a data flow&#10;&#10;AI-generated content may be incorrect.">
            <a:extLst>
              <a:ext uri="{FF2B5EF4-FFF2-40B4-BE49-F238E27FC236}">
                <a16:creationId xmlns:a16="http://schemas.microsoft.com/office/drawing/2014/main" id="{2A9F58FB-5FDA-3E18-1A4E-85B297F3B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785" y="0"/>
            <a:ext cx="7152215" cy="6858000"/>
          </a:xfrm>
          <a:prstGeom prst="rect">
            <a:avLst/>
          </a:prstGeom>
        </p:spPr>
      </p:pic>
    </p:spTree>
    <p:extLst>
      <p:ext uri="{BB962C8B-B14F-4D97-AF65-F5344CB8AC3E}">
        <p14:creationId xmlns:p14="http://schemas.microsoft.com/office/powerpoint/2010/main" val="2358521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E8F0-8DE9-51DE-310B-16BAE43EB405}"/>
            </a:ext>
          </a:extLst>
        </p:cNvPr>
        <p:cNvGrpSpPr/>
        <p:nvPr/>
      </p:nvGrpSpPr>
      <p:grpSpPr>
        <a:xfrm>
          <a:off x="0" y="0"/>
          <a:ext cx="0" cy="0"/>
          <a:chOff x="0" y="0"/>
          <a:chExt cx="0" cy="0"/>
        </a:xfrm>
      </p:grpSpPr>
      <p:pic>
        <p:nvPicPr>
          <p:cNvPr id="2" name="Picture 1" descr="A group of men singing into a microphone&#10;&#10;AI-generated content may be incorrect.">
            <a:hlinkClick r:id="rId2"/>
            <a:extLst>
              <a:ext uri="{FF2B5EF4-FFF2-40B4-BE49-F238E27FC236}">
                <a16:creationId xmlns:a16="http://schemas.microsoft.com/office/drawing/2014/main" id="{F9D477D4-2B16-133C-A3BD-C8BD8EF7E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950" y="2714960"/>
            <a:ext cx="4610100" cy="3086100"/>
          </a:xfrm>
          <a:prstGeom prst="rect">
            <a:avLst/>
          </a:prstGeom>
        </p:spPr>
      </p:pic>
      <p:sp>
        <p:nvSpPr>
          <p:cNvPr id="7" name="Oval Callout 6">
            <a:extLst>
              <a:ext uri="{FF2B5EF4-FFF2-40B4-BE49-F238E27FC236}">
                <a16:creationId xmlns:a16="http://schemas.microsoft.com/office/drawing/2014/main" id="{13FAF6C0-C967-0871-FE68-DFBBF051DBA4}"/>
              </a:ext>
            </a:extLst>
          </p:cNvPr>
          <p:cNvSpPr/>
          <p:nvPr/>
        </p:nvSpPr>
        <p:spPr>
          <a:xfrm>
            <a:off x="4586947" y="1619481"/>
            <a:ext cx="2353680" cy="1095480"/>
          </a:xfrm>
          <a:prstGeom prst="wedgeEllipseCallout">
            <a:avLst>
              <a:gd name="adj1" fmla="val 4958"/>
              <a:gd name="adj2" fmla="val 726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Questions?</a:t>
            </a:r>
          </a:p>
        </p:txBody>
      </p:sp>
    </p:spTree>
    <p:extLst>
      <p:ext uri="{BB962C8B-B14F-4D97-AF65-F5344CB8AC3E}">
        <p14:creationId xmlns:p14="http://schemas.microsoft.com/office/powerpoint/2010/main" val="2061296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D462-B5EE-BFBD-EF5C-3B2F7DD61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C4A1B-6E54-515A-14E5-3CD80A1A787B}"/>
              </a:ext>
            </a:extLst>
          </p:cNvPr>
          <p:cNvSpPr>
            <a:spLocks noGrp="1"/>
          </p:cNvSpPr>
          <p:nvPr>
            <p:ph type="title"/>
          </p:nvPr>
        </p:nvSpPr>
        <p:spPr/>
        <p:txBody>
          <a:bodyPr/>
          <a:lstStyle/>
          <a:p>
            <a:r>
              <a:rPr lang="en-NL" dirty="0"/>
              <a:t>Ontologies (for Findability)</a:t>
            </a:r>
          </a:p>
        </p:txBody>
      </p:sp>
      <p:sp>
        <p:nvSpPr>
          <p:cNvPr id="3" name="Text Placeholder 2">
            <a:extLst>
              <a:ext uri="{FF2B5EF4-FFF2-40B4-BE49-F238E27FC236}">
                <a16:creationId xmlns:a16="http://schemas.microsoft.com/office/drawing/2014/main" id="{9AD84946-748B-2636-1159-DB25B6E1F582}"/>
              </a:ext>
            </a:extLst>
          </p:cNvPr>
          <p:cNvSpPr>
            <a:spLocks noGrp="1"/>
          </p:cNvSpPr>
          <p:nvPr>
            <p:ph type="body" idx="1"/>
          </p:nvPr>
        </p:nvSpPr>
        <p:spPr/>
        <p:txBody>
          <a:bodyPr/>
          <a:lstStyle/>
          <a:p>
            <a:r>
              <a:rPr lang="en-NL" dirty="0"/>
              <a:t>Part III</a:t>
            </a:r>
          </a:p>
        </p:txBody>
      </p:sp>
    </p:spTree>
    <p:extLst>
      <p:ext uri="{BB962C8B-B14F-4D97-AF65-F5344CB8AC3E}">
        <p14:creationId xmlns:p14="http://schemas.microsoft.com/office/powerpoint/2010/main" val="1423068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4D5C4-B723-1586-C66A-7769CC5737F3}"/>
            </a:ext>
          </a:extLst>
        </p:cNvPr>
        <p:cNvGrpSpPr/>
        <p:nvPr/>
      </p:nvGrpSpPr>
      <p:grpSpPr>
        <a:xfrm>
          <a:off x="0" y="0"/>
          <a:ext cx="0" cy="0"/>
          <a:chOff x="0" y="0"/>
          <a:chExt cx="0" cy="0"/>
        </a:xfrm>
      </p:grpSpPr>
      <p:pic>
        <p:nvPicPr>
          <p:cNvPr id="7" name="Picture 6" descr="A diagram of a data flow&#10;&#10;AI-generated content may be incorrect.">
            <a:extLst>
              <a:ext uri="{FF2B5EF4-FFF2-40B4-BE49-F238E27FC236}">
                <a16:creationId xmlns:a16="http://schemas.microsoft.com/office/drawing/2014/main" id="{87104A9B-DA2B-1E76-EB93-CD7F540B4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837" y="1027906"/>
            <a:ext cx="7772400" cy="5101818"/>
          </a:xfrm>
          <a:prstGeom prst="rect">
            <a:avLst/>
          </a:prstGeom>
        </p:spPr>
      </p:pic>
      <p:sp>
        <p:nvSpPr>
          <p:cNvPr id="2" name="Title 1">
            <a:extLst>
              <a:ext uri="{FF2B5EF4-FFF2-40B4-BE49-F238E27FC236}">
                <a16:creationId xmlns:a16="http://schemas.microsoft.com/office/drawing/2014/main" id="{F1CDC59F-24DB-BDE2-AD51-0B88606E5CFB}"/>
              </a:ext>
            </a:extLst>
          </p:cNvPr>
          <p:cNvSpPr>
            <a:spLocks noGrp="1"/>
          </p:cNvSpPr>
          <p:nvPr>
            <p:ph type="title"/>
          </p:nvPr>
        </p:nvSpPr>
        <p:spPr/>
        <p:txBody>
          <a:bodyPr/>
          <a:lstStyle/>
          <a:p>
            <a:r>
              <a:rPr lang="en-NL" dirty="0"/>
              <a:t>Overview</a:t>
            </a:r>
          </a:p>
        </p:txBody>
      </p:sp>
      <p:sp>
        <p:nvSpPr>
          <p:cNvPr id="8" name="Rectangle 7">
            <a:extLst>
              <a:ext uri="{FF2B5EF4-FFF2-40B4-BE49-F238E27FC236}">
                <a16:creationId xmlns:a16="http://schemas.microsoft.com/office/drawing/2014/main" id="{4FB473E6-7400-443D-DEDE-5C399FF26665}"/>
              </a:ext>
            </a:extLst>
          </p:cNvPr>
          <p:cNvSpPr/>
          <p:nvPr/>
        </p:nvSpPr>
        <p:spPr>
          <a:xfrm>
            <a:off x="1839817" y="1994053"/>
            <a:ext cx="8747393" cy="9254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6218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AA4A2-0DDB-B2F3-338E-6CC0E04EF664}"/>
            </a:ext>
          </a:extLst>
        </p:cNvPr>
        <p:cNvGrpSpPr/>
        <p:nvPr/>
      </p:nvGrpSpPr>
      <p:grpSpPr>
        <a:xfrm>
          <a:off x="0" y="0"/>
          <a:ext cx="0" cy="0"/>
          <a:chOff x="0" y="0"/>
          <a:chExt cx="0" cy="0"/>
        </a:xfrm>
      </p:grpSpPr>
      <p:pic>
        <p:nvPicPr>
          <p:cNvPr id="7" name="Picture 6" descr="A diagram of a data flow&#10;&#10;AI-generated content may be incorrect.">
            <a:extLst>
              <a:ext uri="{FF2B5EF4-FFF2-40B4-BE49-F238E27FC236}">
                <a16:creationId xmlns:a16="http://schemas.microsoft.com/office/drawing/2014/main" id="{226A2563-F668-B96B-37A7-28CC3D6F7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837" y="1027906"/>
            <a:ext cx="7772400" cy="5101818"/>
          </a:xfrm>
          <a:prstGeom prst="rect">
            <a:avLst/>
          </a:prstGeom>
        </p:spPr>
      </p:pic>
      <p:sp>
        <p:nvSpPr>
          <p:cNvPr id="2" name="Title 1">
            <a:extLst>
              <a:ext uri="{FF2B5EF4-FFF2-40B4-BE49-F238E27FC236}">
                <a16:creationId xmlns:a16="http://schemas.microsoft.com/office/drawing/2014/main" id="{EFFD7789-9322-404F-5F3C-27097F9FE283}"/>
              </a:ext>
            </a:extLst>
          </p:cNvPr>
          <p:cNvSpPr>
            <a:spLocks noGrp="1"/>
          </p:cNvSpPr>
          <p:nvPr>
            <p:ph type="title"/>
          </p:nvPr>
        </p:nvSpPr>
        <p:spPr/>
        <p:txBody>
          <a:bodyPr/>
          <a:lstStyle/>
          <a:p>
            <a:r>
              <a:rPr lang="en-NL" dirty="0"/>
              <a:t>Overview</a:t>
            </a:r>
          </a:p>
        </p:txBody>
      </p:sp>
      <p:sp>
        <p:nvSpPr>
          <p:cNvPr id="8" name="Rectangle 7">
            <a:extLst>
              <a:ext uri="{FF2B5EF4-FFF2-40B4-BE49-F238E27FC236}">
                <a16:creationId xmlns:a16="http://schemas.microsoft.com/office/drawing/2014/main" id="{34FB36F3-ACA8-0280-CA42-43B5BDE27103}"/>
              </a:ext>
            </a:extLst>
          </p:cNvPr>
          <p:cNvSpPr/>
          <p:nvPr/>
        </p:nvSpPr>
        <p:spPr>
          <a:xfrm>
            <a:off x="1541340" y="2966291"/>
            <a:ext cx="4418785" cy="31634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322132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98E98-8EF1-D2ED-340D-E420B10B3F10}"/>
            </a:ext>
          </a:extLst>
        </p:cNvPr>
        <p:cNvGrpSpPr/>
        <p:nvPr/>
      </p:nvGrpSpPr>
      <p:grpSpPr>
        <a:xfrm>
          <a:off x="0" y="0"/>
          <a:ext cx="0" cy="0"/>
          <a:chOff x="0" y="0"/>
          <a:chExt cx="0" cy="0"/>
        </a:xfrm>
      </p:grpSpPr>
      <p:pic>
        <p:nvPicPr>
          <p:cNvPr id="7" name="Picture 6" descr="A diagram of a data flow&#10;&#10;AI-generated content may be incorrect.">
            <a:extLst>
              <a:ext uri="{FF2B5EF4-FFF2-40B4-BE49-F238E27FC236}">
                <a16:creationId xmlns:a16="http://schemas.microsoft.com/office/drawing/2014/main" id="{D70FA5E1-7F96-BAF9-B587-2DD7B2AC4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837" y="1027906"/>
            <a:ext cx="7772400" cy="5101818"/>
          </a:xfrm>
          <a:prstGeom prst="rect">
            <a:avLst/>
          </a:prstGeom>
        </p:spPr>
      </p:pic>
      <p:sp>
        <p:nvSpPr>
          <p:cNvPr id="2" name="Title 1">
            <a:extLst>
              <a:ext uri="{FF2B5EF4-FFF2-40B4-BE49-F238E27FC236}">
                <a16:creationId xmlns:a16="http://schemas.microsoft.com/office/drawing/2014/main" id="{7CDE35D8-BDB6-CAC7-6226-24D71C639E24}"/>
              </a:ext>
            </a:extLst>
          </p:cNvPr>
          <p:cNvSpPr>
            <a:spLocks noGrp="1"/>
          </p:cNvSpPr>
          <p:nvPr>
            <p:ph type="title"/>
          </p:nvPr>
        </p:nvSpPr>
        <p:spPr/>
        <p:txBody>
          <a:bodyPr/>
          <a:lstStyle/>
          <a:p>
            <a:r>
              <a:rPr lang="en-NL" dirty="0"/>
              <a:t>Overview</a:t>
            </a:r>
          </a:p>
        </p:txBody>
      </p:sp>
      <p:sp>
        <p:nvSpPr>
          <p:cNvPr id="8" name="Rectangle 7">
            <a:extLst>
              <a:ext uri="{FF2B5EF4-FFF2-40B4-BE49-F238E27FC236}">
                <a16:creationId xmlns:a16="http://schemas.microsoft.com/office/drawing/2014/main" id="{42469F49-3403-DF0D-1F12-E5845CAD0E5A}"/>
              </a:ext>
            </a:extLst>
          </p:cNvPr>
          <p:cNvSpPr/>
          <p:nvPr/>
        </p:nvSpPr>
        <p:spPr>
          <a:xfrm>
            <a:off x="1541340" y="4384713"/>
            <a:ext cx="8461976" cy="17450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439753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9EE8-A559-D525-CE8C-04551653FF11}"/>
              </a:ext>
            </a:extLst>
          </p:cNvPr>
          <p:cNvSpPr>
            <a:spLocks noGrp="1"/>
          </p:cNvSpPr>
          <p:nvPr>
            <p:ph type="title"/>
          </p:nvPr>
        </p:nvSpPr>
        <p:spPr/>
        <p:txBody>
          <a:bodyPr/>
          <a:lstStyle/>
          <a:p>
            <a:r>
              <a:rPr lang="en-NL" dirty="0"/>
              <a:t>Quiz time!</a:t>
            </a:r>
          </a:p>
        </p:txBody>
      </p:sp>
      <p:pic>
        <p:nvPicPr>
          <p:cNvPr id="4" name="Picture 3" descr="A qr code on a white background&#10;&#10;AI-generated content may be incorrect.">
            <a:extLst>
              <a:ext uri="{FF2B5EF4-FFF2-40B4-BE49-F238E27FC236}">
                <a16:creationId xmlns:a16="http://schemas.microsoft.com/office/drawing/2014/main" id="{E83A594B-13F1-0109-7870-AC845592C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529" y="1568631"/>
            <a:ext cx="3720737" cy="3720737"/>
          </a:xfrm>
          <a:prstGeom prst="rect">
            <a:avLst/>
          </a:prstGeom>
        </p:spPr>
      </p:pic>
      <p:pic>
        <p:nvPicPr>
          <p:cNvPr id="5" name="Picture 4">
            <a:extLst>
              <a:ext uri="{FF2B5EF4-FFF2-40B4-BE49-F238E27FC236}">
                <a16:creationId xmlns:a16="http://schemas.microsoft.com/office/drawing/2014/main" id="{988E3146-67F1-CC00-B932-47ADA5B29A34}"/>
              </a:ext>
            </a:extLst>
          </p:cNvPr>
          <p:cNvPicPr>
            <a:picLocks noChangeAspect="1"/>
          </p:cNvPicPr>
          <p:nvPr/>
        </p:nvPicPr>
        <p:blipFill>
          <a:blip r:embed="rId4"/>
          <a:stretch>
            <a:fillRect/>
          </a:stretch>
        </p:blipFill>
        <p:spPr>
          <a:xfrm>
            <a:off x="6727735" y="2131128"/>
            <a:ext cx="3987800" cy="2717800"/>
          </a:xfrm>
          <a:prstGeom prst="rect">
            <a:avLst/>
          </a:prstGeom>
        </p:spPr>
      </p:pic>
    </p:spTree>
    <p:extLst>
      <p:ext uri="{BB962C8B-B14F-4D97-AF65-F5344CB8AC3E}">
        <p14:creationId xmlns:p14="http://schemas.microsoft.com/office/powerpoint/2010/main" val="2847631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80AD-7C39-120F-673D-C673DDF379FD}"/>
              </a:ext>
            </a:extLst>
          </p:cNvPr>
          <p:cNvSpPr>
            <a:spLocks noGrp="1"/>
          </p:cNvSpPr>
          <p:nvPr>
            <p:ph type="title"/>
          </p:nvPr>
        </p:nvSpPr>
        <p:spPr/>
        <p:txBody>
          <a:bodyPr/>
          <a:lstStyle/>
          <a:p>
            <a:r>
              <a:rPr lang="en-NL" dirty="0"/>
              <a:t>What’s an ontology?</a:t>
            </a:r>
          </a:p>
        </p:txBody>
      </p:sp>
      <p:sp>
        <p:nvSpPr>
          <p:cNvPr id="3" name="Content Placeholder 2">
            <a:extLst>
              <a:ext uri="{FF2B5EF4-FFF2-40B4-BE49-F238E27FC236}">
                <a16:creationId xmlns:a16="http://schemas.microsoft.com/office/drawing/2014/main" id="{E0D6BBC2-F76C-15DA-84CB-AE0F3BE68BC6}"/>
              </a:ext>
            </a:extLst>
          </p:cNvPr>
          <p:cNvSpPr>
            <a:spLocks noGrp="1"/>
          </p:cNvSpPr>
          <p:nvPr>
            <p:ph idx="1"/>
          </p:nvPr>
        </p:nvSpPr>
        <p:spPr/>
        <p:txBody>
          <a:bodyPr/>
          <a:lstStyle/>
          <a:p>
            <a:r>
              <a:rPr lang="en-GB" dirty="0"/>
              <a:t>An ontology is a formal, explicit specification of a shared conceptualization of a domain.</a:t>
            </a:r>
          </a:p>
          <a:p>
            <a:r>
              <a:rPr lang="en-GB" dirty="0"/>
              <a:t>Translating: It’s a structured model that defines the key </a:t>
            </a:r>
            <a:r>
              <a:rPr lang="en-GB" b="1" dirty="0"/>
              <a:t>concepts</a:t>
            </a:r>
            <a:r>
              <a:rPr lang="en-GB" dirty="0"/>
              <a:t>, their </a:t>
            </a:r>
            <a:r>
              <a:rPr lang="en-GB" b="1" dirty="0"/>
              <a:t>properties</a:t>
            </a:r>
            <a:r>
              <a:rPr lang="en-GB" dirty="0"/>
              <a:t>, and the </a:t>
            </a:r>
            <a:r>
              <a:rPr lang="en-GB" b="1" dirty="0"/>
              <a:t>relationships</a:t>
            </a:r>
            <a:r>
              <a:rPr lang="en-GB" dirty="0"/>
              <a:t> between them, so that both humans and machines can understand and use data consistently.</a:t>
            </a:r>
            <a:endParaRPr lang="en-NL" dirty="0"/>
          </a:p>
        </p:txBody>
      </p:sp>
    </p:spTree>
    <p:extLst>
      <p:ext uri="{BB962C8B-B14F-4D97-AF65-F5344CB8AC3E}">
        <p14:creationId xmlns:p14="http://schemas.microsoft.com/office/powerpoint/2010/main" val="3030019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4671A-8C37-06A1-C6E7-F2756F12E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E4C69-0E58-24F5-55FC-F55F52486CBB}"/>
              </a:ext>
            </a:extLst>
          </p:cNvPr>
          <p:cNvSpPr>
            <a:spLocks noGrp="1"/>
          </p:cNvSpPr>
          <p:nvPr>
            <p:ph type="title"/>
          </p:nvPr>
        </p:nvSpPr>
        <p:spPr/>
        <p:txBody>
          <a:bodyPr/>
          <a:lstStyle/>
          <a:p>
            <a:r>
              <a:rPr lang="en-NL" dirty="0"/>
              <a:t>What’s an ontology?</a:t>
            </a:r>
          </a:p>
        </p:txBody>
      </p:sp>
      <p:sp>
        <p:nvSpPr>
          <p:cNvPr id="3" name="Content Placeholder 2">
            <a:extLst>
              <a:ext uri="{FF2B5EF4-FFF2-40B4-BE49-F238E27FC236}">
                <a16:creationId xmlns:a16="http://schemas.microsoft.com/office/drawing/2014/main" id="{15B4C23C-A43E-F0EC-D5FA-31F12DEBB110}"/>
              </a:ext>
            </a:extLst>
          </p:cNvPr>
          <p:cNvSpPr>
            <a:spLocks noGrp="1"/>
          </p:cNvSpPr>
          <p:nvPr>
            <p:ph idx="1"/>
          </p:nvPr>
        </p:nvSpPr>
        <p:spPr/>
        <p:txBody>
          <a:bodyPr/>
          <a:lstStyle/>
          <a:p>
            <a:r>
              <a:rPr lang="en-GB" dirty="0"/>
              <a:t>An ontology is a formal, explicit specification of a shared conceptualization of a domain.</a:t>
            </a:r>
          </a:p>
          <a:p>
            <a:r>
              <a:rPr lang="en-GB" dirty="0"/>
              <a:t>Translating: It’s a structured model that defines the key </a:t>
            </a:r>
            <a:r>
              <a:rPr lang="en-GB" b="1" dirty="0">
                <a:highlight>
                  <a:srgbClr val="FFFF00"/>
                </a:highlight>
              </a:rPr>
              <a:t>concepts</a:t>
            </a:r>
            <a:r>
              <a:rPr lang="en-GB" dirty="0"/>
              <a:t>, their </a:t>
            </a:r>
            <a:r>
              <a:rPr lang="en-GB" b="1" dirty="0"/>
              <a:t>properties</a:t>
            </a:r>
            <a:r>
              <a:rPr lang="en-GB" dirty="0"/>
              <a:t>, and the </a:t>
            </a:r>
            <a:r>
              <a:rPr lang="en-GB" b="1" dirty="0"/>
              <a:t>relationships</a:t>
            </a:r>
            <a:r>
              <a:rPr lang="en-GB" dirty="0"/>
              <a:t> between them, so that both humans and machines can understand and use data consistently.</a:t>
            </a:r>
            <a:endParaRPr lang="en-NL" dirty="0"/>
          </a:p>
        </p:txBody>
      </p:sp>
    </p:spTree>
    <p:extLst>
      <p:ext uri="{BB962C8B-B14F-4D97-AF65-F5344CB8AC3E}">
        <p14:creationId xmlns:p14="http://schemas.microsoft.com/office/powerpoint/2010/main" val="2717904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550B6-476B-F4AE-32BA-9032D4742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10E2F-2CCD-8CBD-A0DD-3F77CCEE6D1D}"/>
              </a:ext>
            </a:extLst>
          </p:cNvPr>
          <p:cNvSpPr>
            <a:spLocks noGrp="1"/>
          </p:cNvSpPr>
          <p:nvPr>
            <p:ph type="title"/>
          </p:nvPr>
        </p:nvSpPr>
        <p:spPr/>
        <p:txBody>
          <a:bodyPr/>
          <a:lstStyle/>
          <a:p>
            <a:r>
              <a:rPr lang="en-NL" dirty="0"/>
              <a:t>What’s an ontology?</a:t>
            </a:r>
          </a:p>
        </p:txBody>
      </p:sp>
      <p:sp>
        <p:nvSpPr>
          <p:cNvPr id="3" name="Content Placeholder 2">
            <a:extLst>
              <a:ext uri="{FF2B5EF4-FFF2-40B4-BE49-F238E27FC236}">
                <a16:creationId xmlns:a16="http://schemas.microsoft.com/office/drawing/2014/main" id="{22374EF7-3583-EF0E-3BCF-B651D7F5DDE8}"/>
              </a:ext>
            </a:extLst>
          </p:cNvPr>
          <p:cNvSpPr>
            <a:spLocks noGrp="1"/>
          </p:cNvSpPr>
          <p:nvPr>
            <p:ph idx="1"/>
          </p:nvPr>
        </p:nvSpPr>
        <p:spPr/>
        <p:txBody>
          <a:bodyPr/>
          <a:lstStyle/>
          <a:p>
            <a:r>
              <a:rPr lang="en-GB" dirty="0"/>
              <a:t>An ontology is a formal, explicit specification of a shared conceptualization of a domain.</a:t>
            </a:r>
          </a:p>
          <a:p>
            <a:r>
              <a:rPr lang="en-GB" dirty="0"/>
              <a:t>Translating: It’s a structured model that defines the key </a:t>
            </a:r>
            <a:r>
              <a:rPr lang="en-GB" b="1" dirty="0">
                <a:highlight>
                  <a:srgbClr val="FFFF00"/>
                </a:highlight>
              </a:rPr>
              <a:t>concepts</a:t>
            </a:r>
            <a:r>
              <a:rPr lang="en-GB" dirty="0"/>
              <a:t>, their </a:t>
            </a:r>
            <a:r>
              <a:rPr lang="en-GB" b="1" dirty="0">
                <a:highlight>
                  <a:srgbClr val="FFFF00"/>
                </a:highlight>
              </a:rPr>
              <a:t>properties</a:t>
            </a:r>
            <a:r>
              <a:rPr lang="en-GB" dirty="0"/>
              <a:t>, and the </a:t>
            </a:r>
            <a:r>
              <a:rPr lang="en-GB" b="1" dirty="0"/>
              <a:t>relationships</a:t>
            </a:r>
            <a:r>
              <a:rPr lang="en-GB" dirty="0"/>
              <a:t> between them, so that both humans and machines can understand and use data consistently.</a:t>
            </a:r>
            <a:endParaRPr lang="en-NL" dirty="0"/>
          </a:p>
        </p:txBody>
      </p:sp>
    </p:spTree>
    <p:extLst>
      <p:ext uri="{BB962C8B-B14F-4D97-AF65-F5344CB8AC3E}">
        <p14:creationId xmlns:p14="http://schemas.microsoft.com/office/powerpoint/2010/main" val="1441668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FE30F-2186-46B3-7B32-A61CEC7CC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78986-F267-B42C-6C78-8339D656B132}"/>
              </a:ext>
            </a:extLst>
          </p:cNvPr>
          <p:cNvSpPr>
            <a:spLocks noGrp="1"/>
          </p:cNvSpPr>
          <p:nvPr>
            <p:ph type="title"/>
          </p:nvPr>
        </p:nvSpPr>
        <p:spPr/>
        <p:txBody>
          <a:bodyPr/>
          <a:lstStyle/>
          <a:p>
            <a:r>
              <a:rPr lang="en-NL" dirty="0"/>
              <a:t>What’s an ontology?</a:t>
            </a:r>
          </a:p>
        </p:txBody>
      </p:sp>
      <p:sp>
        <p:nvSpPr>
          <p:cNvPr id="3" name="Content Placeholder 2">
            <a:extLst>
              <a:ext uri="{FF2B5EF4-FFF2-40B4-BE49-F238E27FC236}">
                <a16:creationId xmlns:a16="http://schemas.microsoft.com/office/drawing/2014/main" id="{7D0181A6-61AE-4198-1F2B-A16248023A94}"/>
              </a:ext>
            </a:extLst>
          </p:cNvPr>
          <p:cNvSpPr>
            <a:spLocks noGrp="1"/>
          </p:cNvSpPr>
          <p:nvPr>
            <p:ph idx="1"/>
          </p:nvPr>
        </p:nvSpPr>
        <p:spPr/>
        <p:txBody>
          <a:bodyPr/>
          <a:lstStyle/>
          <a:p>
            <a:r>
              <a:rPr lang="en-GB" dirty="0"/>
              <a:t>An ontology is a formal, explicit specification of a shared conceptualization of a domain.</a:t>
            </a:r>
          </a:p>
          <a:p>
            <a:r>
              <a:rPr lang="en-GB" dirty="0"/>
              <a:t>Translating: It’s a structured model that defines the key </a:t>
            </a:r>
            <a:r>
              <a:rPr lang="en-GB" b="1" dirty="0">
                <a:highlight>
                  <a:srgbClr val="FFFF00"/>
                </a:highlight>
              </a:rPr>
              <a:t>concepts</a:t>
            </a:r>
            <a:r>
              <a:rPr lang="en-GB" dirty="0"/>
              <a:t>, their </a:t>
            </a:r>
            <a:r>
              <a:rPr lang="en-GB" b="1" dirty="0">
                <a:highlight>
                  <a:srgbClr val="FFFF00"/>
                </a:highlight>
              </a:rPr>
              <a:t>properties</a:t>
            </a:r>
            <a:r>
              <a:rPr lang="en-GB" dirty="0"/>
              <a:t>, and the </a:t>
            </a:r>
            <a:r>
              <a:rPr lang="en-GB" b="1" dirty="0">
                <a:highlight>
                  <a:srgbClr val="FFFF00"/>
                </a:highlight>
              </a:rPr>
              <a:t>relationships</a:t>
            </a:r>
            <a:r>
              <a:rPr lang="en-GB" dirty="0"/>
              <a:t> between them, so that both humans and machines can understand and use data consistently.</a:t>
            </a:r>
            <a:endParaRPr lang="en-NL" dirty="0"/>
          </a:p>
        </p:txBody>
      </p:sp>
    </p:spTree>
    <p:extLst>
      <p:ext uri="{BB962C8B-B14F-4D97-AF65-F5344CB8AC3E}">
        <p14:creationId xmlns:p14="http://schemas.microsoft.com/office/powerpoint/2010/main" val="353236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A4FB4-8191-A515-77BA-C216A56E7ACE}"/>
            </a:ext>
          </a:extLst>
        </p:cNvPr>
        <p:cNvGrpSpPr/>
        <p:nvPr/>
      </p:nvGrpSpPr>
      <p:grpSpPr>
        <a:xfrm>
          <a:off x="0" y="0"/>
          <a:ext cx="0" cy="0"/>
          <a:chOff x="0" y="0"/>
          <a:chExt cx="0" cy="0"/>
        </a:xfrm>
      </p:grpSpPr>
      <p:pic>
        <p:nvPicPr>
          <p:cNvPr id="7" name="Picture 6" descr="A diagram of a data flow&#10;&#10;AI-generated content may be incorrect.">
            <a:extLst>
              <a:ext uri="{FF2B5EF4-FFF2-40B4-BE49-F238E27FC236}">
                <a16:creationId xmlns:a16="http://schemas.microsoft.com/office/drawing/2014/main" id="{B881747C-49BB-F532-E420-CF8480127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837" y="1027906"/>
            <a:ext cx="7772400" cy="5101818"/>
          </a:xfrm>
          <a:prstGeom prst="rect">
            <a:avLst/>
          </a:prstGeom>
        </p:spPr>
      </p:pic>
      <p:sp>
        <p:nvSpPr>
          <p:cNvPr id="2" name="Title 1">
            <a:extLst>
              <a:ext uri="{FF2B5EF4-FFF2-40B4-BE49-F238E27FC236}">
                <a16:creationId xmlns:a16="http://schemas.microsoft.com/office/drawing/2014/main" id="{A8F5DB7F-1519-34E6-DB6E-5D44581B94A5}"/>
              </a:ext>
            </a:extLst>
          </p:cNvPr>
          <p:cNvSpPr>
            <a:spLocks noGrp="1"/>
          </p:cNvSpPr>
          <p:nvPr>
            <p:ph type="title"/>
          </p:nvPr>
        </p:nvSpPr>
        <p:spPr/>
        <p:txBody>
          <a:bodyPr/>
          <a:lstStyle/>
          <a:p>
            <a:r>
              <a:rPr lang="en-NL" dirty="0"/>
              <a:t>Overview</a:t>
            </a:r>
          </a:p>
        </p:txBody>
      </p:sp>
      <p:sp>
        <p:nvSpPr>
          <p:cNvPr id="8" name="Rectangle 7">
            <a:extLst>
              <a:ext uri="{FF2B5EF4-FFF2-40B4-BE49-F238E27FC236}">
                <a16:creationId xmlns:a16="http://schemas.microsoft.com/office/drawing/2014/main" id="{A4F5925B-55E7-0A0B-9F5C-B56E0AB72AF7}"/>
              </a:ext>
            </a:extLst>
          </p:cNvPr>
          <p:cNvSpPr/>
          <p:nvPr/>
        </p:nvSpPr>
        <p:spPr>
          <a:xfrm>
            <a:off x="1839817" y="1994053"/>
            <a:ext cx="8747393" cy="9254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522301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E172-ED08-86D4-94A4-364EF5E4230B}"/>
              </a:ext>
            </a:extLst>
          </p:cNvPr>
          <p:cNvSpPr>
            <a:spLocks noGrp="1"/>
          </p:cNvSpPr>
          <p:nvPr>
            <p:ph type="title"/>
          </p:nvPr>
        </p:nvSpPr>
        <p:spPr/>
        <p:txBody>
          <a:bodyPr/>
          <a:lstStyle/>
          <a:p>
            <a:r>
              <a:rPr lang="en-NL" dirty="0"/>
              <a:t>Example: Music Ontology (MO)</a:t>
            </a:r>
          </a:p>
        </p:txBody>
      </p:sp>
      <p:pic>
        <p:nvPicPr>
          <p:cNvPr id="7" name="Picture 6" descr="A diagram of a group&#10;&#10;AI-generated content may be incorrect.">
            <a:extLst>
              <a:ext uri="{FF2B5EF4-FFF2-40B4-BE49-F238E27FC236}">
                <a16:creationId xmlns:a16="http://schemas.microsoft.com/office/drawing/2014/main" id="{ED50C9D7-B8D6-5F09-C18F-8022EBD6A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690688"/>
            <a:ext cx="7772400" cy="3989274"/>
          </a:xfrm>
          <a:prstGeom prst="rect">
            <a:avLst/>
          </a:prstGeom>
        </p:spPr>
      </p:pic>
    </p:spTree>
    <p:extLst>
      <p:ext uri="{BB962C8B-B14F-4D97-AF65-F5344CB8AC3E}">
        <p14:creationId xmlns:p14="http://schemas.microsoft.com/office/powerpoint/2010/main" val="2666968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1548B-F62D-D858-ADF3-ABBDC023A0B9}"/>
            </a:ext>
          </a:extLst>
        </p:cNvPr>
        <p:cNvGrpSpPr/>
        <p:nvPr/>
      </p:nvGrpSpPr>
      <p:grpSpPr>
        <a:xfrm>
          <a:off x="0" y="0"/>
          <a:ext cx="0" cy="0"/>
          <a:chOff x="0" y="0"/>
          <a:chExt cx="0" cy="0"/>
        </a:xfrm>
      </p:grpSpPr>
      <p:pic>
        <p:nvPicPr>
          <p:cNvPr id="4" name="Picture 3" descr="A diagram of a company&#10;&#10;AI-generated content may be incorrect.">
            <a:extLst>
              <a:ext uri="{FF2B5EF4-FFF2-40B4-BE49-F238E27FC236}">
                <a16:creationId xmlns:a16="http://schemas.microsoft.com/office/drawing/2014/main" id="{9B4C9075-9949-F816-3E65-D98600A1F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52576"/>
            <a:ext cx="7772400" cy="6352847"/>
          </a:xfrm>
          <a:prstGeom prst="rect">
            <a:avLst/>
          </a:prstGeom>
        </p:spPr>
      </p:pic>
    </p:spTree>
    <p:extLst>
      <p:ext uri="{BB962C8B-B14F-4D97-AF65-F5344CB8AC3E}">
        <p14:creationId xmlns:p14="http://schemas.microsoft.com/office/powerpoint/2010/main" val="1971809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E1282-FF1F-68E1-5B6C-91A64DD40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CADCE-2765-AAC3-CD44-C29D1A41EE0F}"/>
              </a:ext>
            </a:extLst>
          </p:cNvPr>
          <p:cNvSpPr>
            <a:spLocks noGrp="1"/>
          </p:cNvSpPr>
          <p:nvPr>
            <p:ph type="title"/>
          </p:nvPr>
        </p:nvSpPr>
        <p:spPr/>
        <p:txBody>
          <a:bodyPr/>
          <a:lstStyle/>
          <a:p>
            <a:r>
              <a:rPr lang="en-NL" dirty="0"/>
              <a:t>Ontologies (for findability)</a:t>
            </a:r>
          </a:p>
        </p:txBody>
      </p:sp>
      <p:sp>
        <p:nvSpPr>
          <p:cNvPr id="3" name="Content Placeholder 2">
            <a:extLst>
              <a:ext uri="{FF2B5EF4-FFF2-40B4-BE49-F238E27FC236}">
                <a16:creationId xmlns:a16="http://schemas.microsoft.com/office/drawing/2014/main" id="{53774613-7777-A8A9-B8C0-969BB9C4DFCF}"/>
              </a:ext>
            </a:extLst>
          </p:cNvPr>
          <p:cNvSpPr>
            <a:spLocks noGrp="1"/>
          </p:cNvSpPr>
          <p:nvPr>
            <p:ph idx="1"/>
          </p:nvPr>
        </p:nvSpPr>
        <p:spPr/>
        <p:txBody>
          <a:bodyPr/>
          <a:lstStyle/>
          <a:p>
            <a:pPr algn="just">
              <a:lnSpc>
                <a:spcPct val="100000"/>
              </a:lnSpc>
            </a:pPr>
            <a:r>
              <a:rPr lang="en-NL" b="1" dirty="0"/>
              <a:t>Findability</a:t>
            </a:r>
            <a:r>
              <a:rPr lang="en-NL" dirty="0"/>
              <a:t>: </a:t>
            </a:r>
            <a:r>
              <a:rPr lang="en-GB" dirty="0"/>
              <a:t>Ontologies provide standardised terms and identifiers that enhance metadata indexing and semantic search.</a:t>
            </a:r>
          </a:p>
          <a:p>
            <a:pPr algn="just">
              <a:lnSpc>
                <a:spcPct val="100000"/>
              </a:lnSpc>
            </a:pPr>
            <a:r>
              <a:rPr lang="en-GB" b="1" dirty="0"/>
              <a:t>Accessibility</a:t>
            </a:r>
            <a:r>
              <a:rPr lang="en-GB" dirty="0"/>
              <a:t>: Ontologies support making access conditions clear and explicit.</a:t>
            </a:r>
          </a:p>
          <a:p>
            <a:pPr algn="just">
              <a:lnSpc>
                <a:spcPct val="100000"/>
              </a:lnSpc>
            </a:pPr>
            <a:r>
              <a:rPr lang="en-GB" b="1" dirty="0"/>
              <a:t>Interoperability</a:t>
            </a:r>
            <a:r>
              <a:rPr lang="en-GB" dirty="0"/>
              <a:t>: Ontologies define shared vocabularies and formal relationships, enabling cross-domain data integration.</a:t>
            </a:r>
          </a:p>
          <a:p>
            <a:pPr algn="just">
              <a:lnSpc>
                <a:spcPct val="100000"/>
              </a:lnSpc>
            </a:pPr>
            <a:r>
              <a:rPr lang="en-GB" b="1" dirty="0"/>
              <a:t>Reusability</a:t>
            </a:r>
            <a:r>
              <a:rPr lang="en-GB" dirty="0"/>
              <a:t>: Ontologies provide clear semantics about data concepts, which facilitates reuse.</a:t>
            </a:r>
          </a:p>
          <a:p>
            <a:pPr algn="just">
              <a:lnSpc>
                <a:spcPct val="100000"/>
              </a:lnSpc>
            </a:pPr>
            <a:endParaRPr lang="en-NL" dirty="0"/>
          </a:p>
        </p:txBody>
      </p:sp>
    </p:spTree>
    <p:extLst>
      <p:ext uri="{BB962C8B-B14F-4D97-AF65-F5344CB8AC3E}">
        <p14:creationId xmlns:p14="http://schemas.microsoft.com/office/powerpoint/2010/main" val="18759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F19A9-2562-2E82-4EDB-30CF31EBC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68A76-6517-719A-236F-41C56491C9E7}"/>
              </a:ext>
            </a:extLst>
          </p:cNvPr>
          <p:cNvSpPr>
            <a:spLocks noGrp="1"/>
          </p:cNvSpPr>
          <p:nvPr>
            <p:ph type="title"/>
          </p:nvPr>
        </p:nvSpPr>
        <p:spPr/>
        <p:txBody>
          <a:bodyPr/>
          <a:lstStyle/>
          <a:p>
            <a:r>
              <a:rPr lang="en-NL" dirty="0"/>
              <a:t>Ontologies (for findability)</a:t>
            </a:r>
          </a:p>
        </p:txBody>
      </p:sp>
      <p:sp>
        <p:nvSpPr>
          <p:cNvPr id="3" name="Content Placeholder 2">
            <a:extLst>
              <a:ext uri="{FF2B5EF4-FFF2-40B4-BE49-F238E27FC236}">
                <a16:creationId xmlns:a16="http://schemas.microsoft.com/office/drawing/2014/main" id="{3947D05A-8D35-8195-8A8D-AF95802790DC}"/>
              </a:ext>
            </a:extLst>
          </p:cNvPr>
          <p:cNvSpPr>
            <a:spLocks noGrp="1"/>
          </p:cNvSpPr>
          <p:nvPr>
            <p:ph idx="1"/>
          </p:nvPr>
        </p:nvSpPr>
        <p:spPr/>
        <p:txBody>
          <a:bodyPr/>
          <a:lstStyle/>
          <a:p>
            <a:pPr algn="just">
              <a:lnSpc>
                <a:spcPct val="100000"/>
              </a:lnSpc>
            </a:pPr>
            <a:r>
              <a:rPr lang="en-NL" b="1" dirty="0"/>
              <a:t>Findability</a:t>
            </a:r>
            <a:r>
              <a:rPr lang="en-NL" dirty="0"/>
              <a:t>: </a:t>
            </a:r>
            <a:r>
              <a:rPr lang="en-GB" dirty="0"/>
              <a:t>Ontologies provide standardised terms and identifiers that enhance metadata indexing and semantic search.</a:t>
            </a:r>
          </a:p>
          <a:p>
            <a:pPr algn="just">
              <a:lnSpc>
                <a:spcPct val="100000"/>
              </a:lnSpc>
            </a:pPr>
            <a:r>
              <a:rPr lang="en-GB" dirty="0">
                <a:solidFill>
                  <a:schemeClr val="bg1">
                    <a:lumMod val="85000"/>
                  </a:schemeClr>
                </a:solidFill>
              </a:rPr>
              <a:t>Accessibility: Ontologies support making access conditions clear and explicit.</a:t>
            </a:r>
          </a:p>
          <a:p>
            <a:pPr algn="just">
              <a:lnSpc>
                <a:spcPct val="100000"/>
              </a:lnSpc>
            </a:pPr>
            <a:r>
              <a:rPr lang="en-GB" dirty="0">
                <a:solidFill>
                  <a:schemeClr val="bg1">
                    <a:lumMod val="85000"/>
                  </a:schemeClr>
                </a:solidFill>
              </a:rPr>
              <a:t>Interoperability: Ontologies define shared vocabularies and formal relationships, enabling cross-domain data integration.</a:t>
            </a:r>
          </a:p>
          <a:p>
            <a:pPr algn="just">
              <a:lnSpc>
                <a:spcPct val="100000"/>
              </a:lnSpc>
            </a:pPr>
            <a:r>
              <a:rPr lang="en-GB" dirty="0">
                <a:solidFill>
                  <a:schemeClr val="bg1">
                    <a:lumMod val="85000"/>
                  </a:schemeClr>
                </a:solidFill>
              </a:rPr>
              <a:t>Reusability: Ontologies provide clear semantics about data concepts, which facilitates reuse.</a:t>
            </a:r>
          </a:p>
          <a:p>
            <a:pPr algn="just">
              <a:lnSpc>
                <a:spcPct val="100000"/>
              </a:lnSpc>
            </a:pPr>
            <a:endParaRPr lang="en-NL" dirty="0"/>
          </a:p>
        </p:txBody>
      </p:sp>
    </p:spTree>
    <p:extLst>
      <p:ext uri="{BB962C8B-B14F-4D97-AF65-F5344CB8AC3E}">
        <p14:creationId xmlns:p14="http://schemas.microsoft.com/office/powerpoint/2010/main" val="1194515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9B0EC-7922-6804-EF2B-111960D5C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65ECE-C1FB-F568-1A78-9825FCB8CA06}"/>
              </a:ext>
            </a:extLst>
          </p:cNvPr>
          <p:cNvSpPr>
            <a:spLocks noGrp="1"/>
          </p:cNvSpPr>
          <p:nvPr>
            <p:ph type="title"/>
          </p:nvPr>
        </p:nvSpPr>
        <p:spPr/>
        <p:txBody>
          <a:bodyPr/>
          <a:lstStyle/>
          <a:p>
            <a:r>
              <a:rPr lang="en-NL" dirty="0"/>
              <a:t>Example</a:t>
            </a:r>
          </a:p>
        </p:txBody>
      </p:sp>
      <p:sp>
        <p:nvSpPr>
          <p:cNvPr id="3" name="Content Placeholder 2">
            <a:extLst>
              <a:ext uri="{FF2B5EF4-FFF2-40B4-BE49-F238E27FC236}">
                <a16:creationId xmlns:a16="http://schemas.microsoft.com/office/drawing/2014/main" id="{9133534A-45B8-0046-9453-5ABB1E9D0488}"/>
              </a:ext>
            </a:extLst>
          </p:cNvPr>
          <p:cNvSpPr>
            <a:spLocks noGrp="1"/>
          </p:cNvSpPr>
          <p:nvPr>
            <p:ph idx="1"/>
          </p:nvPr>
        </p:nvSpPr>
        <p:spPr/>
        <p:txBody>
          <a:bodyPr/>
          <a:lstStyle/>
          <a:p>
            <a:pPr>
              <a:buNone/>
            </a:pPr>
            <a:r>
              <a:rPr lang="en-GB" b="1" dirty="0" err="1"/>
              <a:t>dcat:Catalog</a:t>
            </a:r>
            <a:r>
              <a:rPr lang="en-GB" b="1" dirty="0"/>
              <a:t> </a:t>
            </a:r>
            <a:r>
              <a:rPr lang="en-GB" i="1" dirty="0"/>
              <a:t>(an album, or a playlist)</a:t>
            </a:r>
            <a:endParaRPr lang="en-GB" b="1" i="1" dirty="0"/>
          </a:p>
          <a:p>
            <a:pPr>
              <a:buFont typeface="Arial" panose="020B0604020202020204" pitchFamily="34" charset="0"/>
              <a:buChar char="•"/>
            </a:pPr>
            <a:r>
              <a:rPr lang="en-GB" dirty="0" err="1"/>
              <a:t>dct:title</a:t>
            </a:r>
            <a:r>
              <a:rPr lang="en-GB" dirty="0"/>
              <a:t>: “This is Bee Gees”</a:t>
            </a:r>
          </a:p>
          <a:p>
            <a:pPr>
              <a:buFont typeface="Arial" panose="020B0604020202020204" pitchFamily="34" charset="0"/>
              <a:buChar char="•"/>
            </a:pPr>
            <a:r>
              <a:rPr lang="en-GB" dirty="0" err="1"/>
              <a:t>dct:creator</a:t>
            </a:r>
            <a:r>
              <a:rPr lang="en-GB" dirty="0"/>
              <a:t>: “Spotify”</a:t>
            </a:r>
          </a:p>
          <a:p>
            <a:pPr>
              <a:buFont typeface="Arial" panose="020B0604020202020204" pitchFamily="34" charset="0"/>
              <a:buChar char="•"/>
            </a:pPr>
            <a:r>
              <a:rPr lang="en-GB" dirty="0" err="1"/>
              <a:t>dcat:theme</a:t>
            </a:r>
            <a:r>
              <a:rPr lang="en-GB" dirty="0"/>
              <a:t>: “Rock”, “Soft Rock”, “Pop Rock”</a:t>
            </a:r>
          </a:p>
          <a:p>
            <a:pPr>
              <a:buFont typeface="Arial" panose="020B0604020202020204" pitchFamily="34" charset="0"/>
              <a:buChar char="•"/>
            </a:pPr>
            <a:r>
              <a:rPr lang="en-GB" dirty="0" err="1"/>
              <a:t>dcat:dataset</a:t>
            </a:r>
            <a:r>
              <a:rPr lang="en-GB" dirty="0"/>
              <a:t>: </a:t>
            </a:r>
            <a:r>
              <a:rPr lang="en-GB" i="1" dirty="0"/>
              <a:t>List of songs (datasets)</a:t>
            </a:r>
          </a:p>
          <a:p>
            <a:endParaRPr lang="en-NL" dirty="0"/>
          </a:p>
        </p:txBody>
      </p:sp>
      <p:pic>
        <p:nvPicPr>
          <p:cNvPr id="4" name="Picture 3">
            <a:extLst>
              <a:ext uri="{FF2B5EF4-FFF2-40B4-BE49-F238E27FC236}">
                <a16:creationId xmlns:a16="http://schemas.microsoft.com/office/drawing/2014/main" id="{DD553343-88C7-5B18-2877-02803B9F4BE0}"/>
              </a:ext>
            </a:extLst>
          </p:cNvPr>
          <p:cNvPicPr>
            <a:picLocks noChangeAspect="1"/>
          </p:cNvPicPr>
          <p:nvPr/>
        </p:nvPicPr>
        <p:blipFill>
          <a:blip r:embed="rId2"/>
          <a:stretch>
            <a:fillRect/>
          </a:stretch>
        </p:blipFill>
        <p:spPr>
          <a:xfrm>
            <a:off x="8674100" y="1951439"/>
            <a:ext cx="2679700" cy="3594100"/>
          </a:xfrm>
          <a:prstGeom prst="rect">
            <a:avLst/>
          </a:prstGeom>
        </p:spPr>
      </p:pic>
    </p:spTree>
    <p:extLst>
      <p:ext uri="{BB962C8B-B14F-4D97-AF65-F5344CB8AC3E}">
        <p14:creationId xmlns:p14="http://schemas.microsoft.com/office/powerpoint/2010/main" val="1592289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4B11B-A7FB-5F51-F605-E4813954B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AD306-4978-FAC8-A896-E8F0A70E7707}"/>
              </a:ext>
            </a:extLst>
          </p:cNvPr>
          <p:cNvSpPr>
            <a:spLocks noGrp="1"/>
          </p:cNvSpPr>
          <p:nvPr>
            <p:ph type="title"/>
          </p:nvPr>
        </p:nvSpPr>
        <p:spPr/>
        <p:txBody>
          <a:bodyPr/>
          <a:lstStyle/>
          <a:p>
            <a:r>
              <a:rPr lang="en-NL" dirty="0"/>
              <a:t>Example</a:t>
            </a:r>
          </a:p>
        </p:txBody>
      </p:sp>
      <p:sp>
        <p:nvSpPr>
          <p:cNvPr id="3" name="Content Placeholder 2">
            <a:extLst>
              <a:ext uri="{FF2B5EF4-FFF2-40B4-BE49-F238E27FC236}">
                <a16:creationId xmlns:a16="http://schemas.microsoft.com/office/drawing/2014/main" id="{34F45D2E-5426-4766-88D1-427BEDED078B}"/>
              </a:ext>
            </a:extLst>
          </p:cNvPr>
          <p:cNvSpPr>
            <a:spLocks noGrp="1"/>
          </p:cNvSpPr>
          <p:nvPr>
            <p:ph idx="1"/>
          </p:nvPr>
        </p:nvSpPr>
        <p:spPr/>
        <p:txBody>
          <a:bodyPr/>
          <a:lstStyle/>
          <a:p>
            <a:pPr>
              <a:buNone/>
            </a:pPr>
            <a:r>
              <a:rPr lang="en-GB" b="1" dirty="0" err="1"/>
              <a:t>dcat:Catalog</a:t>
            </a:r>
            <a:r>
              <a:rPr lang="en-GB" b="1" dirty="0"/>
              <a:t> </a:t>
            </a:r>
            <a:r>
              <a:rPr lang="en-GB" i="1" dirty="0"/>
              <a:t>(an album, or a playlist)</a:t>
            </a:r>
            <a:endParaRPr lang="en-GB" b="1" i="1" dirty="0"/>
          </a:p>
          <a:p>
            <a:pPr>
              <a:buFont typeface="Arial" panose="020B0604020202020204" pitchFamily="34" charset="0"/>
              <a:buChar char="•"/>
            </a:pPr>
            <a:r>
              <a:rPr lang="en-GB" dirty="0" err="1"/>
              <a:t>dct:title</a:t>
            </a:r>
            <a:r>
              <a:rPr lang="en-GB" dirty="0"/>
              <a:t>: “This is Bee Gees”</a:t>
            </a:r>
          </a:p>
          <a:p>
            <a:pPr>
              <a:buFont typeface="Arial" panose="020B0604020202020204" pitchFamily="34" charset="0"/>
              <a:buChar char="•"/>
            </a:pPr>
            <a:r>
              <a:rPr lang="en-GB" dirty="0" err="1"/>
              <a:t>dct:creator</a:t>
            </a:r>
            <a:r>
              <a:rPr lang="en-GB" dirty="0"/>
              <a:t>: </a:t>
            </a:r>
            <a:r>
              <a:rPr lang="en-GB" strike="sngStrike" dirty="0"/>
              <a:t>“Spotify” </a:t>
            </a:r>
            <a:r>
              <a:rPr lang="en-GB" dirty="0">
                <a:hlinkClick r:id="rId3"/>
              </a:rPr>
              <a:t>http://www.ebi.ac.uk/swo/organization/SWO_9000022</a:t>
            </a:r>
            <a:endParaRPr lang="en-GB" strike="sngStrike" dirty="0"/>
          </a:p>
          <a:p>
            <a:pPr>
              <a:buFont typeface="Arial" panose="020B0604020202020204" pitchFamily="34" charset="0"/>
              <a:buChar char="•"/>
            </a:pPr>
            <a:r>
              <a:rPr lang="en-GB" dirty="0" err="1"/>
              <a:t>dcat:theme</a:t>
            </a:r>
            <a:r>
              <a:rPr lang="en-GB" dirty="0"/>
              <a:t>: “Rock”, “Soft Rock”, “Pop Rock”</a:t>
            </a:r>
          </a:p>
          <a:p>
            <a:pPr>
              <a:buFont typeface="Arial" panose="020B0604020202020204" pitchFamily="34" charset="0"/>
              <a:buChar char="•"/>
            </a:pPr>
            <a:r>
              <a:rPr lang="en-GB" dirty="0" err="1"/>
              <a:t>dcat:dataset</a:t>
            </a:r>
            <a:r>
              <a:rPr lang="en-GB" dirty="0"/>
              <a:t>: </a:t>
            </a:r>
            <a:r>
              <a:rPr lang="en-GB" i="1" dirty="0"/>
              <a:t>List of songs (datasets)</a:t>
            </a:r>
          </a:p>
          <a:p>
            <a:endParaRPr lang="en-NL" dirty="0"/>
          </a:p>
        </p:txBody>
      </p:sp>
    </p:spTree>
    <p:extLst>
      <p:ext uri="{BB962C8B-B14F-4D97-AF65-F5344CB8AC3E}">
        <p14:creationId xmlns:p14="http://schemas.microsoft.com/office/powerpoint/2010/main" val="490773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26A84-550F-2300-5FC4-114D4A273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6EEA0-CAA4-2D72-0923-5C76174C7A8C}"/>
              </a:ext>
            </a:extLst>
          </p:cNvPr>
          <p:cNvSpPr>
            <a:spLocks noGrp="1"/>
          </p:cNvSpPr>
          <p:nvPr>
            <p:ph type="title"/>
          </p:nvPr>
        </p:nvSpPr>
        <p:spPr/>
        <p:txBody>
          <a:bodyPr/>
          <a:lstStyle/>
          <a:p>
            <a:r>
              <a:rPr lang="en-NL" dirty="0"/>
              <a:t>Example</a:t>
            </a:r>
          </a:p>
        </p:txBody>
      </p:sp>
      <p:sp>
        <p:nvSpPr>
          <p:cNvPr id="3" name="Content Placeholder 2">
            <a:extLst>
              <a:ext uri="{FF2B5EF4-FFF2-40B4-BE49-F238E27FC236}">
                <a16:creationId xmlns:a16="http://schemas.microsoft.com/office/drawing/2014/main" id="{56AE5D35-D868-8560-C7EA-6430F620F163}"/>
              </a:ext>
            </a:extLst>
          </p:cNvPr>
          <p:cNvSpPr>
            <a:spLocks noGrp="1"/>
          </p:cNvSpPr>
          <p:nvPr>
            <p:ph idx="1"/>
          </p:nvPr>
        </p:nvSpPr>
        <p:spPr/>
        <p:txBody>
          <a:bodyPr/>
          <a:lstStyle/>
          <a:p>
            <a:pPr>
              <a:buNone/>
            </a:pPr>
            <a:r>
              <a:rPr lang="en-GB" b="1" dirty="0" err="1"/>
              <a:t>dcat:Catalog</a:t>
            </a:r>
            <a:r>
              <a:rPr lang="en-GB" b="1" dirty="0"/>
              <a:t> </a:t>
            </a:r>
            <a:r>
              <a:rPr lang="en-GB" i="1" dirty="0"/>
              <a:t>(an album, or a playlist)</a:t>
            </a:r>
            <a:endParaRPr lang="en-GB" b="1" i="1" dirty="0"/>
          </a:p>
          <a:p>
            <a:pPr>
              <a:buFont typeface="Arial" panose="020B0604020202020204" pitchFamily="34" charset="0"/>
              <a:buChar char="•"/>
            </a:pPr>
            <a:r>
              <a:rPr lang="en-GB" dirty="0" err="1"/>
              <a:t>dct:title</a:t>
            </a:r>
            <a:r>
              <a:rPr lang="en-GB" dirty="0"/>
              <a:t>: “This is Bee Gees”</a:t>
            </a:r>
          </a:p>
          <a:p>
            <a:pPr>
              <a:buFont typeface="Arial" panose="020B0604020202020204" pitchFamily="34" charset="0"/>
              <a:buChar char="•"/>
            </a:pPr>
            <a:r>
              <a:rPr lang="en-GB" dirty="0" err="1"/>
              <a:t>dct:creator</a:t>
            </a:r>
            <a:r>
              <a:rPr lang="en-GB" dirty="0"/>
              <a:t>: </a:t>
            </a:r>
            <a:r>
              <a:rPr lang="en-GB" strike="sngStrike" dirty="0"/>
              <a:t>“Spotify” </a:t>
            </a:r>
            <a:r>
              <a:rPr lang="en-GB" dirty="0">
                <a:hlinkClick r:id="rId3"/>
              </a:rPr>
              <a:t>http://www.ebi.ac.uk/swo/organization/SWO_9000022</a:t>
            </a:r>
            <a:endParaRPr lang="en-GB" strike="sngStrike" dirty="0"/>
          </a:p>
          <a:p>
            <a:pPr>
              <a:buFont typeface="Arial" panose="020B0604020202020204" pitchFamily="34" charset="0"/>
              <a:buChar char="•"/>
            </a:pPr>
            <a:r>
              <a:rPr lang="en-GB" dirty="0" err="1"/>
              <a:t>dcat:theme</a:t>
            </a:r>
            <a:r>
              <a:rPr lang="en-GB" dirty="0"/>
              <a:t>: </a:t>
            </a:r>
            <a:r>
              <a:rPr lang="en-GB" strike="sngStrike" dirty="0"/>
              <a:t>“Rock”, “Soft Rock”, “Pop Rock”</a:t>
            </a:r>
          </a:p>
          <a:p>
            <a:endParaRPr lang="en-NL" dirty="0"/>
          </a:p>
        </p:txBody>
      </p:sp>
      <p:pic>
        <p:nvPicPr>
          <p:cNvPr id="4" name="Picture 3">
            <a:extLst>
              <a:ext uri="{FF2B5EF4-FFF2-40B4-BE49-F238E27FC236}">
                <a16:creationId xmlns:a16="http://schemas.microsoft.com/office/drawing/2014/main" id="{A615868E-489A-9E58-B4EE-F1A677223829}"/>
              </a:ext>
            </a:extLst>
          </p:cNvPr>
          <p:cNvPicPr>
            <a:picLocks noChangeAspect="1"/>
          </p:cNvPicPr>
          <p:nvPr/>
        </p:nvPicPr>
        <p:blipFill>
          <a:blip r:embed="rId4"/>
          <a:stretch>
            <a:fillRect/>
          </a:stretch>
        </p:blipFill>
        <p:spPr>
          <a:xfrm>
            <a:off x="3058099" y="3814220"/>
            <a:ext cx="7772400" cy="2703443"/>
          </a:xfrm>
          <a:prstGeom prst="rect">
            <a:avLst/>
          </a:prstGeom>
        </p:spPr>
      </p:pic>
    </p:spTree>
    <p:extLst>
      <p:ext uri="{BB962C8B-B14F-4D97-AF65-F5344CB8AC3E}">
        <p14:creationId xmlns:p14="http://schemas.microsoft.com/office/powerpoint/2010/main" val="4192040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5036-DE72-BE39-4F0B-E2ECA3A1A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8C129-1C69-321D-3777-D717A3A958DA}"/>
              </a:ext>
            </a:extLst>
          </p:cNvPr>
          <p:cNvSpPr>
            <a:spLocks noGrp="1"/>
          </p:cNvSpPr>
          <p:nvPr>
            <p:ph type="title"/>
          </p:nvPr>
        </p:nvSpPr>
        <p:spPr/>
        <p:txBody>
          <a:bodyPr/>
          <a:lstStyle/>
          <a:p>
            <a:r>
              <a:rPr lang="en-NL" dirty="0"/>
              <a:t>Example</a:t>
            </a:r>
          </a:p>
        </p:txBody>
      </p:sp>
      <p:sp>
        <p:nvSpPr>
          <p:cNvPr id="3" name="Content Placeholder 2">
            <a:extLst>
              <a:ext uri="{FF2B5EF4-FFF2-40B4-BE49-F238E27FC236}">
                <a16:creationId xmlns:a16="http://schemas.microsoft.com/office/drawing/2014/main" id="{FB3B8AC3-B945-E3DC-7F6A-B1ADAD40F896}"/>
              </a:ext>
            </a:extLst>
          </p:cNvPr>
          <p:cNvSpPr>
            <a:spLocks noGrp="1"/>
          </p:cNvSpPr>
          <p:nvPr>
            <p:ph idx="1"/>
          </p:nvPr>
        </p:nvSpPr>
        <p:spPr/>
        <p:txBody>
          <a:bodyPr/>
          <a:lstStyle/>
          <a:p>
            <a:pPr>
              <a:buNone/>
            </a:pPr>
            <a:r>
              <a:rPr lang="en-GB" b="1" dirty="0" err="1"/>
              <a:t>dcat:Dataset</a:t>
            </a:r>
            <a:endParaRPr lang="en-GB" b="1" dirty="0"/>
          </a:p>
          <a:p>
            <a:pPr>
              <a:buFont typeface="Arial" panose="020B0604020202020204" pitchFamily="34" charset="0"/>
              <a:buChar char="•"/>
            </a:pPr>
            <a:r>
              <a:rPr lang="en-GB" dirty="0" err="1"/>
              <a:t>dct:title</a:t>
            </a:r>
            <a:r>
              <a:rPr lang="en-GB" dirty="0"/>
              <a:t>: “Stayin’ Alive”</a:t>
            </a:r>
          </a:p>
          <a:p>
            <a:pPr>
              <a:buFont typeface="Arial" panose="020B0604020202020204" pitchFamily="34" charset="0"/>
              <a:buChar char="•"/>
            </a:pPr>
            <a:r>
              <a:rPr lang="en-GB" dirty="0" err="1"/>
              <a:t>dct:creator</a:t>
            </a:r>
            <a:r>
              <a:rPr lang="en-GB" dirty="0"/>
              <a:t>: “Bee Gees”</a:t>
            </a:r>
          </a:p>
          <a:p>
            <a:pPr>
              <a:buFont typeface="Arial" panose="020B0604020202020204" pitchFamily="34" charset="0"/>
              <a:buChar char="•"/>
            </a:pPr>
            <a:r>
              <a:rPr lang="en-GB" dirty="0" err="1"/>
              <a:t>dct:issued</a:t>
            </a:r>
            <a:r>
              <a:rPr lang="en-GB" dirty="0"/>
              <a:t>: 1977</a:t>
            </a:r>
          </a:p>
          <a:p>
            <a:pPr>
              <a:buFont typeface="Arial" panose="020B0604020202020204" pitchFamily="34" charset="0"/>
              <a:buChar char="•"/>
            </a:pPr>
            <a:r>
              <a:rPr lang="en-GB" dirty="0" err="1"/>
              <a:t>dcat:distribution</a:t>
            </a:r>
            <a:r>
              <a:rPr lang="en-GB" dirty="0"/>
              <a:t>: </a:t>
            </a:r>
            <a:r>
              <a:rPr lang="en-GB" i="1" dirty="0"/>
              <a:t>Streaming/Download options</a:t>
            </a:r>
          </a:p>
          <a:p>
            <a:endParaRPr lang="en-NL" dirty="0"/>
          </a:p>
        </p:txBody>
      </p:sp>
      <p:pic>
        <p:nvPicPr>
          <p:cNvPr id="5" name="Picture 4">
            <a:extLst>
              <a:ext uri="{FF2B5EF4-FFF2-40B4-BE49-F238E27FC236}">
                <a16:creationId xmlns:a16="http://schemas.microsoft.com/office/drawing/2014/main" id="{811AE7EA-E16D-FB2E-53BB-1EA664510C95}"/>
              </a:ext>
            </a:extLst>
          </p:cNvPr>
          <p:cNvPicPr>
            <a:picLocks noChangeAspect="1"/>
          </p:cNvPicPr>
          <p:nvPr/>
        </p:nvPicPr>
        <p:blipFill>
          <a:blip r:embed="rId2"/>
          <a:stretch>
            <a:fillRect/>
          </a:stretch>
        </p:blipFill>
        <p:spPr>
          <a:xfrm>
            <a:off x="9080192" y="1690688"/>
            <a:ext cx="2730531" cy="3850395"/>
          </a:xfrm>
          <a:prstGeom prst="rect">
            <a:avLst/>
          </a:prstGeom>
        </p:spPr>
      </p:pic>
    </p:spTree>
    <p:extLst>
      <p:ext uri="{BB962C8B-B14F-4D97-AF65-F5344CB8AC3E}">
        <p14:creationId xmlns:p14="http://schemas.microsoft.com/office/powerpoint/2010/main" val="1602803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60EA8-69C4-9DB4-8E1D-DDC236980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479D22-363F-DCFF-D9FB-1DD4641AB81D}"/>
              </a:ext>
            </a:extLst>
          </p:cNvPr>
          <p:cNvSpPr>
            <a:spLocks noGrp="1"/>
          </p:cNvSpPr>
          <p:nvPr>
            <p:ph type="title"/>
          </p:nvPr>
        </p:nvSpPr>
        <p:spPr/>
        <p:txBody>
          <a:bodyPr/>
          <a:lstStyle/>
          <a:p>
            <a:r>
              <a:rPr lang="en-NL" dirty="0"/>
              <a:t>Example</a:t>
            </a:r>
          </a:p>
        </p:txBody>
      </p:sp>
      <p:sp>
        <p:nvSpPr>
          <p:cNvPr id="3" name="Content Placeholder 2">
            <a:extLst>
              <a:ext uri="{FF2B5EF4-FFF2-40B4-BE49-F238E27FC236}">
                <a16:creationId xmlns:a16="http://schemas.microsoft.com/office/drawing/2014/main" id="{DEED04A1-30FC-B479-1591-58F0D5A46FC1}"/>
              </a:ext>
            </a:extLst>
          </p:cNvPr>
          <p:cNvSpPr>
            <a:spLocks noGrp="1"/>
          </p:cNvSpPr>
          <p:nvPr>
            <p:ph idx="1"/>
          </p:nvPr>
        </p:nvSpPr>
        <p:spPr/>
        <p:txBody>
          <a:bodyPr/>
          <a:lstStyle/>
          <a:p>
            <a:pPr>
              <a:buNone/>
            </a:pPr>
            <a:r>
              <a:rPr lang="en-GB" b="1" dirty="0" err="1"/>
              <a:t>dcat:Dataset</a:t>
            </a:r>
            <a:endParaRPr lang="en-GB" b="1" dirty="0"/>
          </a:p>
          <a:p>
            <a:pPr>
              <a:buFont typeface="Arial" panose="020B0604020202020204" pitchFamily="34" charset="0"/>
              <a:buChar char="•"/>
            </a:pPr>
            <a:r>
              <a:rPr lang="en-GB" dirty="0" err="1"/>
              <a:t>dct:title</a:t>
            </a:r>
            <a:r>
              <a:rPr lang="en-GB" dirty="0"/>
              <a:t>: “Stayin’ Alive”</a:t>
            </a:r>
          </a:p>
          <a:p>
            <a:pPr>
              <a:buFont typeface="Arial" panose="020B0604020202020204" pitchFamily="34" charset="0"/>
              <a:buChar char="•"/>
            </a:pPr>
            <a:r>
              <a:rPr lang="en-GB" dirty="0" err="1"/>
              <a:t>dct:creator</a:t>
            </a:r>
            <a:r>
              <a:rPr lang="en-GB" dirty="0"/>
              <a:t>: </a:t>
            </a:r>
            <a:r>
              <a:rPr lang="en-GB" strike="sngStrike" dirty="0"/>
              <a:t>“Bee Gees”</a:t>
            </a:r>
          </a:p>
          <a:p>
            <a:pPr>
              <a:buFont typeface="Arial" panose="020B0604020202020204" pitchFamily="34" charset="0"/>
              <a:buChar char="•"/>
            </a:pPr>
            <a:r>
              <a:rPr lang="en-GB" dirty="0" err="1"/>
              <a:t>dct:issued</a:t>
            </a:r>
            <a:r>
              <a:rPr lang="en-GB" dirty="0"/>
              <a:t>: 1977</a:t>
            </a:r>
          </a:p>
          <a:p>
            <a:pPr>
              <a:buFont typeface="Arial" panose="020B0604020202020204" pitchFamily="34" charset="0"/>
              <a:buChar char="•"/>
            </a:pPr>
            <a:r>
              <a:rPr lang="en-GB" dirty="0" err="1"/>
              <a:t>dcat:distribution</a:t>
            </a:r>
            <a:r>
              <a:rPr lang="en-GB" dirty="0"/>
              <a:t>: </a:t>
            </a:r>
            <a:r>
              <a:rPr lang="en-GB" i="1" dirty="0"/>
              <a:t>Streaming/Download options</a:t>
            </a:r>
          </a:p>
          <a:p>
            <a:endParaRPr lang="en-NL" dirty="0"/>
          </a:p>
        </p:txBody>
      </p:sp>
      <p:pic>
        <p:nvPicPr>
          <p:cNvPr id="5" name="Picture 4">
            <a:extLst>
              <a:ext uri="{FF2B5EF4-FFF2-40B4-BE49-F238E27FC236}">
                <a16:creationId xmlns:a16="http://schemas.microsoft.com/office/drawing/2014/main" id="{D6DD06EB-5062-8EF9-683D-C4758B4A2E52}"/>
              </a:ext>
            </a:extLst>
          </p:cNvPr>
          <p:cNvPicPr>
            <a:picLocks noChangeAspect="1"/>
          </p:cNvPicPr>
          <p:nvPr/>
        </p:nvPicPr>
        <p:blipFill>
          <a:blip r:embed="rId2"/>
          <a:stretch>
            <a:fillRect/>
          </a:stretch>
        </p:blipFill>
        <p:spPr>
          <a:xfrm>
            <a:off x="9080192" y="1690688"/>
            <a:ext cx="2730531" cy="3850395"/>
          </a:xfrm>
          <a:prstGeom prst="rect">
            <a:avLst/>
          </a:prstGeom>
        </p:spPr>
      </p:pic>
      <p:pic>
        <p:nvPicPr>
          <p:cNvPr id="4" name="Picture 3">
            <a:extLst>
              <a:ext uri="{FF2B5EF4-FFF2-40B4-BE49-F238E27FC236}">
                <a16:creationId xmlns:a16="http://schemas.microsoft.com/office/drawing/2014/main" id="{AF5BFBEA-0418-F91F-DD32-806646042A23}"/>
              </a:ext>
            </a:extLst>
          </p:cNvPr>
          <p:cNvPicPr>
            <a:picLocks noChangeAspect="1"/>
          </p:cNvPicPr>
          <p:nvPr/>
        </p:nvPicPr>
        <p:blipFill>
          <a:blip r:embed="rId3"/>
          <a:stretch>
            <a:fillRect/>
          </a:stretch>
        </p:blipFill>
        <p:spPr>
          <a:xfrm>
            <a:off x="2997965" y="2910901"/>
            <a:ext cx="4191000" cy="2997200"/>
          </a:xfrm>
          <a:prstGeom prst="rect">
            <a:avLst/>
          </a:prstGeom>
        </p:spPr>
      </p:pic>
    </p:spTree>
    <p:extLst>
      <p:ext uri="{BB962C8B-B14F-4D97-AF65-F5344CB8AC3E}">
        <p14:creationId xmlns:p14="http://schemas.microsoft.com/office/powerpoint/2010/main" val="2303345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D3152B-0BAA-07B8-A319-D24F38873561}"/>
              </a:ext>
            </a:extLst>
          </p:cNvPr>
          <p:cNvPicPr>
            <a:picLocks noChangeAspect="1"/>
          </p:cNvPicPr>
          <p:nvPr/>
        </p:nvPicPr>
        <p:blipFill>
          <a:blip r:embed="rId2"/>
          <a:stretch>
            <a:fillRect/>
          </a:stretch>
        </p:blipFill>
        <p:spPr>
          <a:xfrm>
            <a:off x="1549247" y="1001496"/>
            <a:ext cx="9093506" cy="4855007"/>
          </a:xfrm>
          <a:prstGeom prst="rect">
            <a:avLst/>
          </a:prstGeom>
        </p:spPr>
      </p:pic>
    </p:spTree>
    <p:extLst>
      <p:ext uri="{BB962C8B-B14F-4D97-AF65-F5344CB8AC3E}">
        <p14:creationId xmlns:p14="http://schemas.microsoft.com/office/powerpoint/2010/main" val="153103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6B70-CEBE-B945-8289-25E929C97283}"/>
              </a:ext>
            </a:extLst>
          </p:cNvPr>
          <p:cNvSpPr>
            <a:spLocks noGrp="1"/>
          </p:cNvSpPr>
          <p:nvPr>
            <p:ph type="title"/>
          </p:nvPr>
        </p:nvSpPr>
        <p:spPr/>
        <p:txBody>
          <a:bodyPr/>
          <a:lstStyle/>
          <a:p>
            <a:r>
              <a:rPr lang="en-NL" dirty="0"/>
              <a:t>Persistent identifier????</a:t>
            </a:r>
          </a:p>
        </p:txBody>
      </p:sp>
      <p:pic>
        <p:nvPicPr>
          <p:cNvPr id="5" name="Picture 4" descr="A qr code on a white background&#10;&#10;AI-generated content may be incorrect.">
            <a:extLst>
              <a:ext uri="{FF2B5EF4-FFF2-40B4-BE49-F238E27FC236}">
                <a16:creationId xmlns:a16="http://schemas.microsoft.com/office/drawing/2014/main" id="{86CA1358-C8AE-42CE-DF47-217625BC3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529" y="1568631"/>
            <a:ext cx="3720737" cy="3720737"/>
          </a:xfrm>
          <a:prstGeom prst="rect">
            <a:avLst/>
          </a:prstGeom>
        </p:spPr>
      </p:pic>
      <p:pic>
        <p:nvPicPr>
          <p:cNvPr id="6" name="Picture 5">
            <a:extLst>
              <a:ext uri="{FF2B5EF4-FFF2-40B4-BE49-F238E27FC236}">
                <a16:creationId xmlns:a16="http://schemas.microsoft.com/office/drawing/2014/main" id="{3FE10E17-22C0-B91B-78D6-E0908F6FDF92}"/>
              </a:ext>
            </a:extLst>
          </p:cNvPr>
          <p:cNvPicPr>
            <a:picLocks noChangeAspect="1"/>
          </p:cNvPicPr>
          <p:nvPr/>
        </p:nvPicPr>
        <p:blipFill>
          <a:blip r:embed="rId4"/>
          <a:stretch>
            <a:fillRect/>
          </a:stretch>
        </p:blipFill>
        <p:spPr>
          <a:xfrm>
            <a:off x="6727735" y="2131128"/>
            <a:ext cx="3987800" cy="2717800"/>
          </a:xfrm>
          <a:prstGeom prst="rect">
            <a:avLst/>
          </a:prstGeom>
        </p:spPr>
      </p:pic>
    </p:spTree>
    <p:extLst>
      <p:ext uri="{BB962C8B-B14F-4D97-AF65-F5344CB8AC3E}">
        <p14:creationId xmlns:p14="http://schemas.microsoft.com/office/powerpoint/2010/main" val="6926540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A5D7-69E6-2019-3E9D-E68D8B74E1D5}"/>
              </a:ext>
            </a:extLst>
          </p:cNvPr>
          <p:cNvSpPr>
            <a:spLocks noGrp="1"/>
          </p:cNvSpPr>
          <p:nvPr>
            <p:ph type="title"/>
          </p:nvPr>
        </p:nvSpPr>
        <p:spPr/>
        <p:txBody>
          <a:bodyPr/>
          <a:lstStyle/>
          <a:p>
            <a:r>
              <a:rPr lang="en-NL" dirty="0"/>
              <a:t>Where to find ontologies?</a:t>
            </a:r>
          </a:p>
        </p:txBody>
      </p:sp>
      <p:sp>
        <p:nvSpPr>
          <p:cNvPr id="3" name="Content Placeholder 2">
            <a:extLst>
              <a:ext uri="{FF2B5EF4-FFF2-40B4-BE49-F238E27FC236}">
                <a16:creationId xmlns:a16="http://schemas.microsoft.com/office/drawing/2014/main" id="{ED246FA2-2978-9DF2-2E5B-8526AD1C2496}"/>
              </a:ext>
            </a:extLst>
          </p:cNvPr>
          <p:cNvSpPr>
            <a:spLocks noGrp="1"/>
          </p:cNvSpPr>
          <p:nvPr>
            <p:ph idx="1"/>
          </p:nvPr>
        </p:nvSpPr>
        <p:spPr/>
        <p:txBody>
          <a:bodyPr/>
          <a:lstStyle/>
          <a:p>
            <a:r>
              <a:rPr lang="en-NL" b="1" dirty="0"/>
              <a:t>Ontology Lookup Service (OLS): </a:t>
            </a:r>
            <a:r>
              <a:rPr lang="en-GB" dirty="0" err="1"/>
              <a:t>ebi.ac.uk</a:t>
            </a:r>
            <a:r>
              <a:rPr lang="en-GB" dirty="0"/>
              <a:t>/ols4/</a:t>
            </a:r>
            <a:endParaRPr lang="en-NL" dirty="0"/>
          </a:p>
          <a:p>
            <a:r>
              <a:rPr lang="en-NL" b="1" dirty="0"/>
              <a:t>Bioportal: </a:t>
            </a:r>
            <a:r>
              <a:rPr lang="en-GB" dirty="0" err="1"/>
              <a:t>bioportal.bioontology.org</a:t>
            </a:r>
            <a:endParaRPr lang="en-NL" dirty="0"/>
          </a:p>
          <a:p>
            <a:r>
              <a:rPr lang="en-NL" b="1" dirty="0"/>
              <a:t>Ontobee: </a:t>
            </a:r>
            <a:r>
              <a:rPr lang="en-NL" dirty="0"/>
              <a:t>ontobee.org</a:t>
            </a:r>
          </a:p>
        </p:txBody>
      </p:sp>
    </p:spTree>
    <p:extLst>
      <p:ext uri="{BB962C8B-B14F-4D97-AF65-F5344CB8AC3E}">
        <p14:creationId xmlns:p14="http://schemas.microsoft.com/office/powerpoint/2010/main" val="4066179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DFB5-F7C0-A347-BA6E-C7B90A84CA6F}"/>
              </a:ext>
            </a:extLst>
          </p:cNvPr>
          <p:cNvSpPr>
            <a:spLocks noGrp="1"/>
          </p:cNvSpPr>
          <p:nvPr>
            <p:ph type="title"/>
          </p:nvPr>
        </p:nvSpPr>
        <p:spPr/>
        <p:txBody>
          <a:bodyPr/>
          <a:lstStyle/>
          <a:p>
            <a:r>
              <a:rPr lang="en-NL" dirty="0"/>
              <a:t>How to reuse them?</a:t>
            </a:r>
          </a:p>
        </p:txBody>
      </p:sp>
      <p:sp>
        <p:nvSpPr>
          <p:cNvPr id="3" name="Content Placeholder 2">
            <a:extLst>
              <a:ext uri="{FF2B5EF4-FFF2-40B4-BE49-F238E27FC236}">
                <a16:creationId xmlns:a16="http://schemas.microsoft.com/office/drawing/2014/main" id="{80AF0289-D90B-8146-8496-E55F72483601}"/>
              </a:ext>
            </a:extLst>
          </p:cNvPr>
          <p:cNvSpPr>
            <a:spLocks noGrp="1"/>
          </p:cNvSpPr>
          <p:nvPr>
            <p:ph idx="1"/>
          </p:nvPr>
        </p:nvSpPr>
        <p:spPr/>
        <p:txBody>
          <a:bodyPr/>
          <a:lstStyle/>
          <a:p>
            <a:r>
              <a:rPr lang="en-NL" dirty="0"/>
              <a:t>Check if the ontology aligns with your domain</a:t>
            </a:r>
          </a:p>
          <a:p>
            <a:r>
              <a:rPr lang="en-NL" dirty="0"/>
              <a:t>Check the ontology’s community support</a:t>
            </a:r>
          </a:p>
          <a:p>
            <a:r>
              <a:rPr lang="en-NL" dirty="0"/>
              <a:t>Check the ontology status (e.g. </a:t>
            </a:r>
            <a:r>
              <a:rPr lang="en-GB" dirty="0"/>
              <a:t>is it actively maintained or deprecated?</a:t>
            </a:r>
            <a:r>
              <a:rPr lang="en-NL" dirty="0"/>
              <a:t>)</a:t>
            </a:r>
          </a:p>
          <a:p>
            <a:r>
              <a:rPr lang="en-NL" dirty="0"/>
              <a:t>Check the ontology license</a:t>
            </a:r>
          </a:p>
          <a:p>
            <a:r>
              <a:rPr lang="en-GB" dirty="0"/>
              <a:t>Prefer widely adopted and standard ontologies</a:t>
            </a:r>
            <a:endParaRPr lang="en-NL" dirty="0"/>
          </a:p>
        </p:txBody>
      </p:sp>
    </p:spTree>
    <p:extLst>
      <p:ext uri="{BB962C8B-B14F-4D97-AF65-F5344CB8AC3E}">
        <p14:creationId xmlns:p14="http://schemas.microsoft.com/office/powerpoint/2010/main" val="1081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B085-AC05-EC0E-DBDC-C9C55ECAEB3B}"/>
              </a:ext>
            </a:extLst>
          </p:cNvPr>
          <p:cNvSpPr>
            <a:spLocks noGrp="1"/>
          </p:cNvSpPr>
          <p:nvPr>
            <p:ph type="title"/>
          </p:nvPr>
        </p:nvSpPr>
        <p:spPr/>
        <p:txBody>
          <a:bodyPr/>
          <a:lstStyle/>
          <a:p>
            <a:r>
              <a:rPr lang="en-NL" dirty="0"/>
              <a:t>Take home message</a:t>
            </a:r>
          </a:p>
        </p:txBody>
      </p:sp>
      <p:sp>
        <p:nvSpPr>
          <p:cNvPr id="3" name="Content Placeholder 2">
            <a:extLst>
              <a:ext uri="{FF2B5EF4-FFF2-40B4-BE49-F238E27FC236}">
                <a16:creationId xmlns:a16="http://schemas.microsoft.com/office/drawing/2014/main" id="{84A53DF7-76B9-E71F-43C8-876B898177BA}"/>
              </a:ext>
            </a:extLst>
          </p:cNvPr>
          <p:cNvSpPr>
            <a:spLocks noGrp="1"/>
          </p:cNvSpPr>
          <p:nvPr>
            <p:ph idx="1"/>
          </p:nvPr>
        </p:nvSpPr>
        <p:spPr/>
        <p:txBody>
          <a:bodyPr/>
          <a:lstStyle/>
          <a:p>
            <a:pPr marL="0" indent="0">
              <a:buNone/>
            </a:pPr>
            <a:r>
              <a:rPr lang="en-GB" sz="3200" b="1" dirty="0"/>
              <a:t>“The use of ontologies can facilitate data integration in many ways, </a:t>
            </a:r>
          </a:p>
          <a:p>
            <a:pPr marL="0" indent="0">
              <a:buNone/>
            </a:pPr>
            <a:r>
              <a:rPr lang="en-GB" dirty="0"/>
              <a:t>including metadata representation, automatic data verification, global conceptualization, and support for high-level semantic queries.”</a:t>
            </a:r>
          </a:p>
          <a:p>
            <a:pPr marL="0" indent="0">
              <a:buNone/>
            </a:pPr>
            <a:endParaRPr lang="en-GB" dirty="0"/>
          </a:p>
          <a:p>
            <a:pPr marL="0" indent="0">
              <a:buNone/>
            </a:pPr>
            <a:endParaRPr lang="en-GB" dirty="0"/>
          </a:p>
          <a:p>
            <a:pPr marL="0" indent="0">
              <a:buNone/>
            </a:pPr>
            <a:r>
              <a:rPr lang="en-NL" sz="1800" dirty="0"/>
              <a:t>Source: </a:t>
            </a:r>
            <a:r>
              <a:rPr lang="en-GB" sz="1800" dirty="0"/>
              <a:t>Zhang, H., Guo, Y., Li, Q. et al. An ontology-guided semantic data integration framework to support integrative data analysis of cancer survival. BMC Med Inform </a:t>
            </a:r>
            <a:r>
              <a:rPr lang="en-GB" sz="1800" dirty="0" err="1"/>
              <a:t>Decis</a:t>
            </a:r>
            <a:r>
              <a:rPr lang="en-GB" sz="1800" dirty="0"/>
              <a:t> Mak 18 (</a:t>
            </a:r>
            <a:r>
              <a:rPr lang="en-GB" sz="1800" dirty="0" err="1"/>
              <a:t>Suppl</a:t>
            </a:r>
            <a:r>
              <a:rPr lang="en-GB" sz="1800" dirty="0"/>
              <a:t> 2), 41 (2018). https://</a:t>
            </a:r>
            <a:r>
              <a:rPr lang="en-GB" sz="1800" dirty="0" err="1"/>
              <a:t>doi.org</a:t>
            </a:r>
            <a:r>
              <a:rPr lang="en-GB" sz="1800" dirty="0"/>
              <a:t>/10.1186/s12911-018-0636-4</a:t>
            </a:r>
            <a:endParaRPr lang="en-NL" sz="1800" dirty="0"/>
          </a:p>
        </p:txBody>
      </p:sp>
    </p:spTree>
    <p:extLst>
      <p:ext uri="{BB962C8B-B14F-4D97-AF65-F5344CB8AC3E}">
        <p14:creationId xmlns:p14="http://schemas.microsoft.com/office/powerpoint/2010/main" val="34199629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BD0C9-AF83-0E2D-85A9-0DFF73372112}"/>
              </a:ext>
            </a:extLst>
          </p:cNvPr>
          <p:cNvSpPr>
            <a:spLocks noGrp="1"/>
          </p:cNvSpPr>
          <p:nvPr>
            <p:ph type="title"/>
          </p:nvPr>
        </p:nvSpPr>
        <p:spPr/>
        <p:txBody>
          <a:bodyPr/>
          <a:lstStyle/>
          <a:p>
            <a:r>
              <a:rPr lang="en-NL" dirty="0"/>
              <a:t>Disclaimer</a:t>
            </a:r>
          </a:p>
        </p:txBody>
      </p:sp>
      <p:sp>
        <p:nvSpPr>
          <p:cNvPr id="3" name="Content Placeholder 2">
            <a:extLst>
              <a:ext uri="{FF2B5EF4-FFF2-40B4-BE49-F238E27FC236}">
                <a16:creationId xmlns:a16="http://schemas.microsoft.com/office/drawing/2014/main" id="{9BA602EC-A1BC-1BFB-9716-E97C20EEEC07}"/>
              </a:ext>
            </a:extLst>
          </p:cNvPr>
          <p:cNvSpPr>
            <a:spLocks noGrp="1"/>
          </p:cNvSpPr>
          <p:nvPr>
            <p:ph idx="1"/>
          </p:nvPr>
        </p:nvSpPr>
        <p:spPr/>
        <p:txBody>
          <a:bodyPr/>
          <a:lstStyle/>
          <a:p>
            <a:r>
              <a:rPr lang="en-NL" dirty="0"/>
              <a:t>The author of this presentation was actually listening to Taylor Swift wile designing it.</a:t>
            </a:r>
          </a:p>
        </p:txBody>
      </p:sp>
      <p:pic>
        <p:nvPicPr>
          <p:cNvPr id="5" name="Picture 4" descr="A person with her mouth open&#10;&#10;AI-generated content may be incorrect.">
            <a:extLst>
              <a:ext uri="{FF2B5EF4-FFF2-40B4-BE49-F238E27FC236}">
                <a16:creationId xmlns:a16="http://schemas.microsoft.com/office/drawing/2014/main" id="{29070F8E-4837-BD5E-163D-2A2A5D5CDDE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4692420"/>
            <a:ext cx="1153058" cy="1619480"/>
          </a:xfrm>
          <a:prstGeom prst="rect">
            <a:avLst/>
          </a:prstGeom>
        </p:spPr>
      </p:pic>
    </p:spTree>
    <p:extLst>
      <p:ext uri="{BB962C8B-B14F-4D97-AF65-F5344CB8AC3E}">
        <p14:creationId xmlns:p14="http://schemas.microsoft.com/office/powerpoint/2010/main" val="20080022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0F5A3-7478-467B-1A39-7EF300EE3181}"/>
            </a:ext>
          </a:extLst>
        </p:cNvPr>
        <p:cNvGrpSpPr/>
        <p:nvPr/>
      </p:nvGrpSpPr>
      <p:grpSpPr>
        <a:xfrm>
          <a:off x="0" y="0"/>
          <a:ext cx="0" cy="0"/>
          <a:chOff x="0" y="0"/>
          <a:chExt cx="0" cy="0"/>
        </a:xfrm>
      </p:grpSpPr>
      <p:pic>
        <p:nvPicPr>
          <p:cNvPr id="2" name="Picture 1" descr="A group of men singing into a microphone&#10;&#10;AI-generated content may be incorrect.">
            <a:hlinkClick r:id="rId2"/>
            <a:extLst>
              <a:ext uri="{FF2B5EF4-FFF2-40B4-BE49-F238E27FC236}">
                <a16:creationId xmlns:a16="http://schemas.microsoft.com/office/drawing/2014/main" id="{8280A430-8266-C4EB-6231-279088A39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950" y="2714960"/>
            <a:ext cx="4610100" cy="3086100"/>
          </a:xfrm>
          <a:prstGeom prst="rect">
            <a:avLst/>
          </a:prstGeom>
        </p:spPr>
      </p:pic>
      <p:sp>
        <p:nvSpPr>
          <p:cNvPr id="7" name="Oval Callout 6">
            <a:extLst>
              <a:ext uri="{FF2B5EF4-FFF2-40B4-BE49-F238E27FC236}">
                <a16:creationId xmlns:a16="http://schemas.microsoft.com/office/drawing/2014/main" id="{06AB68E6-BB80-FA05-3984-5717F71D78D1}"/>
              </a:ext>
            </a:extLst>
          </p:cNvPr>
          <p:cNvSpPr/>
          <p:nvPr/>
        </p:nvSpPr>
        <p:spPr>
          <a:xfrm>
            <a:off x="5435245" y="1432194"/>
            <a:ext cx="2353680" cy="1095480"/>
          </a:xfrm>
          <a:prstGeom prst="wedgeEllipseCallout">
            <a:avLst>
              <a:gd name="adj1" fmla="val 13383"/>
              <a:gd name="adj2" fmla="val 1028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Questions?</a:t>
            </a:r>
          </a:p>
        </p:txBody>
      </p:sp>
    </p:spTree>
    <p:extLst>
      <p:ext uri="{BB962C8B-B14F-4D97-AF65-F5344CB8AC3E}">
        <p14:creationId xmlns:p14="http://schemas.microsoft.com/office/powerpoint/2010/main" val="201366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7225-9E6D-90D6-20FD-C96EAB1F41B7}"/>
              </a:ext>
            </a:extLst>
          </p:cNvPr>
          <p:cNvSpPr>
            <a:spLocks noGrp="1"/>
          </p:cNvSpPr>
          <p:nvPr>
            <p:ph type="title"/>
          </p:nvPr>
        </p:nvSpPr>
        <p:spPr/>
        <p:txBody>
          <a:bodyPr/>
          <a:lstStyle/>
          <a:p>
            <a:r>
              <a:rPr lang="en-NL" dirty="0"/>
              <a:t>Persistent Identifiers</a:t>
            </a:r>
          </a:p>
        </p:txBody>
      </p:sp>
      <p:sp>
        <p:nvSpPr>
          <p:cNvPr id="4" name="TextBox 3">
            <a:extLst>
              <a:ext uri="{FF2B5EF4-FFF2-40B4-BE49-F238E27FC236}">
                <a16:creationId xmlns:a16="http://schemas.microsoft.com/office/drawing/2014/main" id="{9CCD1DB5-4FE1-7386-5E2B-7F4373833F79}"/>
              </a:ext>
            </a:extLst>
          </p:cNvPr>
          <p:cNvSpPr txBox="1"/>
          <p:nvPr/>
        </p:nvSpPr>
        <p:spPr>
          <a:xfrm>
            <a:off x="838200" y="1690688"/>
            <a:ext cx="737702" cy="1015663"/>
          </a:xfrm>
          <a:prstGeom prst="rect">
            <a:avLst/>
          </a:prstGeom>
          <a:noFill/>
        </p:spPr>
        <p:txBody>
          <a:bodyPr wrap="none" rtlCol="0">
            <a:spAutoFit/>
          </a:bodyPr>
          <a:lstStyle/>
          <a:p>
            <a:r>
              <a:rPr lang="en-NL" sz="6000" b="1" dirty="0"/>
              <a:t>G</a:t>
            </a:r>
          </a:p>
        </p:txBody>
      </p:sp>
      <p:sp>
        <p:nvSpPr>
          <p:cNvPr id="5" name="TextBox 4">
            <a:extLst>
              <a:ext uri="{FF2B5EF4-FFF2-40B4-BE49-F238E27FC236}">
                <a16:creationId xmlns:a16="http://schemas.microsoft.com/office/drawing/2014/main" id="{A3765AF6-108F-B7BA-CA75-089D0D71469D}"/>
              </a:ext>
            </a:extLst>
          </p:cNvPr>
          <p:cNvSpPr txBox="1"/>
          <p:nvPr/>
        </p:nvSpPr>
        <p:spPr>
          <a:xfrm>
            <a:off x="847016" y="2465993"/>
            <a:ext cx="720069" cy="1015663"/>
          </a:xfrm>
          <a:prstGeom prst="rect">
            <a:avLst/>
          </a:prstGeom>
          <a:noFill/>
        </p:spPr>
        <p:txBody>
          <a:bodyPr wrap="none" rtlCol="0">
            <a:spAutoFit/>
          </a:bodyPr>
          <a:lstStyle/>
          <a:p>
            <a:r>
              <a:rPr lang="en-NL" sz="6000" b="1" dirty="0"/>
              <a:t>U</a:t>
            </a:r>
          </a:p>
        </p:txBody>
      </p:sp>
      <p:sp>
        <p:nvSpPr>
          <p:cNvPr id="6" name="TextBox 5">
            <a:extLst>
              <a:ext uri="{FF2B5EF4-FFF2-40B4-BE49-F238E27FC236}">
                <a16:creationId xmlns:a16="http://schemas.microsoft.com/office/drawing/2014/main" id="{F3825B4B-8674-1ABD-3E61-7CB67F80CB2D}"/>
              </a:ext>
            </a:extLst>
          </p:cNvPr>
          <p:cNvSpPr txBox="1"/>
          <p:nvPr/>
        </p:nvSpPr>
        <p:spPr>
          <a:xfrm>
            <a:off x="855764" y="3295312"/>
            <a:ext cx="651140" cy="1015663"/>
          </a:xfrm>
          <a:prstGeom prst="rect">
            <a:avLst/>
          </a:prstGeom>
          <a:noFill/>
        </p:spPr>
        <p:txBody>
          <a:bodyPr wrap="none" rtlCol="0">
            <a:spAutoFit/>
          </a:bodyPr>
          <a:lstStyle/>
          <a:p>
            <a:r>
              <a:rPr lang="en-NL" sz="6000" b="1" dirty="0"/>
              <a:t>P</a:t>
            </a:r>
          </a:p>
        </p:txBody>
      </p:sp>
      <p:sp>
        <p:nvSpPr>
          <p:cNvPr id="8" name="TextBox 7">
            <a:extLst>
              <a:ext uri="{FF2B5EF4-FFF2-40B4-BE49-F238E27FC236}">
                <a16:creationId xmlns:a16="http://schemas.microsoft.com/office/drawing/2014/main" id="{7B55BC05-C7B1-2800-E4BB-04D41F96D72A}"/>
              </a:ext>
            </a:extLst>
          </p:cNvPr>
          <p:cNvSpPr txBox="1"/>
          <p:nvPr/>
        </p:nvSpPr>
        <p:spPr>
          <a:xfrm>
            <a:off x="855764" y="4151649"/>
            <a:ext cx="410690" cy="1015663"/>
          </a:xfrm>
          <a:prstGeom prst="rect">
            <a:avLst/>
          </a:prstGeom>
          <a:noFill/>
        </p:spPr>
        <p:txBody>
          <a:bodyPr wrap="none" rtlCol="0">
            <a:spAutoFit/>
          </a:bodyPr>
          <a:lstStyle/>
          <a:p>
            <a:r>
              <a:rPr lang="en-NL" sz="6000" b="1" dirty="0"/>
              <a:t>I</a:t>
            </a:r>
          </a:p>
        </p:txBody>
      </p:sp>
      <p:sp>
        <p:nvSpPr>
          <p:cNvPr id="9" name="TextBox 8">
            <a:extLst>
              <a:ext uri="{FF2B5EF4-FFF2-40B4-BE49-F238E27FC236}">
                <a16:creationId xmlns:a16="http://schemas.microsoft.com/office/drawing/2014/main" id="{A1E722E8-B496-A399-CD9F-4AF6A03E8859}"/>
              </a:ext>
            </a:extLst>
          </p:cNvPr>
          <p:cNvSpPr txBox="1"/>
          <p:nvPr/>
        </p:nvSpPr>
        <p:spPr>
          <a:xfrm>
            <a:off x="1398496" y="1912112"/>
            <a:ext cx="1367682" cy="707886"/>
          </a:xfrm>
          <a:prstGeom prst="rect">
            <a:avLst/>
          </a:prstGeom>
          <a:noFill/>
        </p:spPr>
        <p:txBody>
          <a:bodyPr wrap="none" rtlCol="0">
            <a:spAutoFit/>
          </a:bodyPr>
          <a:lstStyle/>
          <a:p>
            <a:r>
              <a:rPr lang="en-NL" sz="4000" b="1" dirty="0"/>
              <a:t>lobal</a:t>
            </a:r>
          </a:p>
        </p:txBody>
      </p:sp>
      <p:sp>
        <p:nvSpPr>
          <p:cNvPr id="10" name="TextBox 9">
            <a:extLst>
              <a:ext uri="{FF2B5EF4-FFF2-40B4-BE49-F238E27FC236}">
                <a16:creationId xmlns:a16="http://schemas.microsoft.com/office/drawing/2014/main" id="{EEBC2C1C-EB9E-90CB-D471-99DF458691CB}"/>
              </a:ext>
            </a:extLst>
          </p:cNvPr>
          <p:cNvSpPr txBox="1"/>
          <p:nvPr/>
        </p:nvSpPr>
        <p:spPr>
          <a:xfrm>
            <a:off x="1361340" y="2688543"/>
            <a:ext cx="1503938" cy="707886"/>
          </a:xfrm>
          <a:prstGeom prst="rect">
            <a:avLst/>
          </a:prstGeom>
          <a:noFill/>
        </p:spPr>
        <p:txBody>
          <a:bodyPr wrap="none" rtlCol="0">
            <a:spAutoFit/>
          </a:bodyPr>
          <a:lstStyle/>
          <a:p>
            <a:r>
              <a:rPr lang="en-NL" sz="4000" b="1" dirty="0"/>
              <a:t>nique</a:t>
            </a:r>
          </a:p>
        </p:txBody>
      </p:sp>
      <p:sp>
        <p:nvSpPr>
          <p:cNvPr id="11" name="TextBox 10">
            <a:extLst>
              <a:ext uri="{FF2B5EF4-FFF2-40B4-BE49-F238E27FC236}">
                <a16:creationId xmlns:a16="http://schemas.microsoft.com/office/drawing/2014/main" id="{F2F8A95E-D72A-E8CC-37F7-D3C97844BBC8}"/>
              </a:ext>
            </a:extLst>
          </p:cNvPr>
          <p:cNvSpPr txBox="1"/>
          <p:nvPr/>
        </p:nvSpPr>
        <p:spPr>
          <a:xfrm>
            <a:off x="1252927" y="3515365"/>
            <a:ext cx="2261645" cy="707886"/>
          </a:xfrm>
          <a:prstGeom prst="rect">
            <a:avLst/>
          </a:prstGeom>
          <a:noFill/>
        </p:spPr>
        <p:txBody>
          <a:bodyPr wrap="none" rtlCol="0">
            <a:spAutoFit/>
          </a:bodyPr>
          <a:lstStyle/>
          <a:p>
            <a:r>
              <a:rPr lang="en-NL" sz="4000" b="1" dirty="0"/>
              <a:t>ersistent</a:t>
            </a:r>
          </a:p>
        </p:txBody>
      </p:sp>
      <p:sp>
        <p:nvSpPr>
          <p:cNvPr id="13" name="TextBox 12">
            <a:extLst>
              <a:ext uri="{FF2B5EF4-FFF2-40B4-BE49-F238E27FC236}">
                <a16:creationId xmlns:a16="http://schemas.microsoft.com/office/drawing/2014/main" id="{4A8F02CC-513E-6A96-44F2-3373B14822D3}"/>
              </a:ext>
            </a:extLst>
          </p:cNvPr>
          <p:cNvSpPr txBox="1"/>
          <p:nvPr/>
        </p:nvSpPr>
        <p:spPr>
          <a:xfrm>
            <a:off x="1061109" y="4398709"/>
            <a:ext cx="2172390" cy="707886"/>
          </a:xfrm>
          <a:prstGeom prst="rect">
            <a:avLst/>
          </a:prstGeom>
          <a:noFill/>
        </p:spPr>
        <p:txBody>
          <a:bodyPr wrap="none" rtlCol="0">
            <a:spAutoFit/>
          </a:bodyPr>
          <a:lstStyle/>
          <a:p>
            <a:r>
              <a:rPr lang="en-NL" sz="4000" b="1" dirty="0"/>
              <a:t>dentifier</a:t>
            </a:r>
          </a:p>
        </p:txBody>
      </p:sp>
      <p:sp>
        <p:nvSpPr>
          <p:cNvPr id="17" name="TextBox 16">
            <a:extLst>
              <a:ext uri="{FF2B5EF4-FFF2-40B4-BE49-F238E27FC236}">
                <a16:creationId xmlns:a16="http://schemas.microsoft.com/office/drawing/2014/main" id="{5FEAA4BD-5CA8-64BC-D10B-A8D869C0C407}"/>
              </a:ext>
            </a:extLst>
          </p:cNvPr>
          <p:cNvSpPr txBox="1"/>
          <p:nvPr/>
        </p:nvSpPr>
        <p:spPr>
          <a:xfrm>
            <a:off x="5649978" y="1993125"/>
            <a:ext cx="5180682" cy="1200329"/>
          </a:xfrm>
          <a:prstGeom prst="rect">
            <a:avLst/>
          </a:prstGeom>
          <a:noFill/>
        </p:spPr>
        <p:txBody>
          <a:bodyPr wrap="square">
            <a:spAutoFit/>
          </a:bodyPr>
          <a:lstStyle/>
          <a:p>
            <a:pPr algn="just"/>
            <a:r>
              <a:rPr lang="en-NL" b="1" dirty="0"/>
              <a:t>Globally unique</a:t>
            </a:r>
            <a:r>
              <a:rPr lang="en-NL" dirty="0"/>
              <a:t> means that the identifier is guaranteed to unambiguously refer to exactly one resource in the world.</a:t>
            </a:r>
          </a:p>
          <a:p>
            <a:pPr algn="just"/>
            <a:endParaRPr lang="en-NL" dirty="0"/>
          </a:p>
        </p:txBody>
      </p:sp>
    </p:spTree>
    <p:extLst>
      <p:ext uri="{BB962C8B-B14F-4D97-AF65-F5344CB8AC3E}">
        <p14:creationId xmlns:p14="http://schemas.microsoft.com/office/powerpoint/2010/main" val="8704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7312D-4BBF-A99C-47E1-AE041247C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CFAEF-C482-19B7-2804-EA784A2033D0}"/>
              </a:ext>
            </a:extLst>
          </p:cNvPr>
          <p:cNvSpPr>
            <a:spLocks noGrp="1"/>
          </p:cNvSpPr>
          <p:nvPr>
            <p:ph type="title"/>
          </p:nvPr>
        </p:nvSpPr>
        <p:spPr/>
        <p:txBody>
          <a:bodyPr/>
          <a:lstStyle/>
          <a:p>
            <a:r>
              <a:rPr lang="en-NL" dirty="0"/>
              <a:t>Persistent Identifiers</a:t>
            </a:r>
          </a:p>
        </p:txBody>
      </p:sp>
      <p:sp>
        <p:nvSpPr>
          <p:cNvPr id="4" name="TextBox 3">
            <a:extLst>
              <a:ext uri="{FF2B5EF4-FFF2-40B4-BE49-F238E27FC236}">
                <a16:creationId xmlns:a16="http://schemas.microsoft.com/office/drawing/2014/main" id="{7A8C0D00-8579-8FEE-A37D-74BEC8789E22}"/>
              </a:ext>
            </a:extLst>
          </p:cNvPr>
          <p:cNvSpPr txBox="1"/>
          <p:nvPr/>
        </p:nvSpPr>
        <p:spPr>
          <a:xfrm>
            <a:off x="838200" y="1690688"/>
            <a:ext cx="737702" cy="1015663"/>
          </a:xfrm>
          <a:prstGeom prst="rect">
            <a:avLst/>
          </a:prstGeom>
          <a:noFill/>
        </p:spPr>
        <p:txBody>
          <a:bodyPr wrap="none" rtlCol="0">
            <a:spAutoFit/>
          </a:bodyPr>
          <a:lstStyle/>
          <a:p>
            <a:r>
              <a:rPr lang="en-NL" sz="6000" b="1" dirty="0"/>
              <a:t>G</a:t>
            </a:r>
          </a:p>
        </p:txBody>
      </p:sp>
      <p:sp>
        <p:nvSpPr>
          <p:cNvPr id="5" name="TextBox 4">
            <a:extLst>
              <a:ext uri="{FF2B5EF4-FFF2-40B4-BE49-F238E27FC236}">
                <a16:creationId xmlns:a16="http://schemas.microsoft.com/office/drawing/2014/main" id="{7CED45F1-318A-B18D-CFD7-C3F7CF536C4A}"/>
              </a:ext>
            </a:extLst>
          </p:cNvPr>
          <p:cNvSpPr txBox="1"/>
          <p:nvPr/>
        </p:nvSpPr>
        <p:spPr>
          <a:xfrm>
            <a:off x="847016" y="2465993"/>
            <a:ext cx="720069" cy="1015663"/>
          </a:xfrm>
          <a:prstGeom prst="rect">
            <a:avLst/>
          </a:prstGeom>
          <a:noFill/>
        </p:spPr>
        <p:txBody>
          <a:bodyPr wrap="none" rtlCol="0">
            <a:spAutoFit/>
          </a:bodyPr>
          <a:lstStyle/>
          <a:p>
            <a:r>
              <a:rPr lang="en-NL" sz="6000" b="1" dirty="0"/>
              <a:t>U</a:t>
            </a:r>
          </a:p>
        </p:txBody>
      </p:sp>
      <p:sp>
        <p:nvSpPr>
          <p:cNvPr id="6" name="TextBox 5">
            <a:extLst>
              <a:ext uri="{FF2B5EF4-FFF2-40B4-BE49-F238E27FC236}">
                <a16:creationId xmlns:a16="http://schemas.microsoft.com/office/drawing/2014/main" id="{8B5E93EA-D9FF-C32C-5349-B8FF4CC04B18}"/>
              </a:ext>
            </a:extLst>
          </p:cNvPr>
          <p:cNvSpPr txBox="1"/>
          <p:nvPr/>
        </p:nvSpPr>
        <p:spPr>
          <a:xfrm>
            <a:off x="855764" y="3295312"/>
            <a:ext cx="651140" cy="1015663"/>
          </a:xfrm>
          <a:prstGeom prst="rect">
            <a:avLst/>
          </a:prstGeom>
          <a:noFill/>
        </p:spPr>
        <p:txBody>
          <a:bodyPr wrap="none" rtlCol="0">
            <a:spAutoFit/>
          </a:bodyPr>
          <a:lstStyle/>
          <a:p>
            <a:r>
              <a:rPr lang="en-NL" sz="6000" b="1" dirty="0"/>
              <a:t>P</a:t>
            </a:r>
          </a:p>
        </p:txBody>
      </p:sp>
      <p:sp>
        <p:nvSpPr>
          <p:cNvPr id="8" name="TextBox 7">
            <a:extLst>
              <a:ext uri="{FF2B5EF4-FFF2-40B4-BE49-F238E27FC236}">
                <a16:creationId xmlns:a16="http://schemas.microsoft.com/office/drawing/2014/main" id="{75B4D881-BA26-E75A-87CC-0E34050BDB7F}"/>
              </a:ext>
            </a:extLst>
          </p:cNvPr>
          <p:cNvSpPr txBox="1"/>
          <p:nvPr/>
        </p:nvSpPr>
        <p:spPr>
          <a:xfrm>
            <a:off x="855764" y="4151649"/>
            <a:ext cx="410690" cy="1015663"/>
          </a:xfrm>
          <a:prstGeom prst="rect">
            <a:avLst/>
          </a:prstGeom>
          <a:noFill/>
        </p:spPr>
        <p:txBody>
          <a:bodyPr wrap="none" rtlCol="0">
            <a:spAutoFit/>
          </a:bodyPr>
          <a:lstStyle/>
          <a:p>
            <a:r>
              <a:rPr lang="en-NL" sz="6000" b="1" dirty="0"/>
              <a:t>I</a:t>
            </a:r>
          </a:p>
        </p:txBody>
      </p:sp>
      <p:sp>
        <p:nvSpPr>
          <p:cNvPr id="9" name="TextBox 8">
            <a:extLst>
              <a:ext uri="{FF2B5EF4-FFF2-40B4-BE49-F238E27FC236}">
                <a16:creationId xmlns:a16="http://schemas.microsoft.com/office/drawing/2014/main" id="{1BBABDCA-FACF-0A47-AC5A-3DCE9191A77D}"/>
              </a:ext>
            </a:extLst>
          </p:cNvPr>
          <p:cNvSpPr txBox="1"/>
          <p:nvPr/>
        </p:nvSpPr>
        <p:spPr>
          <a:xfrm>
            <a:off x="1398496" y="1912112"/>
            <a:ext cx="1367682" cy="707886"/>
          </a:xfrm>
          <a:prstGeom prst="rect">
            <a:avLst/>
          </a:prstGeom>
          <a:noFill/>
        </p:spPr>
        <p:txBody>
          <a:bodyPr wrap="none" rtlCol="0">
            <a:spAutoFit/>
          </a:bodyPr>
          <a:lstStyle/>
          <a:p>
            <a:r>
              <a:rPr lang="en-NL" sz="4000" b="1" dirty="0"/>
              <a:t>lobal</a:t>
            </a:r>
          </a:p>
        </p:txBody>
      </p:sp>
      <p:sp>
        <p:nvSpPr>
          <p:cNvPr id="10" name="TextBox 9">
            <a:extLst>
              <a:ext uri="{FF2B5EF4-FFF2-40B4-BE49-F238E27FC236}">
                <a16:creationId xmlns:a16="http://schemas.microsoft.com/office/drawing/2014/main" id="{121E39FC-089F-0F0C-2051-AC609FA45683}"/>
              </a:ext>
            </a:extLst>
          </p:cNvPr>
          <p:cNvSpPr txBox="1"/>
          <p:nvPr/>
        </p:nvSpPr>
        <p:spPr>
          <a:xfrm>
            <a:off x="1361340" y="2688543"/>
            <a:ext cx="1503938" cy="707886"/>
          </a:xfrm>
          <a:prstGeom prst="rect">
            <a:avLst/>
          </a:prstGeom>
          <a:noFill/>
        </p:spPr>
        <p:txBody>
          <a:bodyPr wrap="none" rtlCol="0">
            <a:spAutoFit/>
          </a:bodyPr>
          <a:lstStyle/>
          <a:p>
            <a:r>
              <a:rPr lang="en-NL" sz="4000" b="1" dirty="0"/>
              <a:t>nique</a:t>
            </a:r>
          </a:p>
        </p:txBody>
      </p:sp>
      <p:sp>
        <p:nvSpPr>
          <p:cNvPr id="11" name="TextBox 10">
            <a:extLst>
              <a:ext uri="{FF2B5EF4-FFF2-40B4-BE49-F238E27FC236}">
                <a16:creationId xmlns:a16="http://schemas.microsoft.com/office/drawing/2014/main" id="{27D5E6A6-7053-0018-1989-EE4873499A08}"/>
              </a:ext>
            </a:extLst>
          </p:cNvPr>
          <p:cNvSpPr txBox="1"/>
          <p:nvPr/>
        </p:nvSpPr>
        <p:spPr>
          <a:xfrm>
            <a:off x="1252927" y="3515365"/>
            <a:ext cx="2261645" cy="707886"/>
          </a:xfrm>
          <a:prstGeom prst="rect">
            <a:avLst/>
          </a:prstGeom>
          <a:noFill/>
        </p:spPr>
        <p:txBody>
          <a:bodyPr wrap="none" rtlCol="0">
            <a:spAutoFit/>
          </a:bodyPr>
          <a:lstStyle/>
          <a:p>
            <a:r>
              <a:rPr lang="en-NL" sz="4000" b="1" dirty="0"/>
              <a:t>ersistent</a:t>
            </a:r>
          </a:p>
        </p:txBody>
      </p:sp>
      <p:sp>
        <p:nvSpPr>
          <p:cNvPr id="13" name="TextBox 12">
            <a:extLst>
              <a:ext uri="{FF2B5EF4-FFF2-40B4-BE49-F238E27FC236}">
                <a16:creationId xmlns:a16="http://schemas.microsoft.com/office/drawing/2014/main" id="{DA4E6CC9-697B-3F0C-B331-117C8AF086AA}"/>
              </a:ext>
            </a:extLst>
          </p:cNvPr>
          <p:cNvSpPr txBox="1"/>
          <p:nvPr/>
        </p:nvSpPr>
        <p:spPr>
          <a:xfrm>
            <a:off x="1061109" y="4398709"/>
            <a:ext cx="2172390" cy="707886"/>
          </a:xfrm>
          <a:prstGeom prst="rect">
            <a:avLst/>
          </a:prstGeom>
          <a:noFill/>
        </p:spPr>
        <p:txBody>
          <a:bodyPr wrap="none" rtlCol="0">
            <a:spAutoFit/>
          </a:bodyPr>
          <a:lstStyle/>
          <a:p>
            <a:r>
              <a:rPr lang="en-NL" sz="4000" b="1" dirty="0"/>
              <a:t>dentifier</a:t>
            </a:r>
          </a:p>
        </p:txBody>
      </p:sp>
      <p:sp>
        <p:nvSpPr>
          <p:cNvPr id="17" name="TextBox 16">
            <a:extLst>
              <a:ext uri="{FF2B5EF4-FFF2-40B4-BE49-F238E27FC236}">
                <a16:creationId xmlns:a16="http://schemas.microsoft.com/office/drawing/2014/main" id="{4D7D098B-7766-296F-5BEE-6DF4C7A559B9}"/>
              </a:ext>
            </a:extLst>
          </p:cNvPr>
          <p:cNvSpPr txBox="1"/>
          <p:nvPr/>
        </p:nvSpPr>
        <p:spPr>
          <a:xfrm>
            <a:off x="5649978" y="1993125"/>
            <a:ext cx="5180682" cy="1200329"/>
          </a:xfrm>
          <a:prstGeom prst="rect">
            <a:avLst/>
          </a:prstGeom>
          <a:noFill/>
        </p:spPr>
        <p:txBody>
          <a:bodyPr wrap="square">
            <a:spAutoFit/>
          </a:bodyPr>
          <a:lstStyle/>
          <a:p>
            <a:pPr algn="just"/>
            <a:r>
              <a:rPr lang="en-NL" b="1" dirty="0"/>
              <a:t>Globally unique</a:t>
            </a:r>
            <a:r>
              <a:rPr lang="en-NL" dirty="0"/>
              <a:t> means that the identifier is guaranteed to unambiguously refer to </a:t>
            </a:r>
            <a:r>
              <a:rPr lang="en-NL" dirty="0">
                <a:highlight>
                  <a:srgbClr val="FFFF00"/>
                </a:highlight>
              </a:rPr>
              <a:t>exactly one </a:t>
            </a:r>
            <a:r>
              <a:rPr lang="en-NL" dirty="0"/>
              <a:t>resource in the world.</a:t>
            </a:r>
          </a:p>
          <a:p>
            <a:pPr algn="just"/>
            <a:endParaRPr lang="en-NL" dirty="0"/>
          </a:p>
        </p:txBody>
      </p:sp>
    </p:spTree>
    <p:extLst>
      <p:ext uri="{BB962C8B-B14F-4D97-AF65-F5344CB8AC3E}">
        <p14:creationId xmlns:p14="http://schemas.microsoft.com/office/powerpoint/2010/main" val="2528747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a07c24-2f23-412b-a96f-80c6c642b106" xsi:nil="true"/>
    <lcf76f155ced4ddcb4097134ff3c332f xmlns="020b2142-3b6a-4d77-a980-72bc25c55dc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2A86BBCF103844A873C2060FAC2A13" ma:contentTypeVersion="13" ma:contentTypeDescription="Create a new document." ma:contentTypeScope="" ma:versionID="15758fcdc67ca18dbc19feb6414d5e61">
  <xsd:schema xmlns:xsd="http://www.w3.org/2001/XMLSchema" xmlns:xs="http://www.w3.org/2001/XMLSchema" xmlns:p="http://schemas.microsoft.com/office/2006/metadata/properties" xmlns:ns2="020b2142-3b6a-4d77-a980-72bc25c55dc4" xmlns:ns3="eea07c24-2f23-412b-a96f-80c6c642b106" targetNamespace="http://schemas.microsoft.com/office/2006/metadata/properties" ma:root="true" ma:fieldsID="c71680c88e077293c190616b32bb1559" ns2:_="" ns3:_="">
    <xsd:import namespace="020b2142-3b6a-4d77-a980-72bc25c55dc4"/>
    <xsd:import namespace="eea07c24-2f23-412b-a96f-80c6c642b1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b2142-3b6a-4d77-a980-72bc25c55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3caeb29-ee94-4090-b73b-ed25d3746aa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a07c24-2f23-412b-a96f-80c6c642b10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1befcfd-0e69-47a0-b8e7-82519679f2e0}" ma:internalName="TaxCatchAll" ma:showField="CatchAllData" ma:web="eea07c24-2f23-412b-a96f-80c6c642b1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35A92D-6D48-4D0C-9925-1650DC40B6DE}">
  <ds:schemaRefs>
    <ds:schemaRef ds:uri="http://purl.org/dc/dcmitype/"/>
    <ds:schemaRef ds:uri="http://schemas.microsoft.com/office/2006/metadata/properties"/>
    <ds:schemaRef ds:uri="http://schemas.microsoft.com/office/2006/documentManagement/types"/>
    <ds:schemaRef ds:uri="eea07c24-2f23-412b-a96f-80c6c642b106"/>
    <ds:schemaRef ds:uri="http://www.w3.org/XML/1998/namespace"/>
    <ds:schemaRef ds:uri="http://purl.org/dc/terms/"/>
    <ds:schemaRef ds:uri="http://schemas.openxmlformats.org/package/2006/metadata/core-properties"/>
    <ds:schemaRef ds:uri="http://schemas.microsoft.com/office/infopath/2007/PartnerControls"/>
    <ds:schemaRef ds:uri="020b2142-3b6a-4d77-a980-72bc25c55dc4"/>
    <ds:schemaRef ds:uri="http://purl.org/dc/elements/1.1/"/>
  </ds:schemaRefs>
</ds:datastoreItem>
</file>

<file path=customXml/itemProps2.xml><?xml version="1.0" encoding="utf-8"?>
<ds:datastoreItem xmlns:ds="http://schemas.openxmlformats.org/officeDocument/2006/customXml" ds:itemID="{6B161629-09C0-4FF4-8470-5E1FBE8B7D33}">
  <ds:schemaRefs>
    <ds:schemaRef ds:uri="020b2142-3b6a-4d77-a980-72bc25c55dc4"/>
    <ds:schemaRef ds:uri="eea07c24-2f23-412b-a96f-80c6c642b1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5B42EE-8702-4469-8F30-0C03D840E8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2113</TotalTime>
  <Words>2621</Words>
  <Application>Microsoft Macintosh PowerPoint</Application>
  <PresentationFormat>Widescreen</PresentationFormat>
  <Paragraphs>363</Paragraphs>
  <Slides>74</Slides>
  <Notes>34</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Aptos</vt:lpstr>
      <vt:lpstr>Aptos Display</vt:lpstr>
      <vt:lpstr>Arial</vt:lpstr>
      <vt:lpstr>Calibri</vt:lpstr>
      <vt:lpstr>Courier New</vt:lpstr>
      <vt:lpstr>Helvetica</vt:lpstr>
      <vt:lpstr>Office Theme</vt:lpstr>
      <vt:lpstr>Methods to make research data Findable in RDs:  Persistent identifiers,  metadata standards  and ontologies </vt:lpstr>
      <vt:lpstr>Methods to make research data Findable in RDs:  Persistent identifiers,  metadata standards  and ontologies </vt:lpstr>
      <vt:lpstr>Agenda</vt:lpstr>
      <vt:lpstr>Overview</vt:lpstr>
      <vt:lpstr>Overview</vt:lpstr>
      <vt:lpstr>Overview</vt:lpstr>
      <vt:lpstr>Persistent identifier????</vt:lpstr>
      <vt:lpstr>Persistent Identifiers</vt:lpstr>
      <vt:lpstr>Persistent Identifiers</vt:lpstr>
      <vt:lpstr>Persistent Identifiers</vt:lpstr>
      <vt:lpstr>Persistent Identifiers</vt:lpstr>
      <vt:lpstr>Persistent Identifiers</vt:lpstr>
      <vt:lpstr>Persistent Identifiers</vt:lpstr>
      <vt:lpstr>Anatomy of a PID</vt:lpstr>
      <vt:lpstr>Anatomy of a PID</vt:lpstr>
      <vt:lpstr>In short words…</vt:lpstr>
      <vt:lpstr>Persistent Identifiers: examples</vt:lpstr>
      <vt:lpstr>Guideline</vt:lpstr>
      <vt:lpstr>Guideline</vt:lpstr>
      <vt:lpstr>Guideline</vt:lpstr>
      <vt:lpstr>Guideline</vt:lpstr>
      <vt:lpstr>Guidelines</vt:lpstr>
      <vt:lpstr>Persistent identifiers service</vt:lpstr>
      <vt:lpstr>Take home message</vt:lpstr>
      <vt:lpstr>PowerPoint Presentation</vt:lpstr>
      <vt:lpstr>Metadata Standards</vt:lpstr>
      <vt:lpstr>Overview</vt:lpstr>
      <vt:lpstr>Overview</vt:lpstr>
      <vt:lpstr>Metadata standard</vt:lpstr>
      <vt:lpstr>Metadata standard</vt:lpstr>
      <vt:lpstr>Metadata standard</vt:lpstr>
      <vt:lpstr>Metadata standard</vt:lpstr>
      <vt:lpstr>Metadata standard</vt:lpstr>
      <vt:lpstr>Metadata standard</vt:lpstr>
      <vt:lpstr>Metadata standard</vt:lpstr>
      <vt:lpstr>DCAT</vt:lpstr>
      <vt:lpstr>DCAT</vt:lpstr>
      <vt:lpstr>DCAT (Class  description)</vt:lpstr>
      <vt:lpstr>DCAT (property description)</vt:lpstr>
      <vt:lpstr>DCAT</vt:lpstr>
      <vt:lpstr>DCAT</vt:lpstr>
      <vt:lpstr>DCAT flavours</vt:lpstr>
      <vt:lpstr>DCAT Specification</vt:lpstr>
      <vt:lpstr>Example</vt:lpstr>
      <vt:lpstr>Example</vt:lpstr>
      <vt:lpstr>Example</vt:lpstr>
      <vt:lpstr>Where’s DCAT used?</vt:lpstr>
      <vt:lpstr>Take home message</vt:lpstr>
      <vt:lpstr>Quiz time!</vt:lpstr>
      <vt:lpstr>PowerPoint Presentation</vt:lpstr>
      <vt:lpstr>Ontologies (for Findability)</vt:lpstr>
      <vt:lpstr>Overview</vt:lpstr>
      <vt:lpstr>Overview</vt:lpstr>
      <vt:lpstr>Overview</vt:lpstr>
      <vt:lpstr>Quiz time!</vt:lpstr>
      <vt:lpstr>What’s an ontology?</vt:lpstr>
      <vt:lpstr>What’s an ontology?</vt:lpstr>
      <vt:lpstr>What’s an ontology?</vt:lpstr>
      <vt:lpstr>What’s an ontology?</vt:lpstr>
      <vt:lpstr>Example: Music Ontology (MO)</vt:lpstr>
      <vt:lpstr>PowerPoint Presentation</vt:lpstr>
      <vt:lpstr>Ontologies (for findability)</vt:lpstr>
      <vt:lpstr>Ontologies (for findability)</vt:lpstr>
      <vt:lpstr>Example</vt:lpstr>
      <vt:lpstr>Example</vt:lpstr>
      <vt:lpstr>Example</vt:lpstr>
      <vt:lpstr>Example</vt:lpstr>
      <vt:lpstr>Example</vt:lpstr>
      <vt:lpstr>PowerPoint Presentation</vt:lpstr>
      <vt:lpstr>Where to find ontologies?</vt:lpstr>
      <vt:lpstr>How to reuse them?</vt:lpstr>
      <vt:lpstr>Take home message</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Mikaella Kontopoulou</dc:creator>
  <cp:lastModifiedBy>Bernabé, C.H. (HG)</cp:lastModifiedBy>
  <cp:revision>5</cp:revision>
  <dcterms:created xsi:type="dcterms:W3CDTF">2024-07-30T10:35:06Z</dcterms:created>
  <dcterms:modified xsi:type="dcterms:W3CDTF">2025-05-08T15:48:44Z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0x0101005E2A86BBCF103844A873C2060FAC2A13</vt:lpwstr>
  </property>
  <property fmtid="{D5CDD505-2E9C-101B-9397-08002B2CF9AE}" pid="3" name="MediaServiceImageTags">
    <vt:lpwstr/>
  </property>
</Properties>
</file>