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handoutMasterIdLst>
    <p:handoutMasterId r:id="rId28"/>
  </p:handoutMasterIdLst>
  <p:sldIdLst>
    <p:sldId id="257" r:id="rId5"/>
    <p:sldId id="258" r:id="rId6"/>
    <p:sldId id="274" r:id="rId7"/>
    <p:sldId id="276" r:id="rId8"/>
    <p:sldId id="260" r:id="rId9"/>
    <p:sldId id="261" r:id="rId10"/>
    <p:sldId id="262" r:id="rId11"/>
    <p:sldId id="263" r:id="rId12"/>
    <p:sldId id="264" r:id="rId13"/>
    <p:sldId id="265" r:id="rId14"/>
    <p:sldId id="268" r:id="rId15"/>
    <p:sldId id="269" r:id="rId16"/>
    <p:sldId id="271" r:id="rId17"/>
    <p:sldId id="272" r:id="rId18"/>
    <p:sldId id="273" r:id="rId19"/>
    <p:sldId id="270" r:id="rId20"/>
    <p:sldId id="266" r:id="rId21"/>
    <p:sldId id="267" r:id="rId22"/>
    <p:sldId id="259" r:id="rId23"/>
    <p:sldId id="277" r:id="rId24"/>
    <p:sldId id="278" r:id="rId25"/>
    <p:sldId id="275" r:id="rId26"/>
  </p:sldIdLst>
  <p:sldSz cx="12192000" cy="6858000"/>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UHLUEL Dilem" initials="RD" lastIdx="2" clrIdx="0">
    <p:extLst>
      <p:ext uri="{19B8F6BF-5375-455C-9EA6-DF929625EA0E}">
        <p15:presenceInfo xmlns:p15="http://schemas.microsoft.com/office/powerpoint/2012/main" userId="S::dilemr@cing.ac.cy::94a67656-b15c-4e57-a427-d1f0268e7ee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1A8C"/>
    <a:srgbClr val="0958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BE10CF-A327-4D55-85E7-36FCB6776183}" v="1" dt="2025-05-13T09:07:19.449"/>
    <p1510:client id="{5EDDA0F2-CE69-34F4-0BD6-283255D7FD53}" v="128" dt="2025-05-14T06:22:34.698"/>
    <p1510:client id="{80104C91-98A7-6E27-C6C7-8F44A8D665BF}" v="1" dt="2025-05-12T10:33:44.497"/>
    <p1510:client id="{E710E92B-3BF5-43E0-963A-065F3B7BF889}" v="126" dt="2025-05-12T14:34:02.8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rnet, R. (Ronald)" userId="S::r.cornet_amsterdamumc.nl#ext#@cingaccy.onmicrosoft.com::4769a3bf-af45-4090-bdfe-7fd20d51f28d" providerId="AD" clId="Web-{607309CE-F5C0-FADC-B6A1-74BFA65BB7F2}"/>
    <pc:docChg chg="delSld modSld">
      <pc:chgData name="Cornet, R. (Ronald)" userId="S::r.cornet_amsterdamumc.nl#ext#@cingaccy.onmicrosoft.com::4769a3bf-af45-4090-bdfe-7fd20d51f28d" providerId="AD" clId="Web-{607309CE-F5C0-FADC-B6A1-74BFA65BB7F2}" dt="2025-05-02T12:27:24.910" v="45"/>
      <pc:docMkLst>
        <pc:docMk/>
      </pc:docMkLst>
      <pc:sldChg chg="modSp">
        <pc:chgData name="Cornet, R. (Ronald)" userId="S::r.cornet_amsterdamumc.nl#ext#@cingaccy.onmicrosoft.com::4769a3bf-af45-4090-bdfe-7fd20d51f28d" providerId="AD" clId="Web-{607309CE-F5C0-FADC-B6A1-74BFA65BB7F2}" dt="2025-05-02T12:27:19.394" v="12" actId="20577"/>
        <pc:sldMkLst>
          <pc:docMk/>
          <pc:sldMk cId="744914530" sldId="257"/>
        </pc:sldMkLst>
        <pc:spChg chg="mod">
          <ac:chgData name="Cornet, R. (Ronald)" userId="S::r.cornet_amsterdamumc.nl#ext#@cingaccy.onmicrosoft.com::4769a3bf-af45-4090-bdfe-7fd20d51f28d" providerId="AD" clId="Web-{607309CE-F5C0-FADC-B6A1-74BFA65BB7F2}" dt="2025-05-02T12:27:19.394" v="12" actId="20577"/>
          <ac:spMkLst>
            <pc:docMk/>
            <pc:sldMk cId="744914530" sldId="257"/>
            <ac:spMk id="5" creationId="{7B215890-C91F-45E1-87C0-E08A8D194E34}"/>
          </ac:spMkLst>
        </pc:spChg>
      </pc:sldChg>
      <pc:sldChg chg="del">
        <pc:chgData name="Cornet, R. (Ronald)" userId="S::r.cornet_amsterdamumc.nl#ext#@cingaccy.onmicrosoft.com::4769a3bf-af45-4090-bdfe-7fd20d51f28d" providerId="AD" clId="Web-{607309CE-F5C0-FADC-B6A1-74BFA65BB7F2}" dt="2025-05-02T12:27:24.910" v="45"/>
        <pc:sldMkLst>
          <pc:docMk/>
          <pc:sldMk cId="945513426" sldId="260"/>
        </pc:sldMkLst>
      </pc:sldChg>
      <pc:sldChg chg="del">
        <pc:chgData name="Cornet, R. (Ronald)" userId="S::r.cornet_amsterdamumc.nl#ext#@cingaccy.onmicrosoft.com::4769a3bf-af45-4090-bdfe-7fd20d51f28d" providerId="AD" clId="Web-{607309CE-F5C0-FADC-B6A1-74BFA65BB7F2}" dt="2025-05-02T12:27:24.894" v="41"/>
        <pc:sldMkLst>
          <pc:docMk/>
          <pc:sldMk cId="219852360" sldId="267"/>
        </pc:sldMkLst>
      </pc:sldChg>
      <pc:sldChg chg="del">
        <pc:chgData name="Cornet, R. (Ronald)" userId="S::r.cornet_amsterdamumc.nl#ext#@cingaccy.onmicrosoft.com::4769a3bf-af45-4090-bdfe-7fd20d51f28d" providerId="AD" clId="Web-{607309CE-F5C0-FADC-B6A1-74BFA65BB7F2}" dt="2025-05-02T12:27:24.878" v="35"/>
        <pc:sldMkLst>
          <pc:docMk/>
          <pc:sldMk cId="1732526216" sldId="268"/>
        </pc:sldMkLst>
      </pc:sldChg>
      <pc:sldChg chg="del">
        <pc:chgData name="Cornet, R. (Ronald)" userId="S::r.cornet_amsterdamumc.nl#ext#@cingaccy.onmicrosoft.com::4769a3bf-af45-4090-bdfe-7fd20d51f28d" providerId="AD" clId="Web-{607309CE-F5C0-FADC-B6A1-74BFA65BB7F2}" dt="2025-05-02T12:27:24.894" v="39"/>
        <pc:sldMkLst>
          <pc:docMk/>
          <pc:sldMk cId="2999684718" sldId="269"/>
        </pc:sldMkLst>
      </pc:sldChg>
      <pc:sldChg chg="del">
        <pc:chgData name="Cornet, R. (Ronald)" userId="S::r.cornet_amsterdamumc.nl#ext#@cingaccy.onmicrosoft.com::4769a3bf-af45-4090-bdfe-7fd20d51f28d" providerId="AD" clId="Web-{607309CE-F5C0-FADC-B6A1-74BFA65BB7F2}" dt="2025-05-02T12:27:24.863" v="34"/>
        <pc:sldMkLst>
          <pc:docMk/>
          <pc:sldMk cId="3765396262" sldId="270"/>
        </pc:sldMkLst>
      </pc:sldChg>
      <pc:sldChg chg="del">
        <pc:chgData name="Cornet, R. (Ronald)" userId="S::r.cornet_amsterdamumc.nl#ext#@cingaccy.onmicrosoft.com::4769a3bf-af45-4090-bdfe-7fd20d51f28d" providerId="AD" clId="Web-{607309CE-F5C0-FADC-B6A1-74BFA65BB7F2}" dt="2025-05-02T12:27:24.863" v="33"/>
        <pc:sldMkLst>
          <pc:docMk/>
          <pc:sldMk cId="1283329854" sldId="271"/>
        </pc:sldMkLst>
      </pc:sldChg>
      <pc:sldChg chg="del">
        <pc:chgData name="Cornet, R. (Ronald)" userId="S::r.cornet_amsterdamumc.nl#ext#@cingaccy.onmicrosoft.com::4769a3bf-af45-4090-bdfe-7fd20d51f28d" providerId="AD" clId="Web-{607309CE-F5C0-FADC-B6A1-74BFA65BB7F2}" dt="2025-05-02T12:27:24.878" v="36"/>
        <pc:sldMkLst>
          <pc:docMk/>
          <pc:sldMk cId="4035153081" sldId="272"/>
        </pc:sldMkLst>
      </pc:sldChg>
      <pc:sldChg chg="del">
        <pc:chgData name="Cornet, R. (Ronald)" userId="S::r.cornet_amsterdamumc.nl#ext#@cingaccy.onmicrosoft.com::4769a3bf-af45-4090-bdfe-7fd20d51f28d" providerId="AD" clId="Web-{607309CE-F5C0-FADC-B6A1-74BFA65BB7F2}" dt="2025-05-02T12:27:24.863" v="31"/>
        <pc:sldMkLst>
          <pc:docMk/>
          <pc:sldMk cId="2182267987" sldId="273"/>
        </pc:sldMkLst>
      </pc:sldChg>
      <pc:sldChg chg="del">
        <pc:chgData name="Cornet, R. (Ronald)" userId="S::r.cornet_amsterdamumc.nl#ext#@cingaccy.onmicrosoft.com::4769a3bf-af45-4090-bdfe-7fd20d51f28d" providerId="AD" clId="Web-{607309CE-F5C0-FADC-B6A1-74BFA65BB7F2}" dt="2025-05-02T12:27:24.863" v="32"/>
        <pc:sldMkLst>
          <pc:docMk/>
          <pc:sldMk cId="3596121690" sldId="274"/>
        </pc:sldMkLst>
      </pc:sldChg>
      <pc:sldChg chg="del">
        <pc:chgData name="Cornet, R. (Ronald)" userId="S::r.cornet_amsterdamumc.nl#ext#@cingaccy.onmicrosoft.com::4769a3bf-af45-4090-bdfe-7fd20d51f28d" providerId="AD" clId="Web-{607309CE-F5C0-FADC-B6A1-74BFA65BB7F2}" dt="2025-05-02T12:27:24.863" v="30"/>
        <pc:sldMkLst>
          <pc:docMk/>
          <pc:sldMk cId="3579463211" sldId="275"/>
        </pc:sldMkLst>
      </pc:sldChg>
      <pc:sldChg chg="del">
        <pc:chgData name="Cornet, R. (Ronald)" userId="S::r.cornet_amsterdamumc.nl#ext#@cingaccy.onmicrosoft.com::4769a3bf-af45-4090-bdfe-7fd20d51f28d" providerId="AD" clId="Web-{607309CE-F5C0-FADC-B6A1-74BFA65BB7F2}" dt="2025-05-02T12:27:24.863" v="29"/>
        <pc:sldMkLst>
          <pc:docMk/>
          <pc:sldMk cId="271395436" sldId="276"/>
        </pc:sldMkLst>
      </pc:sldChg>
      <pc:sldChg chg="del">
        <pc:chgData name="Cornet, R. (Ronald)" userId="S::r.cornet_amsterdamumc.nl#ext#@cingaccy.onmicrosoft.com::4769a3bf-af45-4090-bdfe-7fd20d51f28d" providerId="AD" clId="Web-{607309CE-F5C0-FADC-B6A1-74BFA65BB7F2}" dt="2025-05-02T12:27:24.863" v="28"/>
        <pc:sldMkLst>
          <pc:docMk/>
          <pc:sldMk cId="2360905712" sldId="277"/>
        </pc:sldMkLst>
      </pc:sldChg>
      <pc:sldChg chg="del">
        <pc:chgData name="Cornet, R. (Ronald)" userId="S::r.cornet_amsterdamumc.nl#ext#@cingaccy.onmicrosoft.com::4769a3bf-af45-4090-bdfe-7fd20d51f28d" providerId="AD" clId="Web-{607309CE-F5C0-FADC-B6A1-74BFA65BB7F2}" dt="2025-05-02T12:27:24.863" v="27"/>
        <pc:sldMkLst>
          <pc:docMk/>
          <pc:sldMk cId="1013274074" sldId="278"/>
        </pc:sldMkLst>
      </pc:sldChg>
      <pc:sldChg chg="del">
        <pc:chgData name="Cornet, R. (Ronald)" userId="S::r.cornet_amsterdamumc.nl#ext#@cingaccy.onmicrosoft.com::4769a3bf-af45-4090-bdfe-7fd20d51f28d" providerId="AD" clId="Web-{607309CE-F5C0-FADC-B6A1-74BFA65BB7F2}" dt="2025-05-02T12:27:24.910" v="44"/>
        <pc:sldMkLst>
          <pc:docMk/>
          <pc:sldMk cId="3406861884" sldId="279"/>
        </pc:sldMkLst>
      </pc:sldChg>
      <pc:sldChg chg="del">
        <pc:chgData name="Cornet, R. (Ronald)" userId="S::r.cornet_amsterdamumc.nl#ext#@cingaccy.onmicrosoft.com::4769a3bf-af45-4090-bdfe-7fd20d51f28d" providerId="AD" clId="Web-{607309CE-F5C0-FADC-B6A1-74BFA65BB7F2}" dt="2025-05-02T12:27:24.847" v="14"/>
        <pc:sldMkLst>
          <pc:docMk/>
          <pc:sldMk cId="598099369" sldId="280"/>
        </pc:sldMkLst>
      </pc:sldChg>
      <pc:sldChg chg="del">
        <pc:chgData name="Cornet, R. (Ronald)" userId="S::r.cornet_amsterdamumc.nl#ext#@cingaccy.onmicrosoft.com::4769a3bf-af45-4090-bdfe-7fd20d51f28d" providerId="AD" clId="Web-{607309CE-F5C0-FADC-B6A1-74BFA65BB7F2}" dt="2025-05-02T12:27:24.894" v="40"/>
        <pc:sldMkLst>
          <pc:docMk/>
          <pc:sldMk cId="464807600" sldId="281"/>
        </pc:sldMkLst>
      </pc:sldChg>
      <pc:sldChg chg="del">
        <pc:chgData name="Cornet, R. (Ronald)" userId="S::r.cornet_amsterdamumc.nl#ext#@cingaccy.onmicrosoft.com::4769a3bf-af45-4090-bdfe-7fd20d51f28d" providerId="AD" clId="Web-{607309CE-F5C0-FADC-B6A1-74BFA65BB7F2}" dt="2025-05-02T12:27:24.863" v="25"/>
        <pc:sldMkLst>
          <pc:docMk/>
          <pc:sldMk cId="3021499999" sldId="284"/>
        </pc:sldMkLst>
      </pc:sldChg>
      <pc:sldChg chg="del">
        <pc:chgData name="Cornet, R. (Ronald)" userId="S::r.cornet_amsterdamumc.nl#ext#@cingaccy.onmicrosoft.com::4769a3bf-af45-4090-bdfe-7fd20d51f28d" providerId="AD" clId="Web-{607309CE-F5C0-FADC-B6A1-74BFA65BB7F2}" dt="2025-05-02T12:27:24.863" v="22"/>
        <pc:sldMkLst>
          <pc:docMk/>
          <pc:sldMk cId="3519007933" sldId="285"/>
        </pc:sldMkLst>
      </pc:sldChg>
      <pc:sldChg chg="del">
        <pc:chgData name="Cornet, R. (Ronald)" userId="S::r.cornet_amsterdamumc.nl#ext#@cingaccy.onmicrosoft.com::4769a3bf-af45-4090-bdfe-7fd20d51f28d" providerId="AD" clId="Web-{607309CE-F5C0-FADC-B6A1-74BFA65BB7F2}" dt="2025-05-02T12:27:24.863" v="21"/>
        <pc:sldMkLst>
          <pc:docMk/>
          <pc:sldMk cId="3125546930" sldId="286"/>
        </pc:sldMkLst>
      </pc:sldChg>
      <pc:sldChg chg="del">
        <pc:chgData name="Cornet, R. (Ronald)" userId="S::r.cornet_amsterdamumc.nl#ext#@cingaccy.onmicrosoft.com::4769a3bf-af45-4090-bdfe-7fd20d51f28d" providerId="AD" clId="Web-{607309CE-F5C0-FADC-B6A1-74BFA65BB7F2}" dt="2025-05-02T12:27:24.847" v="20"/>
        <pc:sldMkLst>
          <pc:docMk/>
          <pc:sldMk cId="746631894" sldId="287"/>
        </pc:sldMkLst>
      </pc:sldChg>
      <pc:sldChg chg="del">
        <pc:chgData name="Cornet, R. (Ronald)" userId="S::r.cornet_amsterdamumc.nl#ext#@cingaccy.onmicrosoft.com::4769a3bf-af45-4090-bdfe-7fd20d51f28d" providerId="AD" clId="Web-{607309CE-F5C0-FADC-B6A1-74BFA65BB7F2}" dt="2025-05-02T12:27:24.847" v="19"/>
        <pc:sldMkLst>
          <pc:docMk/>
          <pc:sldMk cId="802246309" sldId="288"/>
        </pc:sldMkLst>
      </pc:sldChg>
      <pc:sldChg chg="del">
        <pc:chgData name="Cornet, R. (Ronald)" userId="S::r.cornet_amsterdamumc.nl#ext#@cingaccy.onmicrosoft.com::4769a3bf-af45-4090-bdfe-7fd20d51f28d" providerId="AD" clId="Web-{607309CE-F5C0-FADC-B6A1-74BFA65BB7F2}" dt="2025-05-02T12:27:24.847" v="18"/>
        <pc:sldMkLst>
          <pc:docMk/>
          <pc:sldMk cId="2321417587" sldId="289"/>
        </pc:sldMkLst>
      </pc:sldChg>
      <pc:sldChg chg="del">
        <pc:chgData name="Cornet, R. (Ronald)" userId="S::r.cornet_amsterdamumc.nl#ext#@cingaccy.onmicrosoft.com::4769a3bf-af45-4090-bdfe-7fd20d51f28d" providerId="AD" clId="Web-{607309CE-F5C0-FADC-B6A1-74BFA65BB7F2}" dt="2025-05-02T12:27:24.847" v="13"/>
        <pc:sldMkLst>
          <pc:docMk/>
          <pc:sldMk cId="3790726969" sldId="290"/>
        </pc:sldMkLst>
      </pc:sldChg>
      <pc:sldChg chg="del">
        <pc:chgData name="Cornet, R. (Ronald)" userId="S::r.cornet_amsterdamumc.nl#ext#@cingaccy.onmicrosoft.com::4769a3bf-af45-4090-bdfe-7fd20d51f28d" providerId="AD" clId="Web-{607309CE-F5C0-FADC-B6A1-74BFA65BB7F2}" dt="2025-05-02T12:27:24.847" v="15"/>
        <pc:sldMkLst>
          <pc:docMk/>
          <pc:sldMk cId="316973130" sldId="291"/>
        </pc:sldMkLst>
      </pc:sldChg>
      <pc:sldChg chg="del">
        <pc:chgData name="Cornet, R. (Ronald)" userId="S::r.cornet_amsterdamumc.nl#ext#@cingaccy.onmicrosoft.com::4769a3bf-af45-4090-bdfe-7fd20d51f28d" providerId="AD" clId="Web-{607309CE-F5C0-FADC-B6A1-74BFA65BB7F2}" dt="2025-05-02T12:27:24.863" v="26"/>
        <pc:sldMkLst>
          <pc:docMk/>
          <pc:sldMk cId="1422006668" sldId="293"/>
        </pc:sldMkLst>
      </pc:sldChg>
      <pc:sldChg chg="del">
        <pc:chgData name="Cornet, R. (Ronald)" userId="S::r.cornet_amsterdamumc.nl#ext#@cingaccy.onmicrosoft.com::4769a3bf-af45-4090-bdfe-7fd20d51f28d" providerId="AD" clId="Web-{607309CE-F5C0-FADC-B6A1-74BFA65BB7F2}" dt="2025-05-02T12:27:24.894" v="43"/>
        <pc:sldMkLst>
          <pc:docMk/>
          <pc:sldMk cId="438989801" sldId="294"/>
        </pc:sldMkLst>
      </pc:sldChg>
      <pc:sldChg chg="del">
        <pc:chgData name="Cornet, R. (Ronald)" userId="S::r.cornet_amsterdamumc.nl#ext#@cingaccy.onmicrosoft.com::4769a3bf-af45-4090-bdfe-7fd20d51f28d" providerId="AD" clId="Web-{607309CE-F5C0-FADC-B6A1-74BFA65BB7F2}" dt="2025-05-02T12:27:24.894" v="42"/>
        <pc:sldMkLst>
          <pc:docMk/>
          <pc:sldMk cId="2813159987" sldId="295"/>
        </pc:sldMkLst>
      </pc:sldChg>
      <pc:sldChg chg="del">
        <pc:chgData name="Cornet, R. (Ronald)" userId="S::r.cornet_amsterdamumc.nl#ext#@cingaccy.onmicrosoft.com::4769a3bf-af45-4090-bdfe-7fd20d51f28d" providerId="AD" clId="Web-{607309CE-F5C0-FADC-B6A1-74BFA65BB7F2}" dt="2025-05-02T12:27:24.847" v="17"/>
        <pc:sldMkLst>
          <pc:docMk/>
          <pc:sldMk cId="4247312185" sldId="296"/>
        </pc:sldMkLst>
      </pc:sldChg>
      <pc:sldChg chg="del">
        <pc:chgData name="Cornet, R. (Ronald)" userId="S::r.cornet_amsterdamumc.nl#ext#@cingaccy.onmicrosoft.com::4769a3bf-af45-4090-bdfe-7fd20d51f28d" providerId="AD" clId="Web-{607309CE-F5C0-FADC-B6A1-74BFA65BB7F2}" dt="2025-05-02T12:27:24.863" v="24"/>
        <pc:sldMkLst>
          <pc:docMk/>
          <pc:sldMk cId="597994731" sldId="297"/>
        </pc:sldMkLst>
      </pc:sldChg>
      <pc:sldChg chg="del">
        <pc:chgData name="Cornet, R. (Ronald)" userId="S::r.cornet_amsterdamumc.nl#ext#@cingaccy.onmicrosoft.com::4769a3bf-af45-4090-bdfe-7fd20d51f28d" providerId="AD" clId="Web-{607309CE-F5C0-FADC-B6A1-74BFA65BB7F2}" dt="2025-05-02T12:27:24.863" v="23"/>
        <pc:sldMkLst>
          <pc:docMk/>
          <pc:sldMk cId="3633803741" sldId="298"/>
        </pc:sldMkLst>
      </pc:sldChg>
      <pc:sldChg chg="del">
        <pc:chgData name="Cornet, R. (Ronald)" userId="S::r.cornet_amsterdamumc.nl#ext#@cingaccy.onmicrosoft.com::4769a3bf-af45-4090-bdfe-7fd20d51f28d" providerId="AD" clId="Web-{607309CE-F5C0-FADC-B6A1-74BFA65BB7F2}" dt="2025-05-02T12:27:24.847" v="16"/>
        <pc:sldMkLst>
          <pc:docMk/>
          <pc:sldMk cId="2040438982" sldId="299"/>
        </pc:sldMkLst>
      </pc:sldChg>
      <pc:sldChg chg="del">
        <pc:chgData name="Cornet, R. (Ronald)" userId="S::r.cornet_amsterdamumc.nl#ext#@cingaccy.onmicrosoft.com::4769a3bf-af45-4090-bdfe-7fd20d51f28d" providerId="AD" clId="Web-{607309CE-F5C0-FADC-B6A1-74BFA65BB7F2}" dt="2025-05-02T12:27:24.878" v="38"/>
        <pc:sldMkLst>
          <pc:docMk/>
          <pc:sldMk cId="3787905906" sldId="300"/>
        </pc:sldMkLst>
      </pc:sldChg>
      <pc:sldChg chg="del">
        <pc:chgData name="Cornet, R. (Ronald)" userId="S::r.cornet_amsterdamumc.nl#ext#@cingaccy.onmicrosoft.com::4769a3bf-af45-4090-bdfe-7fd20d51f28d" providerId="AD" clId="Web-{607309CE-F5C0-FADC-B6A1-74BFA65BB7F2}" dt="2025-05-02T12:27:24.878" v="37"/>
        <pc:sldMkLst>
          <pc:docMk/>
          <pc:sldMk cId="1113833993" sldId="301"/>
        </pc:sldMkLst>
      </pc:sldChg>
    </pc:docChg>
  </pc:docChgLst>
  <pc:docChgLst>
    <pc:chgData name="Kersloot, M.G. (Martijn)" userId="S::m.g.kersloot_amsterdamumc.nl#ext#@cingaccy.onmicrosoft.com::0725718a-7434-4eaa-9590-456e2165824b" providerId="AD" clId="Web-{3AD41F5D-5597-52C9-3BF4-AA8035806CAC}"/>
    <pc:docChg chg="modSld">
      <pc:chgData name="Kersloot, M.G. (Martijn)" userId="S::m.g.kersloot_amsterdamumc.nl#ext#@cingaccy.onmicrosoft.com::0725718a-7434-4eaa-9590-456e2165824b" providerId="AD" clId="Web-{3AD41F5D-5597-52C9-3BF4-AA8035806CAC}" dt="2025-04-28T09:03:37.176" v="1" actId="20577"/>
      <pc:docMkLst>
        <pc:docMk/>
      </pc:docMkLst>
      <pc:sldChg chg="modSp">
        <pc:chgData name="Kersloot, M.G. (Martijn)" userId="S::m.g.kersloot_amsterdamumc.nl#ext#@cingaccy.onmicrosoft.com::0725718a-7434-4eaa-9590-456e2165824b" providerId="AD" clId="Web-{3AD41F5D-5597-52C9-3BF4-AA8035806CAC}" dt="2025-04-28T09:03:37.176" v="1" actId="20577"/>
        <pc:sldMkLst>
          <pc:docMk/>
          <pc:sldMk cId="4247312185" sldId="296"/>
        </pc:sldMkLst>
        <pc:spChg chg="mod">
          <ac:chgData name="Kersloot, M.G. (Martijn)" userId="S::m.g.kersloot_amsterdamumc.nl#ext#@cingaccy.onmicrosoft.com::0725718a-7434-4eaa-9590-456e2165824b" providerId="AD" clId="Web-{3AD41F5D-5597-52C9-3BF4-AA8035806CAC}" dt="2025-04-28T09:03:37.176" v="1" actId="20577"/>
          <ac:spMkLst>
            <pc:docMk/>
            <pc:sldMk cId="4247312185" sldId="296"/>
            <ac:spMk id="3" creationId="{DE48C450-C6F2-B526-D135-62DD595B7017}"/>
          </ac:spMkLst>
        </pc:spChg>
      </pc:sldChg>
    </pc:docChg>
  </pc:docChgLst>
  <pc:docChgLst>
    <pc:chgData name="RUHLUEL Dilem" userId="S::dilemr@cing.ac.cy::94a67656-b15c-4e57-a427-d1f0268e7ee0" providerId="AD" clId="Web-{9B6D0007-0BB2-33B2-2F7E-1C960AAD4003}"/>
    <pc:docChg chg="modSld">
      <pc:chgData name="RUHLUEL Dilem" userId="S::dilemr@cing.ac.cy::94a67656-b15c-4e57-a427-d1f0268e7ee0" providerId="AD" clId="Web-{9B6D0007-0BB2-33B2-2F7E-1C960AAD4003}" dt="2025-04-23T14:03:57.231" v="24" actId="1076"/>
      <pc:docMkLst>
        <pc:docMk/>
      </pc:docMkLst>
      <pc:sldChg chg="addSp delSp modSp">
        <pc:chgData name="RUHLUEL Dilem" userId="S::dilemr@cing.ac.cy::94a67656-b15c-4e57-a427-d1f0268e7ee0" providerId="AD" clId="Web-{9B6D0007-0BB2-33B2-2F7E-1C960AAD4003}" dt="2025-04-23T14:03:57.231" v="24" actId="1076"/>
        <pc:sldMkLst>
          <pc:docMk/>
          <pc:sldMk cId="2360905712" sldId="277"/>
        </pc:sldMkLst>
        <pc:picChg chg="add mod ord">
          <ac:chgData name="RUHLUEL Dilem" userId="S::dilemr@cing.ac.cy::94a67656-b15c-4e57-a427-d1f0268e7ee0" providerId="AD" clId="Web-{9B6D0007-0BB2-33B2-2F7E-1C960AAD4003}" dt="2025-04-23T14:03:48.980" v="22" actId="1076"/>
          <ac:picMkLst>
            <pc:docMk/>
            <pc:sldMk cId="2360905712" sldId="277"/>
            <ac:picMk id="6" creationId="{9F0E1A2B-4D58-2F79-7B47-DFC3E46FF203}"/>
          </ac:picMkLst>
        </pc:picChg>
        <pc:picChg chg="add mod modCrop">
          <ac:chgData name="RUHLUEL Dilem" userId="S::dilemr@cing.ac.cy::94a67656-b15c-4e57-a427-d1f0268e7ee0" providerId="AD" clId="Web-{9B6D0007-0BB2-33B2-2F7E-1C960AAD4003}" dt="2025-04-23T14:03:57.231" v="24" actId="1076"/>
          <ac:picMkLst>
            <pc:docMk/>
            <pc:sldMk cId="2360905712" sldId="277"/>
            <ac:picMk id="8" creationId="{D2B405BD-11CB-76AF-E96C-1943C08E84DB}"/>
          </ac:picMkLst>
        </pc:picChg>
      </pc:sldChg>
    </pc:docChg>
  </pc:docChgLst>
  <pc:docChgLst>
    <pc:chgData name="Cornet, R. (Ronald)" userId="S::r.cornet_amsterdamumc.nl#ext#@cingaccy.onmicrosoft.com::4769a3bf-af45-4090-bdfe-7fd20d51f28d" providerId="AD" clId="Web-{69E23FEB-EEE2-5004-4271-2F2CC06E0A61}"/>
    <pc:docChg chg="modSld">
      <pc:chgData name="Cornet, R. (Ronald)" userId="S::r.cornet_amsterdamumc.nl#ext#@cingaccy.onmicrosoft.com::4769a3bf-af45-4090-bdfe-7fd20d51f28d" providerId="AD" clId="Web-{69E23FEB-EEE2-5004-4271-2F2CC06E0A61}" dt="2025-05-05T09:44:58.754" v="62" actId="20577"/>
      <pc:docMkLst>
        <pc:docMk/>
      </pc:docMkLst>
      <pc:sldChg chg="modSp">
        <pc:chgData name="Cornet, R. (Ronald)" userId="S::r.cornet_amsterdamumc.nl#ext#@cingaccy.onmicrosoft.com::4769a3bf-af45-4090-bdfe-7fd20d51f28d" providerId="AD" clId="Web-{69E23FEB-EEE2-5004-4271-2F2CC06E0A61}" dt="2025-05-05T09:39:14.618" v="3" actId="20577"/>
        <pc:sldMkLst>
          <pc:docMk/>
          <pc:sldMk cId="744914530" sldId="257"/>
        </pc:sldMkLst>
        <pc:spChg chg="mod">
          <ac:chgData name="Cornet, R. (Ronald)" userId="S::r.cornet_amsterdamumc.nl#ext#@cingaccy.onmicrosoft.com::4769a3bf-af45-4090-bdfe-7fd20d51f28d" providerId="AD" clId="Web-{69E23FEB-EEE2-5004-4271-2F2CC06E0A61}" dt="2025-05-05T09:39:14.618" v="3" actId="20577"/>
          <ac:spMkLst>
            <pc:docMk/>
            <pc:sldMk cId="744914530" sldId="257"/>
            <ac:spMk id="5" creationId="{7B215890-C91F-45E1-87C0-E08A8D194E34}"/>
          </ac:spMkLst>
        </pc:spChg>
      </pc:sldChg>
      <pc:sldChg chg="modSp">
        <pc:chgData name="Cornet, R. (Ronald)" userId="S::r.cornet_amsterdamumc.nl#ext#@cingaccy.onmicrosoft.com::4769a3bf-af45-4090-bdfe-7fd20d51f28d" providerId="AD" clId="Web-{69E23FEB-EEE2-5004-4271-2F2CC06E0A61}" dt="2025-05-05T09:44:45.863" v="54" actId="20577"/>
        <pc:sldMkLst>
          <pc:docMk/>
          <pc:sldMk cId="1998628651" sldId="258"/>
        </pc:sldMkLst>
        <pc:spChg chg="mod">
          <ac:chgData name="Cornet, R. (Ronald)" userId="S::r.cornet_amsterdamumc.nl#ext#@cingaccy.onmicrosoft.com::4769a3bf-af45-4090-bdfe-7fd20d51f28d" providerId="AD" clId="Web-{69E23FEB-EEE2-5004-4271-2F2CC06E0A61}" dt="2025-05-05T09:44:45.863" v="54" actId="20577"/>
          <ac:spMkLst>
            <pc:docMk/>
            <pc:sldMk cId="1998628651" sldId="258"/>
            <ac:spMk id="3" creationId="{30FC6659-5594-A1D0-6331-B3A8FFAD11D8}"/>
          </ac:spMkLst>
        </pc:spChg>
        <pc:spChg chg="mod">
          <ac:chgData name="Cornet, R. (Ronald)" userId="S::r.cornet_amsterdamumc.nl#ext#@cingaccy.onmicrosoft.com::4769a3bf-af45-4090-bdfe-7fd20d51f28d" providerId="AD" clId="Web-{69E23FEB-EEE2-5004-4271-2F2CC06E0A61}" dt="2025-05-05T09:43:52.970" v="47" actId="20577"/>
          <ac:spMkLst>
            <pc:docMk/>
            <pc:sldMk cId="1998628651" sldId="258"/>
            <ac:spMk id="4" creationId="{6BB66FFD-3F9C-773E-CC77-DE09C63D2386}"/>
          </ac:spMkLst>
        </pc:spChg>
      </pc:sldChg>
      <pc:sldChg chg="modSp">
        <pc:chgData name="Cornet, R. (Ronald)" userId="S::r.cornet_amsterdamumc.nl#ext#@cingaccy.onmicrosoft.com::4769a3bf-af45-4090-bdfe-7fd20d51f28d" providerId="AD" clId="Web-{69E23FEB-EEE2-5004-4271-2F2CC06E0A61}" dt="2025-05-05T09:44:58.754" v="62" actId="20577"/>
        <pc:sldMkLst>
          <pc:docMk/>
          <pc:sldMk cId="4209396496" sldId="259"/>
        </pc:sldMkLst>
        <pc:spChg chg="mod">
          <ac:chgData name="Cornet, R. (Ronald)" userId="S::r.cornet_amsterdamumc.nl#ext#@cingaccy.onmicrosoft.com::4769a3bf-af45-4090-bdfe-7fd20d51f28d" providerId="AD" clId="Web-{69E23FEB-EEE2-5004-4271-2F2CC06E0A61}" dt="2025-05-05T09:44:58.754" v="62" actId="20577"/>
          <ac:spMkLst>
            <pc:docMk/>
            <pc:sldMk cId="4209396496" sldId="259"/>
            <ac:spMk id="6" creationId="{CA5DA679-C315-899D-3362-67FDC6F6337E}"/>
          </ac:spMkLst>
        </pc:spChg>
      </pc:sldChg>
    </pc:docChg>
  </pc:docChgLst>
  <pc:docChgLst>
    <pc:chgData name="YIANGOU Kristia" userId="S::kristiay@cing.ac.cy::c6eed207-a1e0-408c-99f7-b12430bacfec" providerId="AD" clId="Web-{D4B5E12C-9105-7210-0F6A-80ED7F5E9948}"/>
    <pc:docChg chg="modSld">
      <pc:chgData name="YIANGOU Kristia" userId="S::kristiay@cing.ac.cy::c6eed207-a1e0-408c-99f7-b12430bacfec" providerId="AD" clId="Web-{D4B5E12C-9105-7210-0F6A-80ED7F5E9948}" dt="2024-08-23T06:35:42.692" v="0" actId="1076"/>
      <pc:docMkLst>
        <pc:docMk/>
      </pc:docMkLst>
      <pc:sldChg chg="modSp">
        <pc:chgData name="YIANGOU Kristia" userId="S::kristiay@cing.ac.cy::c6eed207-a1e0-408c-99f7-b12430bacfec" providerId="AD" clId="Web-{D4B5E12C-9105-7210-0F6A-80ED7F5E9948}" dt="2024-08-23T06:35:42.692" v="0" actId="1076"/>
        <pc:sldMkLst>
          <pc:docMk/>
          <pc:sldMk cId="945513426" sldId="260"/>
        </pc:sldMkLst>
      </pc:sldChg>
    </pc:docChg>
  </pc:docChgLst>
  <pc:docChgLst>
    <pc:chgData name="RUHLUEL Dilem" userId="94a67656-b15c-4e57-a427-d1f0268e7ee0" providerId="ADAL" clId="{AB7E135C-CC85-4AF5-911B-8CD28DEAD3E4}"/>
    <pc:docChg chg="modMainMaster">
      <pc:chgData name="RUHLUEL Dilem" userId="94a67656-b15c-4e57-a427-d1f0268e7ee0" providerId="ADAL" clId="{AB7E135C-CC85-4AF5-911B-8CD28DEAD3E4}" dt="2024-09-17T06:13:40.795" v="29" actId="1076"/>
      <pc:docMkLst>
        <pc:docMk/>
      </pc:docMkLst>
      <pc:sldMasterChg chg="modSldLayout">
        <pc:chgData name="RUHLUEL Dilem" userId="94a67656-b15c-4e57-a427-d1f0268e7ee0" providerId="ADAL" clId="{AB7E135C-CC85-4AF5-911B-8CD28DEAD3E4}" dt="2024-09-17T06:13:40.795" v="29" actId="1076"/>
        <pc:sldMasterMkLst>
          <pc:docMk/>
          <pc:sldMasterMk cId="2828315910" sldId="2147483648"/>
        </pc:sldMasterMkLst>
        <pc:sldLayoutChg chg="addSp delSp modSp mod">
          <pc:chgData name="RUHLUEL Dilem" userId="94a67656-b15c-4e57-a427-d1f0268e7ee0" providerId="ADAL" clId="{AB7E135C-CC85-4AF5-911B-8CD28DEAD3E4}" dt="2024-09-17T06:12:21.314" v="5" actId="1076"/>
          <pc:sldLayoutMkLst>
            <pc:docMk/>
            <pc:sldMasterMk cId="2828315910" sldId="2147483648"/>
            <pc:sldLayoutMk cId="1240334296" sldId="2147483649"/>
          </pc:sldLayoutMkLst>
        </pc:sldLayoutChg>
        <pc:sldLayoutChg chg="addSp delSp modSp">
          <pc:chgData name="RUHLUEL Dilem" userId="94a67656-b15c-4e57-a427-d1f0268e7ee0" providerId="ADAL" clId="{AB7E135C-CC85-4AF5-911B-8CD28DEAD3E4}" dt="2024-09-17T06:12:30.045" v="7"/>
          <pc:sldLayoutMkLst>
            <pc:docMk/>
            <pc:sldMasterMk cId="2828315910" sldId="2147483648"/>
            <pc:sldLayoutMk cId="3842424142" sldId="2147483650"/>
          </pc:sldLayoutMkLst>
        </pc:sldLayoutChg>
        <pc:sldLayoutChg chg="addSp delSp modSp mod">
          <pc:chgData name="RUHLUEL Dilem" userId="94a67656-b15c-4e57-a427-d1f0268e7ee0" providerId="ADAL" clId="{AB7E135C-CC85-4AF5-911B-8CD28DEAD3E4}" dt="2024-09-17T06:12:37.210" v="10" actId="1076"/>
          <pc:sldLayoutMkLst>
            <pc:docMk/>
            <pc:sldMasterMk cId="2828315910" sldId="2147483648"/>
            <pc:sldLayoutMk cId="555585843" sldId="2147483651"/>
          </pc:sldLayoutMkLst>
        </pc:sldLayoutChg>
        <pc:sldLayoutChg chg="addSp delSp modSp">
          <pc:chgData name="RUHLUEL Dilem" userId="94a67656-b15c-4e57-a427-d1f0268e7ee0" providerId="ADAL" clId="{AB7E135C-CC85-4AF5-911B-8CD28DEAD3E4}" dt="2024-09-17T06:12:51.607" v="14"/>
          <pc:sldLayoutMkLst>
            <pc:docMk/>
            <pc:sldMasterMk cId="2828315910" sldId="2147483648"/>
            <pc:sldLayoutMk cId="3634208034" sldId="2147483652"/>
          </pc:sldLayoutMkLst>
        </pc:sldLayoutChg>
        <pc:sldLayoutChg chg="addSp delSp modSp mod">
          <pc:chgData name="RUHLUEL Dilem" userId="94a67656-b15c-4e57-a427-d1f0268e7ee0" providerId="ADAL" clId="{AB7E135C-CC85-4AF5-911B-8CD28DEAD3E4}" dt="2024-09-17T06:13:00.983" v="17" actId="1076"/>
          <pc:sldLayoutMkLst>
            <pc:docMk/>
            <pc:sldMasterMk cId="2828315910" sldId="2147483648"/>
            <pc:sldLayoutMk cId="1578947789" sldId="2147483653"/>
          </pc:sldLayoutMkLst>
        </pc:sldLayoutChg>
        <pc:sldLayoutChg chg="addSp delSp modSp mod">
          <pc:chgData name="RUHLUEL Dilem" userId="94a67656-b15c-4e57-a427-d1f0268e7ee0" providerId="ADAL" clId="{AB7E135C-CC85-4AF5-911B-8CD28DEAD3E4}" dt="2024-09-17T06:13:13.124" v="20" actId="1076"/>
          <pc:sldLayoutMkLst>
            <pc:docMk/>
            <pc:sldMasterMk cId="2828315910" sldId="2147483648"/>
            <pc:sldLayoutMk cId="2869345580" sldId="2147483654"/>
          </pc:sldLayoutMkLst>
        </pc:sldLayoutChg>
        <pc:sldLayoutChg chg="addSp delSp modSp mod">
          <pc:chgData name="RUHLUEL Dilem" userId="94a67656-b15c-4e57-a427-d1f0268e7ee0" providerId="ADAL" clId="{AB7E135C-CC85-4AF5-911B-8CD28DEAD3E4}" dt="2024-09-17T06:13:21.232" v="23" actId="1076"/>
          <pc:sldLayoutMkLst>
            <pc:docMk/>
            <pc:sldMasterMk cId="2828315910" sldId="2147483648"/>
            <pc:sldLayoutMk cId="3714274027" sldId="2147483655"/>
          </pc:sldLayoutMkLst>
        </pc:sldLayoutChg>
        <pc:sldLayoutChg chg="addSp delSp modSp mod">
          <pc:chgData name="RUHLUEL Dilem" userId="94a67656-b15c-4e57-a427-d1f0268e7ee0" providerId="ADAL" clId="{AB7E135C-CC85-4AF5-911B-8CD28DEAD3E4}" dt="2024-09-17T06:13:34.428" v="26" actId="1076"/>
          <pc:sldLayoutMkLst>
            <pc:docMk/>
            <pc:sldMasterMk cId="2828315910" sldId="2147483648"/>
            <pc:sldLayoutMk cId="3616311315" sldId="2147483656"/>
          </pc:sldLayoutMkLst>
        </pc:sldLayoutChg>
        <pc:sldLayoutChg chg="addSp delSp modSp mod">
          <pc:chgData name="RUHLUEL Dilem" userId="94a67656-b15c-4e57-a427-d1f0268e7ee0" providerId="ADAL" clId="{AB7E135C-CC85-4AF5-911B-8CD28DEAD3E4}" dt="2024-09-17T06:13:40.795" v="29" actId="1076"/>
          <pc:sldLayoutMkLst>
            <pc:docMk/>
            <pc:sldMasterMk cId="2828315910" sldId="2147483648"/>
            <pc:sldLayoutMk cId="58217585" sldId="2147483657"/>
          </pc:sldLayoutMkLst>
        </pc:sldLayoutChg>
      </pc:sldMasterChg>
    </pc:docChg>
  </pc:docChgLst>
  <pc:docChgLst>
    <pc:chgData name="KOUNTOURIS Petros" userId="4ec3dec2-1a52-421d-9bba-c12de27411ab" providerId="ADAL" clId="{FCBAC2C9-F0A9-4842-A076-956B93372765}"/>
    <pc:docChg chg="undo custSel addSld delSld modSld sldOrd">
      <pc:chgData name="KOUNTOURIS Petros" userId="4ec3dec2-1a52-421d-9bba-c12de27411ab" providerId="ADAL" clId="{FCBAC2C9-F0A9-4842-A076-956B93372765}" dt="2025-04-28T07:44:03.016" v="1904" actId="20577"/>
      <pc:docMkLst>
        <pc:docMk/>
      </pc:docMkLst>
      <pc:sldChg chg="modSp mod">
        <pc:chgData name="KOUNTOURIS Petros" userId="4ec3dec2-1a52-421d-9bba-c12de27411ab" providerId="ADAL" clId="{FCBAC2C9-F0A9-4842-A076-956B93372765}" dt="2025-04-27T09:27:54.522" v="1615" actId="20577"/>
        <pc:sldMkLst>
          <pc:docMk/>
          <pc:sldMk cId="945513426" sldId="260"/>
        </pc:sldMkLst>
        <pc:spChg chg="mod">
          <ac:chgData name="KOUNTOURIS Petros" userId="4ec3dec2-1a52-421d-9bba-c12de27411ab" providerId="ADAL" clId="{FCBAC2C9-F0A9-4842-A076-956B93372765}" dt="2025-04-27T09:27:54.522" v="1615" actId="20577"/>
          <ac:spMkLst>
            <pc:docMk/>
            <pc:sldMk cId="945513426" sldId="260"/>
            <ac:spMk id="17" creationId="{3F5FF87F-6173-4CC9-B69B-DF36CDFAA5A7}"/>
          </ac:spMkLst>
        </pc:spChg>
      </pc:sldChg>
      <pc:sldChg chg="mod modShow">
        <pc:chgData name="KOUNTOURIS Petros" userId="4ec3dec2-1a52-421d-9bba-c12de27411ab" providerId="ADAL" clId="{FCBAC2C9-F0A9-4842-A076-956B93372765}" dt="2025-04-26T16:05:37.421" v="20" actId="729"/>
        <pc:sldMkLst>
          <pc:docMk/>
          <pc:sldMk cId="219852360" sldId="267"/>
        </pc:sldMkLst>
      </pc:sldChg>
      <pc:sldChg chg="modSp mod">
        <pc:chgData name="KOUNTOURIS Petros" userId="4ec3dec2-1a52-421d-9bba-c12de27411ab" providerId="ADAL" clId="{FCBAC2C9-F0A9-4842-A076-956B93372765}" dt="2025-04-26T15:57:51.698" v="12" actId="1076"/>
        <pc:sldMkLst>
          <pc:docMk/>
          <pc:sldMk cId="4035153081" sldId="272"/>
        </pc:sldMkLst>
        <pc:picChg chg="mod">
          <ac:chgData name="KOUNTOURIS Petros" userId="4ec3dec2-1a52-421d-9bba-c12de27411ab" providerId="ADAL" clId="{FCBAC2C9-F0A9-4842-A076-956B93372765}" dt="2025-04-26T15:57:51.698" v="12" actId="1076"/>
          <ac:picMkLst>
            <pc:docMk/>
            <pc:sldMk cId="4035153081" sldId="272"/>
            <ac:picMk id="7" creationId="{8E429157-978E-4E3A-B51F-D4E2A80BE17D}"/>
          </ac:picMkLst>
        </pc:picChg>
      </pc:sldChg>
      <pc:sldChg chg="modSp mod">
        <pc:chgData name="KOUNTOURIS Petros" userId="4ec3dec2-1a52-421d-9bba-c12de27411ab" providerId="ADAL" clId="{FCBAC2C9-F0A9-4842-A076-956B93372765}" dt="2025-04-26T15:59:04.478" v="14" actId="1076"/>
        <pc:sldMkLst>
          <pc:docMk/>
          <pc:sldMk cId="3596121690" sldId="274"/>
        </pc:sldMkLst>
        <pc:picChg chg="mod">
          <ac:chgData name="KOUNTOURIS Petros" userId="4ec3dec2-1a52-421d-9bba-c12de27411ab" providerId="ADAL" clId="{FCBAC2C9-F0A9-4842-A076-956B93372765}" dt="2025-04-26T15:59:04.478" v="14" actId="1076"/>
          <ac:picMkLst>
            <pc:docMk/>
            <pc:sldMk cId="3596121690" sldId="274"/>
            <ac:picMk id="9" creationId="{ADEB0D1B-3E8E-4442-BD72-BB366CA830BE}"/>
          </ac:picMkLst>
        </pc:picChg>
        <pc:picChg chg="mod">
          <ac:chgData name="KOUNTOURIS Petros" userId="4ec3dec2-1a52-421d-9bba-c12de27411ab" providerId="ADAL" clId="{FCBAC2C9-F0A9-4842-A076-956B93372765}" dt="2025-04-26T15:58:52.496" v="13" actId="1076"/>
          <ac:picMkLst>
            <pc:docMk/>
            <pc:sldMk cId="3596121690" sldId="274"/>
            <ac:picMk id="13" creationId="{D861FCAB-092B-4F1E-89DC-CED4233C0FD4}"/>
          </ac:picMkLst>
        </pc:picChg>
      </pc:sldChg>
      <pc:sldChg chg="modSp mod">
        <pc:chgData name="KOUNTOURIS Petros" userId="4ec3dec2-1a52-421d-9bba-c12de27411ab" providerId="ADAL" clId="{FCBAC2C9-F0A9-4842-A076-956B93372765}" dt="2025-04-28T07:29:05.194" v="1804" actId="20577"/>
        <pc:sldMkLst>
          <pc:docMk/>
          <pc:sldMk cId="271395436" sldId="276"/>
        </pc:sldMkLst>
        <pc:spChg chg="mod">
          <ac:chgData name="KOUNTOURIS Petros" userId="4ec3dec2-1a52-421d-9bba-c12de27411ab" providerId="ADAL" clId="{FCBAC2C9-F0A9-4842-A076-956B93372765}" dt="2025-04-28T07:29:05.194" v="1804" actId="20577"/>
          <ac:spMkLst>
            <pc:docMk/>
            <pc:sldMk cId="271395436" sldId="276"/>
            <ac:spMk id="2" creationId="{EAFA86DA-0FF3-462F-971A-7F63EC1D73EF}"/>
          </ac:spMkLst>
        </pc:spChg>
      </pc:sldChg>
      <pc:sldChg chg="modSp mod">
        <pc:chgData name="KOUNTOURIS Petros" userId="4ec3dec2-1a52-421d-9bba-c12de27411ab" providerId="ADAL" clId="{FCBAC2C9-F0A9-4842-A076-956B93372765}" dt="2025-04-28T07:29:08.811" v="1806" actId="20577"/>
        <pc:sldMkLst>
          <pc:docMk/>
          <pc:sldMk cId="2360905712" sldId="277"/>
        </pc:sldMkLst>
        <pc:spChg chg="mod">
          <ac:chgData name="KOUNTOURIS Petros" userId="4ec3dec2-1a52-421d-9bba-c12de27411ab" providerId="ADAL" clId="{FCBAC2C9-F0A9-4842-A076-956B93372765}" dt="2025-04-28T07:29:08.811" v="1806" actId="20577"/>
          <ac:spMkLst>
            <pc:docMk/>
            <pc:sldMk cId="2360905712" sldId="277"/>
            <ac:spMk id="2" creationId="{98E5956B-0290-46A1-A20C-08E27B763B85}"/>
          </ac:spMkLst>
        </pc:spChg>
      </pc:sldChg>
      <pc:sldChg chg="modSp mod">
        <pc:chgData name="KOUNTOURIS Petros" userId="4ec3dec2-1a52-421d-9bba-c12de27411ab" providerId="ADAL" clId="{FCBAC2C9-F0A9-4842-A076-956B93372765}" dt="2025-04-28T07:29:13.344" v="1808" actId="20577"/>
        <pc:sldMkLst>
          <pc:docMk/>
          <pc:sldMk cId="1013274074" sldId="278"/>
        </pc:sldMkLst>
        <pc:spChg chg="mod">
          <ac:chgData name="KOUNTOURIS Petros" userId="4ec3dec2-1a52-421d-9bba-c12de27411ab" providerId="ADAL" clId="{FCBAC2C9-F0A9-4842-A076-956B93372765}" dt="2025-04-28T07:29:13.344" v="1808" actId="20577"/>
          <ac:spMkLst>
            <pc:docMk/>
            <pc:sldMk cId="1013274074" sldId="278"/>
            <ac:spMk id="2" creationId="{09562044-CDB4-4215-8BCC-793752361F43}"/>
          </ac:spMkLst>
        </pc:spChg>
      </pc:sldChg>
      <pc:sldChg chg="delSp modSp mod">
        <pc:chgData name="KOUNTOURIS Petros" userId="4ec3dec2-1a52-421d-9bba-c12de27411ab" providerId="ADAL" clId="{FCBAC2C9-F0A9-4842-A076-956B93372765}" dt="2025-04-27T09:28:19.133" v="1634" actId="1076"/>
        <pc:sldMkLst>
          <pc:docMk/>
          <pc:sldMk cId="3406861884" sldId="279"/>
        </pc:sldMkLst>
        <pc:spChg chg="del">
          <ac:chgData name="KOUNTOURIS Petros" userId="4ec3dec2-1a52-421d-9bba-c12de27411ab" providerId="ADAL" clId="{FCBAC2C9-F0A9-4842-A076-956B93372765}" dt="2025-04-27T09:28:10.095" v="1631" actId="478"/>
          <ac:spMkLst>
            <pc:docMk/>
            <pc:sldMk cId="3406861884" sldId="279"/>
            <ac:spMk id="9" creationId="{AE593DA2-8BCB-4779-A4F2-36BDF6B6098B}"/>
          </ac:spMkLst>
        </pc:spChg>
        <pc:spChg chg="mod">
          <ac:chgData name="KOUNTOURIS Petros" userId="4ec3dec2-1a52-421d-9bba-c12de27411ab" providerId="ADAL" clId="{FCBAC2C9-F0A9-4842-A076-956B93372765}" dt="2025-04-27T09:28:02.083" v="1630" actId="20577"/>
          <ac:spMkLst>
            <pc:docMk/>
            <pc:sldMk cId="3406861884" sldId="279"/>
            <ac:spMk id="17" creationId="{3F5FF87F-6173-4CC9-B69B-DF36CDFAA5A7}"/>
          </ac:spMkLst>
        </pc:spChg>
        <pc:grpChg chg="mod">
          <ac:chgData name="KOUNTOURIS Petros" userId="4ec3dec2-1a52-421d-9bba-c12de27411ab" providerId="ADAL" clId="{FCBAC2C9-F0A9-4842-A076-956B93372765}" dt="2025-04-27T09:28:19.133" v="1634" actId="1076"/>
          <ac:grpSpMkLst>
            <pc:docMk/>
            <pc:sldMk cId="3406861884" sldId="279"/>
            <ac:grpSpMk id="7" creationId="{83CC9053-3E67-4D40-8E31-3E20C71749DB}"/>
          </ac:grpSpMkLst>
        </pc:grpChg>
        <pc:cxnChg chg="del">
          <ac:chgData name="KOUNTOURIS Petros" userId="4ec3dec2-1a52-421d-9bba-c12de27411ab" providerId="ADAL" clId="{FCBAC2C9-F0A9-4842-A076-956B93372765}" dt="2025-04-27T09:28:12.317" v="1632" actId="478"/>
          <ac:cxnSpMkLst>
            <pc:docMk/>
            <pc:sldMk cId="3406861884" sldId="279"/>
            <ac:cxnSpMk id="18" creationId="{617E2EDC-892B-4D3E-BB01-26C8A7E77508}"/>
          </ac:cxnSpMkLst>
        </pc:cxnChg>
      </pc:sldChg>
      <pc:sldChg chg="mod modShow">
        <pc:chgData name="KOUNTOURIS Petros" userId="4ec3dec2-1a52-421d-9bba-c12de27411ab" providerId="ADAL" clId="{FCBAC2C9-F0A9-4842-A076-956B93372765}" dt="2025-04-26T16:05:37.421" v="20" actId="729"/>
        <pc:sldMkLst>
          <pc:docMk/>
          <pc:sldMk cId="464807600" sldId="281"/>
        </pc:sldMkLst>
      </pc:sldChg>
      <pc:sldChg chg="del">
        <pc:chgData name="KOUNTOURIS Petros" userId="4ec3dec2-1a52-421d-9bba-c12de27411ab" providerId="ADAL" clId="{FCBAC2C9-F0A9-4842-A076-956B93372765}" dt="2025-04-27T09:25:33.097" v="1600" actId="2696"/>
        <pc:sldMkLst>
          <pc:docMk/>
          <pc:sldMk cId="407273143" sldId="282"/>
        </pc:sldMkLst>
      </pc:sldChg>
      <pc:sldChg chg="addSp delSp modSp mod ord modShow">
        <pc:chgData name="KOUNTOURIS Petros" userId="4ec3dec2-1a52-421d-9bba-c12de27411ab" providerId="ADAL" clId="{FCBAC2C9-F0A9-4842-A076-956B93372765}" dt="2025-04-27T09:14:20.210" v="1481" actId="729"/>
        <pc:sldMkLst>
          <pc:docMk/>
          <pc:sldMk cId="3021499999" sldId="284"/>
        </pc:sldMkLst>
        <pc:spChg chg="add del mod">
          <ac:chgData name="KOUNTOURIS Petros" userId="4ec3dec2-1a52-421d-9bba-c12de27411ab" providerId="ADAL" clId="{FCBAC2C9-F0A9-4842-A076-956B93372765}" dt="2025-04-27T09:11:07.966" v="1472" actId="478"/>
          <ac:spMkLst>
            <pc:docMk/>
            <pc:sldMk cId="3021499999" sldId="284"/>
            <ac:spMk id="3" creationId="{2A0A0E06-BF33-CB45-990B-B7A9484EEE60}"/>
          </ac:spMkLst>
        </pc:spChg>
        <pc:spChg chg="mod">
          <ac:chgData name="KOUNTOURIS Petros" userId="4ec3dec2-1a52-421d-9bba-c12de27411ab" providerId="ADAL" clId="{FCBAC2C9-F0A9-4842-A076-956B93372765}" dt="2025-04-27T09:11:01.930" v="1470" actId="20577"/>
          <ac:spMkLst>
            <pc:docMk/>
            <pc:sldMk cId="3021499999" sldId="284"/>
            <ac:spMk id="4" creationId="{17D9CA1E-0BB8-453D-A803-30947EE8D5A1}"/>
          </ac:spMkLst>
        </pc:spChg>
        <pc:spChg chg="del">
          <ac:chgData name="KOUNTOURIS Petros" userId="4ec3dec2-1a52-421d-9bba-c12de27411ab" providerId="ADAL" clId="{FCBAC2C9-F0A9-4842-A076-956B93372765}" dt="2025-04-27T09:11:05.780" v="1471" actId="478"/>
          <ac:spMkLst>
            <pc:docMk/>
            <pc:sldMk cId="3021499999" sldId="284"/>
            <ac:spMk id="5" creationId="{6315D12C-3AF4-4DAD-AA77-A8F4E64A267B}"/>
          </ac:spMkLst>
        </pc:spChg>
      </pc:sldChg>
      <pc:sldChg chg="modSp mod">
        <pc:chgData name="KOUNTOURIS Petros" userId="4ec3dec2-1a52-421d-9bba-c12de27411ab" providerId="ADAL" clId="{FCBAC2C9-F0A9-4842-A076-956B93372765}" dt="2025-04-27T09:15:07.851" v="1546" actId="20577"/>
        <pc:sldMkLst>
          <pc:docMk/>
          <pc:sldMk cId="3519007933" sldId="285"/>
        </pc:sldMkLst>
        <pc:spChg chg="mod">
          <ac:chgData name="KOUNTOURIS Petros" userId="4ec3dec2-1a52-421d-9bba-c12de27411ab" providerId="ADAL" clId="{FCBAC2C9-F0A9-4842-A076-956B93372765}" dt="2025-04-27T09:15:07.851" v="1546" actId="20577"/>
          <ac:spMkLst>
            <pc:docMk/>
            <pc:sldMk cId="3519007933" sldId="285"/>
            <ac:spMk id="2" creationId="{8CCBDD6D-4BE4-4800-827E-93B8B8DB3755}"/>
          </ac:spMkLst>
        </pc:spChg>
        <pc:graphicFrameChg chg="mod modGraphic">
          <ac:chgData name="KOUNTOURIS Petros" userId="4ec3dec2-1a52-421d-9bba-c12de27411ab" providerId="ADAL" clId="{FCBAC2C9-F0A9-4842-A076-956B93372765}" dt="2025-04-27T08:37:35.860" v="1381" actId="20577"/>
          <ac:graphicFrameMkLst>
            <pc:docMk/>
            <pc:sldMk cId="3519007933" sldId="285"/>
            <ac:graphicFrameMk id="4" creationId="{06C6B3E0-78D5-4909-ACD8-6FEF8CADC994}"/>
          </ac:graphicFrameMkLst>
        </pc:graphicFrameChg>
      </pc:sldChg>
      <pc:sldChg chg="addSp delSp modSp mod">
        <pc:chgData name="KOUNTOURIS Petros" userId="4ec3dec2-1a52-421d-9bba-c12de27411ab" providerId="ADAL" clId="{FCBAC2C9-F0A9-4842-A076-956B93372765}" dt="2025-04-27T08:29:49.545" v="1016" actId="6549"/>
        <pc:sldMkLst>
          <pc:docMk/>
          <pc:sldMk cId="3125546930" sldId="286"/>
        </pc:sldMkLst>
        <pc:spChg chg="mod">
          <ac:chgData name="KOUNTOURIS Petros" userId="4ec3dec2-1a52-421d-9bba-c12de27411ab" providerId="ADAL" clId="{FCBAC2C9-F0A9-4842-A076-956B93372765}" dt="2025-04-27T08:29:49.545" v="1016" actId="6549"/>
          <ac:spMkLst>
            <pc:docMk/>
            <pc:sldMk cId="3125546930" sldId="286"/>
            <ac:spMk id="2" creationId="{72979527-7F8B-4F40-920F-70C1B731996C}"/>
          </ac:spMkLst>
        </pc:spChg>
        <pc:spChg chg="add mod">
          <ac:chgData name="KOUNTOURIS Petros" userId="4ec3dec2-1a52-421d-9bba-c12de27411ab" providerId="ADAL" clId="{FCBAC2C9-F0A9-4842-A076-956B93372765}" dt="2025-04-27T08:09:05.510" v="544" actId="20577"/>
          <ac:spMkLst>
            <pc:docMk/>
            <pc:sldMk cId="3125546930" sldId="286"/>
            <ac:spMk id="5" creationId="{8F22E8EC-3EA2-5FAB-2756-520C863C13B4}"/>
          </ac:spMkLst>
        </pc:spChg>
        <pc:picChg chg="add mod">
          <ac:chgData name="KOUNTOURIS Petros" userId="4ec3dec2-1a52-421d-9bba-c12de27411ab" providerId="ADAL" clId="{FCBAC2C9-F0A9-4842-A076-956B93372765}" dt="2025-04-27T08:09:11.969" v="545" actId="1076"/>
          <ac:picMkLst>
            <pc:docMk/>
            <pc:sldMk cId="3125546930" sldId="286"/>
            <ac:picMk id="4" creationId="{25C8A8AB-0BB1-A118-1ECE-089A17C3D7EB}"/>
          </ac:picMkLst>
        </pc:picChg>
      </pc:sldChg>
      <pc:sldChg chg="addSp delSp modSp mod">
        <pc:chgData name="KOUNTOURIS Petros" userId="4ec3dec2-1a52-421d-9bba-c12de27411ab" providerId="ADAL" clId="{FCBAC2C9-F0A9-4842-A076-956B93372765}" dt="2025-04-27T09:00:22.655" v="1408" actId="20577"/>
        <pc:sldMkLst>
          <pc:docMk/>
          <pc:sldMk cId="746631894" sldId="287"/>
        </pc:sldMkLst>
        <pc:spChg chg="mod">
          <ac:chgData name="KOUNTOURIS Petros" userId="4ec3dec2-1a52-421d-9bba-c12de27411ab" providerId="ADAL" clId="{FCBAC2C9-F0A9-4842-A076-956B93372765}" dt="2025-04-27T08:30:54.057" v="1136" actId="20577"/>
          <ac:spMkLst>
            <pc:docMk/>
            <pc:sldMk cId="746631894" sldId="287"/>
            <ac:spMk id="2" creationId="{72979527-7F8B-4F40-920F-70C1B731996C}"/>
          </ac:spMkLst>
        </pc:spChg>
        <pc:spChg chg="mod">
          <ac:chgData name="KOUNTOURIS Petros" userId="4ec3dec2-1a52-421d-9bba-c12de27411ab" providerId="ADAL" clId="{FCBAC2C9-F0A9-4842-A076-956B93372765}" dt="2025-04-27T09:00:22.655" v="1408" actId="20577"/>
          <ac:spMkLst>
            <pc:docMk/>
            <pc:sldMk cId="746631894" sldId="287"/>
            <ac:spMk id="3" creationId="{C7681396-9905-4C43-9196-E82D9FBDD0D9}"/>
          </ac:spMkLst>
        </pc:spChg>
        <pc:picChg chg="add mod">
          <ac:chgData name="KOUNTOURIS Petros" userId="4ec3dec2-1a52-421d-9bba-c12de27411ab" providerId="ADAL" clId="{FCBAC2C9-F0A9-4842-A076-956B93372765}" dt="2025-04-27T08:27:51.308" v="886" actId="14100"/>
          <ac:picMkLst>
            <pc:docMk/>
            <pc:sldMk cId="746631894" sldId="287"/>
            <ac:picMk id="1026" creationId="{035E3352-1894-CA6E-2C57-FC228B2C0017}"/>
          </ac:picMkLst>
        </pc:picChg>
        <pc:picChg chg="add mod">
          <ac:chgData name="KOUNTOURIS Petros" userId="4ec3dec2-1a52-421d-9bba-c12de27411ab" providerId="ADAL" clId="{FCBAC2C9-F0A9-4842-A076-956B93372765}" dt="2025-04-27T08:28:02.774" v="891" actId="1076"/>
          <ac:picMkLst>
            <pc:docMk/>
            <pc:sldMk cId="746631894" sldId="287"/>
            <ac:picMk id="1028" creationId="{7E4B53A4-1C3E-8AD1-557A-1C3FFD0B7267}"/>
          </ac:picMkLst>
        </pc:picChg>
        <pc:picChg chg="add del">
          <ac:chgData name="KOUNTOURIS Petros" userId="4ec3dec2-1a52-421d-9bba-c12de27411ab" providerId="ADAL" clId="{FCBAC2C9-F0A9-4842-A076-956B93372765}" dt="2025-04-27T08:28:46.651" v="895" actId="478"/>
          <ac:picMkLst>
            <pc:docMk/>
            <pc:sldMk cId="746631894" sldId="287"/>
            <ac:picMk id="1030" creationId="{7BF98886-CA69-DD55-D76A-50D62EA265FD}"/>
          </ac:picMkLst>
        </pc:picChg>
      </pc:sldChg>
      <pc:sldChg chg="addSp delSp modSp mod">
        <pc:chgData name="KOUNTOURIS Petros" userId="4ec3dec2-1a52-421d-9bba-c12de27411ab" providerId="ADAL" clId="{FCBAC2C9-F0A9-4842-A076-956B93372765}" dt="2025-04-27T08:36:17.721" v="1374" actId="20577"/>
        <pc:sldMkLst>
          <pc:docMk/>
          <pc:sldMk cId="802246309" sldId="288"/>
        </pc:sldMkLst>
        <pc:spChg chg="mod">
          <ac:chgData name="KOUNTOURIS Petros" userId="4ec3dec2-1a52-421d-9bba-c12de27411ab" providerId="ADAL" clId="{FCBAC2C9-F0A9-4842-A076-956B93372765}" dt="2025-04-27T08:34:57.949" v="1272" actId="20577"/>
          <ac:spMkLst>
            <pc:docMk/>
            <pc:sldMk cId="802246309" sldId="288"/>
            <ac:spMk id="2" creationId="{829BD4C7-F448-4787-B565-699FEB271709}"/>
          </ac:spMkLst>
        </pc:spChg>
        <pc:spChg chg="add mod">
          <ac:chgData name="KOUNTOURIS Petros" userId="4ec3dec2-1a52-421d-9bba-c12de27411ab" providerId="ADAL" clId="{FCBAC2C9-F0A9-4842-A076-956B93372765}" dt="2025-04-27T08:36:17.721" v="1374" actId="20577"/>
          <ac:spMkLst>
            <pc:docMk/>
            <pc:sldMk cId="802246309" sldId="288"/>
            <ac:spMk id="7" creationId="{7BE1FF34-65C4-BDEF-2371-069FAF7CF9AD}"/>
          </ac:spMkLst>
        </pc:spChg>
        <pc:picChg chg="add mod">
          <ac:chgData name="KOUNTOURIS Petros" userId="4ec3dec2-1a52-421d-9bba-c12de27411ab" providerId="ADAL" clId="{FCBAC2C9-F0A9-4842-A076-956B93372765}" dt="2025-04-27T08:06:35.454" v="365" actId="14100"/>
          <ac:picMkLst>
            <pc:docMk/>
            <pc:sldMk cId="802246309" sldId="288"/>
            <ac:picMk id="4" creationId="{CBB0C6B4-33CC-6ED8-4AEE-725B95255E88}"/>
          </ac:picMkLst>
        </pc:picChg>
        <pc:picChg chg="add mod">
          <ac:chgData name="KOUNTOURIS Petros" userId="4ec3dec2-1a52-421d-9bba-c12de27411ab" providerId="ADAL" clId="{FCBAC2C9-F0A9-4842-A076-956B93372765}" dt="2025-04-27T08:06:43.190" v="373" actId="1037"/>
          <ac:picMkLst>
            <pc:docMk/>
            <pc:sldMk cId="802246309" sldId="288"/>
            <ac:picMk id="5" creationId="{93EEAD47-15B5-5AE1-BAF3-42D28441035B}"/>
          </ac:picMkLst>
        </pc:picChg>
        <pc:picChg chg="add mod">
          <ac:chgData name="KOUNTOURIS Petros" userId="4ec3dec2-1a52-421d-9bba-c12de27411ab" providerId="ADAL" clId="{FCBAC2C9-F0A9-4842-A076-956B93372765}" dt="2025-04-27T08:06:31.473" v="364" actId="1076"/>
          <ac:picMkLst>
            <pc:docMk/>
            <pc:sldMk cId="802246309" sldId="288"/>
            <ac:picMk id="6" creationId="{CCF05BBC-8F66-CE5A-ED5D-50CE2B7D9734}"/>
          </ac:picMkLst>
        </pc:picChg>
      </pc:sldChg>
      <pc:sldChg chg="addSp modSp mod">
        <pc:chgData name="KOUNTOURIS Petros" userId="4ec3dec2-1a52-421d-9bba-c12de27411ab" providerId="ADAL" clId="{FCBAC2C9-F0A9-4842-A076-956B93372765}" dt="2025-04-27T09:00:58.318" v="1444" actId="20577"/>
        <pc:sldMkLst>
          <pc:docMk/>
          <pc:sldMk cId="2321417587" sldId="289"/>
        </pc:sldMkLst>
        <pc:spChg chg="mod">
          <ac:chgData name="KOUNTOURIS Petros" userId="4ec3dec2-1a52-421d-9bba-c12de27411ab" providerId="ADAL" clId="{FCBAC2C9-F0A9-4842-A076-956B93372765}" dt="2025-04-27T08:36:44.599" v="1375"/>
          <ac:spMkLst>
            <pc:docMk/>
            <pc:sldMk cId="2321417587" sldId="289"/>
            <ac:spMk id="2" creationId="{76ED1921-4B8A-4BE4-A8CB-5B0DA259FD18}"/>
          </ac:spMkLst>
        </pc:spChg>
        <pc:spChg chg="mod">
          <ac:chgData name="KOUNTOURIS Petros" userId="4ec3dec2-1a52-421d-9bba-c12de27411ab" providerId="ADAL" clId="{FCBAC2C9-F0A9-4842-A076-956B93372765}" dt="2025-04-27T09:00:58.318" v="1444" actId="20577"/>
          <ac:spMkLst>
            <pc:docMk/>
            <pc:sldMk cId="2321417587" sldId="289"/>
            <ac:spMk id="3" creationId="{0D07076C-B1A4-4759-ABEF-88A6CBC33A79}"/>
          </ac:spMkLst>
        </pc:spChg>
        <pc:picChg chg="add mod">
          <ac:chgData name="KOUNTOURIS Petros" userId="4ec3dec2-1a52-421d-9bba-c12de27411ab" providerId="ADAL" clId="{FCBAC2C9-F0A9-4842-A076-956B93372765}" dt="2025-04-27T08:34:02.129" v="1224" actId="1035"/>
          <ac:picMkLst>
            <pc:docMk/>
            <pc:sldMk cId="2321417587" sldId="289"/>
            <ac:picMk id="4" creationId="{E8E061F2-5493-F5DE-04D3-0B9266BD84C8}"/>
          </ac:picMkLst>
        </pc:picChg>
        <pc:picChg chg="add mod">
          <ac:chgData name="KOUNTOURIS Petros" userId="4ec3dec2-1a52-421d-9bba-c12de27411ab" providerId="ADAL" clId="{FCBAC2C9-F0A9-4842-A076-956B93372765}" dt="2025-04-27T08:34:24.354" v="1246" actId="14100"/>
          <ac:picMkLst>
            <pc:docMk/>
            <pc:sldMk cId="2321417587" sldId="289"/>
            <ac:picMk id="5" creationId="{48E92443-A6C7-7900-F883-1839D2D53849}"/>
          </ac:picMkLst>
        </pc:picChg>
      </pc:sldChg>
      <pc:sldChg chg="modSp mod modAnim">
        <pc:chgData name="KOUNTOURIS Petros" userId="4ec3dec2-1a52-421d-9bba-c12de27411ab" providerId="ADAL" clId="{FCBAC2C9-F0A9-4842-A076-956B93372765}" dt="2025-04-28T07:32:50.612" v="1861"/>
        <pc:sldMkLst>
          <pc:docMk/>
          <pc:sldMk cId="3790726969" sldId="290"/>
        </pc:sldMkLst>
        <pc:spChg chg="mod">
          <ac:chgData name="KOUNTOURIS Petros" userId="4ec3dec2-1a52-421d-9bba-c12de27411ab" providerId="ADAL" clId="{FCBAC2C9-F0A9-4842-A076-956B93372765}" dt="2025-04-27T09:53:19.940" v="1802" actId="6549"/>
          <ac:spMkLst>
            <pc:docMk/>
            <pc:sldMk cId="3790726969" sldId="290"/>
            <ac:spMk id="2" creationId="{AE49C98E-B253-4F4E-87D3-1EF5BC07A5AB}"/>
          </ac:spMkLst>
        </pc:spChg>
        <pc:spChg chg="mod">
          <ac:chgData name="KOUNTOURIS Petros" userId="4ec3dec2-1a52-421d-9bba-c12de27411ab" providerId="ADAL" clId="{FCBAC2C9-F0A9-4842-A076-956B93372765}" dt="2025-04-28T07:32:34.179" v="1860" actId="207"/>
          <ac:spMkLst>
            <pc:docMk/>
            <pc:sldMk cId="3790726969" sldId="290"/>
            <ac:spMk id="3" creationId="{7A04E11B-8C32-48F5-836B-FD5BB9909154}"/>
          </ac:spMkLst>
        </pc:spChg>
      </pc:sldChg>
      <pc:sldChg chg="modSp mod">
        <pc:chgData name="KOUNTOURIS Petros" userId="4ec3dec2-1a52-421d-9bba-c12de27411ab" providerId="ADAL" clId="{FCBAC2C9-F0A9-4842-A076-956B93372765}" dt="2025-04-28T07:44:03.016" v="1904" actId="20577"/>
        <pc:sldMkLst>
          <pc:docMk/>
          <pc:sldMk cId="316973130" sldId="291"/>
        </pc:sldMkLst>
        <pc:spChg chg="mod">
          <ac:chgData name="KOUNTOURIS Petros" userId="4ec3dec2-1a52-421d-9bba-c12de27411ab" providerId="ADAL" clId="{FCBAC2C9-F0A9-4842-A076-956B93372765}" dt="2025-04-28T07:43:59.095" v="1898" actId="20577"/>
          <ac:spMkLst>
            <pc:docMk/>
            <pc:sldMk cId="316973130" sldId="291"/>
            <ac:spMk id="2" creationId="{E8AC4A30-C540-4D89-A699-3A72B8C6557A}"/>
          </ac:spMkLst>
        </pc:spChg>
        <pc:spChg chg="mod">
          <ac:chgData name="KOUNTOURIS Petros" userId="4ec3dec2-1a52-421d-9bba-c12de27411ab" providerId="ADAL" clId="{FCBAC2C9-F0A9-4842-A076-956B93372765}" dt="2025-04-28T07:44:03.016" v="1904" actId="20577"/>
          <ac:spMkLst>
            <pc:docMk/>
            <pc:sldMk cId="316973130" sldId="291"/>
            <ac:spMk id="3" creationId="{7A154DF6-8AD6-477B-8EFC-054B8D09FAC7}"/>
          </ac:spMkLst>
        </pc:spChg>
      </pc:sldChg>
      <pc:sldChg chg="del">
        <pc:chgData name="KOUNTOURIS Petros" userId="4ec3dec2-1a52-421d-9bba-c12de27411ab" providerId="ADAL" clId="{FCBAC2C9-F0A9-4842-A076-956B93372765}" dt="2025-04-27T09:25:50.254" v="1601" actId="2696"/>
        <pc:sldMkLst>
          <pc:docMk/>
          <pc:sldMk cId="350377515" sldId="292"/>
        </pc:sldMkLst>
      </pc:sldChg>
      <pc:sldChg chg="addSp delSp modSp mod ord">
        <pc:chgData name="KOUNTOURIS Petros" userId="4ec3dec2-1a52-421d-9bba-c12de27411ab" providerId="ADAL" clId="{FCBAC2C9-F0A9-4842-A076-956B93372765}" dt="2025-04-27T09:09:38.570" v="1462" actId="1076"/>
        <pc:sldMkLst>
          <pc:docMk/>
          <pc:sldMk cId="1422006668" sldId="293"/>
        </pc:sldMkLst>
        <pc:spChg chg="mod">
          <ac:chgData name="KOUNTOURIS Petros" userId="4ec3dec2-1a52-421d-9bba-c12de27411ab" providerId="ADAL" clId="{FCBAC2C9-F0A9-4842-A076-956B93372765}" dt="2025-04-27T09:06:31.314" v="1445" actId="20577"/>
          <ac:spMkLst>
            <pc:docMk/>
            <pc:sldMk cId="1422006668" sldId="293"/>
            <ac:spMk id="2" creationId="{0CC3DEC8-E8E3-482D-7D14-EE75EFD6BEC2}"/>
          </ac:spMkLst>
        </pc:spChg>
        <pc:spChg chg="del">
          <ac:chgData name="KOUNTOURIS Petros" userId="4ec3dec2-1a52-421d-9bba-c12de27411ab" providerId="ADAL" clId="{FCBAC2C9-F0A9-4842-A076-956B93372765}" dt="2025-04-27T09:06:37.718" v="1446" actId="478"/>
          <ac:spMkLst>
            <pc:docMk/>
            <pc:sldMk cId="1422006668" sldId="293"/>
            <ac:spMk id="3" creationId="{7FFC3EB9-59DD-B105-52E5-E29D21ABF2B9}"/>
          </ac:spMkLst>
        </pc:spChg>
        <pc:spChg chg="add del mod">
          <ac:chgData name="KOUNTOURIS Petros" userId="4ec3dec2-1a52-421d-9bba-c12de27411ab" providerId="ADAL" clId="{FCBAC2C9-F0A9-4842-A076-956B93372765}" dt="2025-04-27T09:06:39.458" v="1447" actId="478"/>
          <ac:spMkLst>
            <pc:docMk/>
            <pc:sldMk cId="1422006668" sldId="293"/>
            <ac:spMk id="5" creationId="{9EE92D06-58EF-D4E6-76E7-3DC30102E530}"/>
          </ac:spMkLst>
        </pc:spChg>
        <pc:picChg chg="add mod">
          <ac:chgData name="KOUNTOURIS Petros" userId="4ec3dec2-1a52-421d-9bba-c12de27411ab" providerId="ADAL" clId="{FCBAC2C9-F0A9-4842-A076-956B93372765}" dt="2025-04-27T09:08:14.676" v="1459" actId="1076"/>
          <ac:picMkLst>
            <pc:docMk/>
            <pc:sldMk cId="1422006668" sldId="293"/>
            <ac:picMk id="6" creationId="{5B56DC72-C9DC-D82B-FF81-38C48A53AD80}"/>
          </ac:picMkLst>
        </pc:picChg>
        <pc:picChg chg="add mod">
          <ac:chgData name="KOUNTOURIS Petros" userId="4ec3dec2-1a52-421d-9bba-c12de27411ab" providerId="ADAL" clId="{FCBAC2C9-F0A9-4842-A076-956B93372765}" dt="2025-04-27T09:08:16.857" v="1460" actId="1076"/>
          <ac:picMkLst>
            <pc:docMk/>
            <pc:sldMk cId="1422006668" sldId="293"/>
            <ac:picMk id="7" creationId="{E4982A61-92AE-BDBD-A9E9-3BF1DA58500D}"/>
          </ac:picMkLst>
        </pc:picChg>
        <pc:picChg chg="add mod">
          <ac:chgData name="KOUNTOURIS Petros" userId="4ec3dec2-1a52-421d-9bba-c12de27411ab" providerId="ADAL" clId="{FCBAC2C9-F0A9-4842-A076-956B93372765}" dt="2025-04-27T09:09:38.570" v="1462" actId="1076"/>
          <ac:picMkLst>
            <pc:docMk/>
            <pc:sldMk cId="1422006668" sldId="293"/>
            <ac:picMk id="8" creationId="{05C78FFE-BAF1-267F-1665-9A84375E1A91}"/>
          </ac:picMkLst>
        </pc:picChg>
      </pc:sldChg>
      <pc:sldChg chg="addSp delSp modSp new mod modClrScheme chgLayout">
        <pc:chgData name="KOUNTOURIS Petros" userId="4ec3dec2-1a52-421d-9bba-c12de27411ab" providerId="ADAL" clId="{FCBAC2C9-F0A9-4842-A076-956B93372765}" dt="2025-04-26T14:20:13.839" v="11" actId="14100"/>
        <pc:sldMkLst>
          <pc:docMk/>
          <pc:sldMk cId="438989801" sldId="294"/>
        </pc:sldMkLst>
        <pc:graphicFrameChg chg="add mod">
          <ac:chgData name="KOUNTOURIS Petros" userId="4ec3dec2-1a52-421d-9bba-c12de27411ab" providerId="ADAL" clId="{FCBAC2C9-F0A9-4842-A076-956B93372765}" dt="2025-04-26T14:20:13.839" v="11" actId="14100"/>
          <ac:graphicFrameMkLst>
            <pc:docMk/>
            <pc:sldMk cId="438989801" sldId="294"/>
            <ac:graphicFrameMk id="6" creationId="{AF474B57-9201-54F3-76B9-71A32C1E36FF}"/>
          </ac:graphicFrameMkLst>
        </pc:graphicFrameChg>
      </pc:sldChg>
      <pc:sldChg chg="add">
        <pc:chgData name="KOUNTOURIS Petros" userId="4ec3dec2-1a52-421d-9bba-c12de27411ab" providerId="ADAL" clId="{FCBAC2C9-F0A9-4842-A076-956B93372765}" dt="2025-04-26T16:03:19.351" v="19" actId="2890"/>
        <pc:sldMkLst>
          <pc:docMk/>
          <pc:sldMk cId="2813159987" sldId="295"/>
        </pc:sldMkLst>
      </pc:sldChg>
      <pc:sldChg chg="addSp modSp new mod">
        <pc:chgData name="KOUNTOURIS Petros" userId="4ec3dec2-1a52-421d-9bba-c12de27411ab" providerId="ADAL" clId="{FCBAC2C9-F0A9-4842-A076-956B93372765}" dt="2025-04-27T09:25:14.378" v="1599" actId="20577"/>
        <pc:sldMkLst>
          <pc:docMk/>
          <pc:sldMk cId="4247312185" sldId="296"/>
        </pc:sldMkLst>
        <pc:spChg chg="mod">
          <ac:chgData name="KOUNTOURIS Petros" userId="4ec3dec2-1a52-421d-9bba-c12de27411ab" providerId="ADAL" clId="{FCBAC2C9-F0A9-4842-A076-956B93372765}" dt="2025-04-27T08:37:27.467" v="1380" actId="20577"/>
          <ac:spMkLst>
            <pc:docMk/>
            <pc:sldMk cId="4247312185" sldId="296"/>
            <ac:spMk id="2" creationId="{D33BC107-3917-FB7E-3EEF-0D26B3C1176A}"/>
          </ac:spMkLst>
        </pc:spChg>
        <pc:spChg chg="mod">
          <ac:chgData name="KOUNTOURIS Petros" userId="4ec3dec2-1a52-421d-9bba-c12de27411ab" providerId="ADAL" clId="{FCBAC2C9-F0A9-4842-A076-956B93372765}" dt="2025-04-27T09:25:14.378" v="1599" actId="20577"/>
          <ac:spMkLst>
            <pc:docMk/>
            <pc:sldMk cId="4247312185" sldId="296"/>
            <ac:spMk id="3" creationId="{DE48C450-C6F2-B526-D135-62DD595B7017}"/>
          </ac:spMkLst>
        </pc:spChg>
        <pc:picChg chg="add">
          <ac:chgData name="KOUNTOURIS Petros" userId="4ec3dec2-1a52-421d-9bba-c12de27411ab" providerId="ADAL" clId="{FCBAC2C9-F0A9-4842-A076-956B93372765}" dt="2025-04-27T09:22:07.415" v="1547"/>
          <ac:picMkLst>
            <pc:docMk/>
            <pc:sldMk cId="4247312185" sldId="296"/>
            <ac:picMk id="4" creationId="{CAC73177-B8D0-DE8A-09B3-6C7D12E549EB}"/>
          </ac:picMkLst>
        </pc:picChg>
        <pc:picChg chg="add mod">
          <ac:chgData name="KOUNTOURIS Petros" userId="4ec3dec2-1a52-421d-9bba-c12de27411ab" providerId="ADAL" clId="{FCBAC2C9-F0A9-4842-A076-956B93372765}" dt="2025-04-27T09:24:01.127" v="1570" actId="1076"/>
          <ac:picMkLst>
            <pc:docMk/>
            <pc:sldMk cId="4247312185" sldId="296"/>
            <ac:picMk id="5" creationId="{0D65CB4D-E6F4-EE1E-DB24-594553262077}"/>
          </ac:picMkLst>
        </pc:picChg>
      </pc:sldChg>
      <pc:sldChg chg="addSp delSp modSp new mod">
        <pc:chgData name="KOUNTOURIS Petros" userId="4ec3dec2-1a52-421d-9bba-c12de27411ab" providerId="ADAL" clId="{FCBAC2C9-F0A9-4842-A076-956B93372765}" dt="2025-04-28T07:34:03.444" v="1871" actId="14100"/>
        <pc:sldMkLst>
          <pc:docMk/>
          <pc:sldMk cId="597994731" sldId="297"/>
        </pc:sldMkLst>
        <pc:spChg chg="del">
          <ac:chgData name="KOUNTOURIS Petros" userId="4ec3dec2-1a52-421d-9bba-c12de27411ab" providerId="ADAL" clId="{FCBAC2C9-F0A9-4842-A076-956B93372765}" dt="2025-04-28T07:33:55.817" v="1869" actId="478"/>
          <ac:spMkLst>
            <pc:docMk/>
            <pc:sldMk cId="597994731" sldId="297"/>
            <ac:spMk id="2" creationId="{0A659559-8E57-8FF2-8D9B-B2CAC818BB7D}"/>
          </ac:spMkLst>
        </pc:spChg>
        <pc:spChg chg="del">
          <ac:chgData name="KOUNTOURIS Petros" userId="4ec3dec2-1a52-421d-9bba-c12de27411ab" providerId="ADAL" clId="{FCBAC2C9-F0A9-4842-A076-956B93372765}" dt="2025-04-27T09:11:32.671" v="1474"/>
          <ac:spMkLst>
            <pc:docMk/>
            <pc:sldMk cId="597994731" sldId="297"/>
            <ac:spMk id="3" creationId="{318E8B36-DED8-628E-C6ED-A74C0362FD73}"/>
          </ac:spMkLst>
        </pc:spChg>
        <pc:graphicFrameChg chg="add mod">
          <ac:chgData name="KOUNTOURIS Petros" userId="4ec3dec2-1a52-421d-9bba-c12de27411ab" providerId="ADAL" clId="{FCBAC2C9-F0A9-4842-A076-956B93372765}" dt="2025-04-28T07:34:03.444" v="1871" actId="14100"/>
          <ac:graphicFrameMkLst>
            <pc:docMk/>
            <pc:sldMk cId="597994731" sldId="297"/>
            <ac:graphicFrameMk id="4" creationId="{9C4FA531-19D2-39FE-12F3-4A9C499655F9}"/>
          </ac:graphicFrameMkLst>
        </pc:graphicFrameChg>
      </pc:sldChg>
      <pc:sldChg chg="addSp delSp modSp new mod">
        <pc:chgData name="KOUNTOURIS Petros" userId="4ec3dec2-1a52-421d-9bba-c12de27411ab" providerId="ADAL" clId="{FCBAC2C9-F0A9-4842-A076-956B93372765}" dt="2025-04-28T07:33:50.261" v="1868" actId="1076"/>
        <pc:sldMkLst>
          <pc:docMk/>
          <pc:sldMk cId="3633803741" sldId="298"/>
        </pc:sldMkLst>
        <pc:spChg chg="del">
          <ac:chgData name="KOUNTOURIS Petros" userId="4ec3dec2-1a52-421d-9bba-c12de27411ab" providerId="ADAL" clId="{FCBAC2C9-F0A9-4842-A076-956B93372765}" dt="2025-04-28T07:33:38.322" v="1865" actId="478"/>
          <ac:spMkLst>
            <pc:docMk/>
            <pc:sldMk cId="3633803741" sldId="298"/>
            <ac:spMk id="2" creationId="{014BB2F6-AE39-26C8-3C21-CEAE5DDD8014}"/>
          </ac:spMkLst>
        </pc:spChg>
        <pc:spChg chg="del">
          <ac:chgData name="KOUNTOURIS Petros" userId="4ec3dec2-1a52-421d-9bba-c12de27411ab" providerId="ADAL" clId="{FCBAC2C9-F0A9-4842-A076-956B93372765}" dt="2025-04-27T09:12:07.373" v="1476"/>
          <ac:spMkLst>
            <pc:docMk/>
            <pc:sldMk cId="3633803741" sldId="298"/>
            <ac:spMk id="3" creationId="{29C148C9-A4FC-184C-FBB9-870D25313902}"/>
          </ac:spMkLst>
        </pc:spChg>
        <pc:graphicFrameChg chg="add mod">
          <ac:chgData name="KOUNTOURIS Petros" userId="4ec3dec2-1a52-421d-9bba-c12de27411ab" providerId="ADAL" clId="{FCBAC2C9-F0A9-4842-A076-956B93372765}" dt="2025-04-28T07:33:50.261" v="1868" actId="1076"/>
          <ac:graphicFrameMkLst>
            <pc:docMk/>
            <pc:sldMk cId="3633803741" sldId="298"/>
            <ac:graphicFrameMk id="4" creationId="{047ACA80-92E2-D689-3169-2A0DAA64AE94}"/>
          </ac:graphicFrameMkLst>
        </pc:graphicFrameChg>
      </pc:sldChg>
      <pc:sldChg chg="addSp delSp modSp new mod ord">
        <pc:chgData name="KOUNTOURIS Petros" userId="4ec3dec2-1a52-421d-9bba-c12de27411ab" providerId="ADAL" clId="{FCBAC2C9-F0A9-4842-A076-956B93372765}" dt="2025-04-28T07:33:16.056" v="1864" actId="1076"/>
        <pc:sldMkLst>
          <pc:docMk/>
          <pc:sldMk cId="2040438982" sldId="299"/>
        </pc:sldMkLst>
        <pc:spChg chg="del">
          <ac:chgData name="KOUNTOURIS Petros" userId="4ec3dec2-1a52-421d-9bba-c12de27411ab" providerId="ADAL" clId="{FCBAC2C9-F0A9-4842-A076-956B93372765}" dt="2025-04-28T07:33:01.066" v="1862" actId="478"/>
          <ac:spMkLst>
            <pc:docMk/>
            <pc:sldMk cId="2040438982" sldId="299"/>
            <ac:spMk id="2" creationId="{8F8DF0F3-B0E2-360A-94FB-7D8FCF92553D}"/>
          </ac:spMkLst>
        </pc:spChg>
        <pc:spChg chg="del">
          <ac:chgData name="KOUNTOURIS Petros" userId="4ec3dec2-1a52-421d-9bba-c12de27411ab" providerId="ADAL" clId="{FCBAC2C9-F0A9-4842-A076-956B93372765}" dt="2025-04-27T09:12:44.338" v="1478"/>
          <ac:spMkLst>
            <pc:docMk/>
            <pc:sldMk cId="2040438982" sldId="299"/>
            <ac:spMk id="3" creationId="{E7F8C13C-1E06-5212-D7AD-DCB4AEB804CD}"/>
          </ac:spMkLst>
        </pc:spChg>
        <pc:graphicFrameChg chg="add mod">
          <ac:chgData name="KOUNTOURIS Petros" userId="4ec3dec2-1a52-421d-9bba-c12de27411ab" providerId="ADAL" clId="{FCBAC2C9-F0A9-4842-A076-956B93372765}" dt="2025-04-28T07:33:16.056" v="1864" actId="1076"/>
          <ac:graphicFrameMkLst>
            <pc:docMk/>
            <pc:sldMk cId="2040438982" sldId="299"/>
            <ac:graphicFrameMk id="4" creationId="{F3D1641F-65B8-0857-5DCD-C9B30F3ECE8B}"/>
          </ac:graphicFrameMkLst>
        </pc:graphicFrameChg>
      </pc:sldChg>
      <pc:sldChg chg="addSp new ord">
        <pc:chgData name="KOUNTOURIS Petros" userId="4ec3dec2-1a52-421d-9bba-c12de27411ab" providerId="ADAL" clId="{FCBAC2C9-F0A9-4842-A076-956B93372765}" dt="2025-04-27T09:49:01.989" v="1640" actId="20578"/>
        <pc:sldMkLst>
          <pc:docMk/>
          <pc:sldMk cId="3787905906" sldId="300"/>
        </pc:sldMkLst>
        <pc:graphicFrameChg chg="add">
          <ac:chgData name="KOUNTOURIS Petros" userId="4ec3dec2-1a52-421d-9bba-c12de27411ab" providerId="ADAL" clId="{FCBAC2C9-F0A9-4842-A076-956B93372765}" dt="2025-04-27T09:47:46.256" v="1636"/>
          <ac:graphicFrameMkLst>
            <pc:docMk/>
            <pc:sldMk cId="3787905906" sldId="300"/>
            <ac:graphicFrameMk id="2" creationId="{E14990C9-FA5A-D533-EC0D-AF8873897D28}"/>
          </ac:graphicFrameMkLst>
        </pc:graphicFrameChg>
      </pc:sldChg>
      <pc:sldChg chg="addSp new ord">
        <pc:chgData name="KOUNTOURIS Petros" userId="4ec3dec2-1a52-421d-9bba-c12de27411ab" providerId="ADAL" clId="{FCBAC2C9-F0A9-4842-A076-956B93372765}" dt="2025-04-27T09:49:01.989" v="1640" actId="20578"/>
        <pc:sldMkLst>
          <pc:docMk/>
          <pc:sldMk cId="1113833993" sldId="301"/>
        </pc:sldMkLst>
        <pc:graphicFrameChg chg="add">
          <ac:chgData name="KOUNTOURIS Petros" userId="4ec3dec2-1a52-421d-9bba-c12de27411ab" providerId="ADAL" clId="{FCBAC2C9-F0A9-4842-A076-956B93372765}" dt="2025-04-27T09:48:15.306" v="1638"/>
          <ac:graphicFrameMkLst>
            <pc:docMk/>
            <pc:sldMk cId="1113833993" sldId="301"/>
            <ac:graphicFrameMk id="2" creationId="{085D000D-6CD6-6E12-05FE-D86DC72521BC}"/>
          </ac:graphicFrameMkLst>
        </pc:graphicFrameChg>
      </pc:sldChg>
    </pc:docChg>
  </pc:docChgLst>
  <pc:docChgLst>
    <pc:chgData name="Cornet, R. (Ronald)" userId="7c076f80-1d5a-4d79-ad72-e1750d96c801" providerId="ADAL" clId="{C18C11BC-1989-42DA-A6CB-29BA565340DF}"/>
    <pc:docChg chg="undo custSel addSld modSld">
      <pc:chgData name="Cornet, R. (Ronald)" userId="7c076f80-1d5a-4d79-ad72-e1750d96c801" providerId="ADAL" clId="{C18C11BC-1989-42DA-A6CB-29BA565340DF}" dt="2025-05-02T12:36:27.876" v="63" actId="6549"/>
      <pc:docMkLst>
        <pc:docMk/>
      </pc:docMkLst>
      <pc:sldChg chg="addSp modSp new mod modClrScheme chgLayout">
        <pc:chgData name="Cornet, R. (Ronald)" userId="7c076f80-1d5a-4d79-ad72-e1750d96c801" providerId="ADAL" clId="{C18C11BC-1989-42DA-A6CB-29BA565340DF}" dt="2025-05-02T12:30:50.295" v="49" actId="27636"/>
        <pc:sldMkLst>
          <pc:docMk/>
          <pc:sldMk cId="1998628651" sldId="258"/>
        </pc:sldMkLst>
        <pc:spChg chg="mod ord">
          <ac:chgData name="Cornet, R. (Ronald)" userId="7c076f80-1d5a-4d79-ad72-e1750d96c801" providerId="ADAL" clId="{C18C11BC-1989-42DA-A6CB-29BA565340DF}" dt="2025-05-02T12:28:56.934" v="26" actId="700"/>
          <ac:spMkLst>
            <pc:docMk/>
            <pc:sldMk cId="1998628651" sldId="258"/>
            <ac:spMk id="2" creationId="{7AD58DD1-72A0-EAEA-842C-3C5F00080CD2}"/>
          </ac:spMkLst>
        </pc:spChg>
        <pc:spChg chg="mod ord">
          <ac:chgData name="Cornet, R. (Ronald)" userId="7c076f80-1d5a-4d79-ad72-e1750d96c801" providerId="ADAL" clId="{C18C11BC-1989-42DA-A6CB-29BA565340DF}" dt="2025-05-02T12:30:50.292" v="48" actId="27636"/>
          <ac:spMkLst>
            <pc:docMk/>
            <pc:sldMk cId="1998628651" sldId="258"/>
            <ac:spMk id="3" creationId="{30FC6659-5594-A1D0-6331-B3A8FFAD11D8}"/>
          </ac:spMkLst>
        </pc:spChg>
        <pc:spChg chg="add mod ord">
          <ac:chgData name="Cornet, R. (Ronald)" userId="7c076f80-1d5a-4d79-ad72-e1750d96c801" providerId="ADAL" clId="{C18C11BC-1989-42DA-A6CB-29BA565340DF}" dt="2025-05-02T12:30:50.295" v="49" actId="27636"/>
          <ac:spMkLst>
            <pc:docMk/>
            <pc:sldMk cId="1998628651" sldId="258"/>
            <ac:spMk id="4" creationId="{6BB66FFD-3F9C-773E-CC77-DE09C63D2386}"/>
          </ac:spMkLst>
        </pc:spChg>
      </pc:sldChg>
      <pc:sldChg chg="addSp delSp modSp new mod modClrScheme chgLayout">
        <pc:chgData name="Cornet, R. (Ronald)" userId="7c076f80-1d5a-4d79-ad72-e1750d96c801" providerId="ADAL" clId="{C18C11BC-1989-42DA-A6CB-29BA565340DF}" dt="2025-05-02T12:36:27.876" v="63" actId="6549"/>
        <pc:sldMkLst>
          <pc:docMk/>
          <pc:sldMk cId="4209396496" sldId="259"/>
        </pc:sldMkLst>
        <pc:spChg chg="del mod ord">
          <ac:chgData name="Cornet, R. (Ronald)" userId="7c076f80-1d5a-4d79-ad72-e1750d96c801" providerId="ADAL" clId="{C18C11BC-1989-42DA-A6CB-29BA565340DF}" dt="2025-05-02T12:36:19.459" v="51" actId="700"/>
          <ac:spMkLst>
            <pc:docMk/>
            <pc:sldMk cId="4209396496" sldId="259"/>
            <ac:spMk id="2" creationId="{F9F9C6EC-C396-78D2-39B8-93254ED61C16}"/>
          </ac:spMkLst>
        </pc:spChg>
        <pc:spChg chg="del mod ord">
          <ac:chgData name="Cornet, R. (Ronald)" userId="7c076f80-1d5a-4d79-ad72-e1750d96c801" providerId="ADAL" clId="{C18C11BC-1989-42DA-A6CB-29BA565340DF}" dt="2025-05-02T12:36:19.459" v="51" actId="700"/>
          <ac:spMkLst>
            <pc:docMk/>
            <pc:sldMk cId="4209396496" sldId="259"/>
            <ac:spMk id="3" creationId="{C0B5B95C-9946-748E-EC32-17FF6046C19E}"/>
          </ac:spMkLst>
        </pc:spChg>
        <pc:spChg chg="del">
          <ac:chgData name="Cornet, R. (Ronald)" userId="7c076f80-1d5a-4d79-ad72-e1750d96c801" providerId="ADAL" clId="{C18C11BC-1989-42DA-A6CB-29BA565340DF}" dt="2025-05-02T12:36:19.459" v="51" actId="700"/>
          <ac:spMkLst>
            <pc:docMk/>
            <pc:sldMk cId="4209396496" sldId="259"/>
            <ac:spMk id="4" creationId="{80D6BBDB-183E-BF16-87B7-F2B4D28257A3}"/>
          </ac:spMkLst>
        </pc:spChg>
        <pc:spChg chg="add mod ord">
          <ac:chgData name="Cornet, R. (Ronald)" userId="7c076f80-1d5a-4d79-ad72-e1750d96c801" providerId="ADAL" clId="{C18C11BC-1989-42DA-A6CB-29BA565340DF}" dt="2025-05-02T12:36:22.464" v="59" actId="20577"/>
          <ac:spMkLst>
            <pc:docMk/>
            <pc:sldMk cId="4209396496" sldId="259"/>
            <ac:spMk id="5" creationId="{726413D6-C712-0921-25E4-744D50A22084}"/>
          </ac:spMkLst>
        </pc:spChg>
        <pc:spChg chg="add mod ord">
          <ac:chgData name="Cornet, R. (Ronald)" userId="7c076f80-1d5a-4d79-ad72-e1750d96c801" providerId="ADAL" clId="{C18C11BC-1989-42DA-A6CB-29BA565340DF}" dt="2025-05-02T12:36:27.876" v="63" actId="6549"/>
          <ac:spMkLst>
            <pc:docMk/>
            <pc:sldMk cId="4209396496" sldId="259"/>
            <ac:spMk id="6" creationId="{CA5DA679-C315-899D-3362-67FDC6F6337E}"/>
          </ac:spMkLst>
        </pc:spChg>
      </pc:sldChg>
    </pc:docChg>
  </pc:docChgLst>
  <pc:docChgLst>
    <pc:chgData name="Cornet, R. (Ronald)" userId="S::r.cornet_amsterdamumc.nl#ext#@cingaccy.onmicrosoft.com::4769a3bf-af45-4090-bdfe-7fd20d51f28d" providerId="AD" clId="Web-{80104C91-98A7-6E27-C6C7-8F44A8D665BF}"/>
    <pc:docChg chg="addSld">
      <pc:chgData name="Cornet, R. (Ronald)" userId="S::r.cornet_amsterdamumc.nl#ext#@cingaccy.onmicrosoft.com::4769a3bf-af45-4090-bdfe-7fd20d51f28d" providerId="AD" clId="Web-{80104C91-98A7-6E27-C6C7-8F44A8D665BF}" dt="2025-05-12T10:33:44.497" v="0"/>
      <pc:docMkLst>
        <pc:docMk/>
      </pc:docMkLst>
      <pc:sldChg chg="new">
        <pc:chgData name="Cornet, R. (Ronald)" userId="S::r.cornet_amsterdamumc.nl#ext#@cingaccy.onmicrosoft.com::4769a3bf-af45-4090-bdfe-7fd20d51f28d" providerId="AD" clId="Web-{80104C91-98A7-6E27-C6C7-8F44A8D665BF}" dt="2025-05-12T10:33:44.497" v="0"/>
        <pc:sldMkLst>
          <pc:docMk/>
          <pc:sldMk cId="2320907318" sldId="260"/>
        </pc:sldMkLst>
      </pc:sldChg>
    </pc:docChg>
  </pc:docChgLst>
  <pc:docChgLst>
    <pc:chgData name="RUHLUEL Dilem" userId="94a67656-b15c-4e57-a427-d1f0268e7ee0" providerId="ADAL" clId="{4DFC198A-0DCA-43C7-A23F-D788E1C30A19}"/>
    <pc:docChg chg="custSel modMainMaster">
      <pc:chgData name="RUHLUEL Dilem" userId="94a67656-b15c-4e57-a427-d1f0268e7ee0" providerId="ADAL" clId="{4DFC198A-0DCA-43C7-A23F-D788E1C30A19}" dt="2024-09-17T06:49:06.667" v="51"/>
      <pc:docMkLst>
        <pc:docMk/>
      </pc:docMkLst>
      <pc:sldMasterChg chg="modSldLayout">
        <pc:chgData name="RUHLUEL Dilem" userId="94a67656-b15c-4e57-a427-d1f0268e7ee0" providerId="ADAL" clId="{4DFC198A-0DCA-43C7-A23F-D788E1C30A19}" dt="2024-09-17T06:49:06.667" v="51"/>
        <pc:sldMasterMkLst>
          <pc:docMk/>
          <pc:sldMasterMk cId="2828315910" sldId="2147483648"/>
        </pc:sldMasterMkLst>
        <pc:sldLayoutChg chg="addSp delSp modSp mod">
          <pc:chgData name="RUHLUEL Dilem" userId="94a67656-b15c-4e57-a427-d1f0268e7ee0" providerId="ADAL" clId="{4DFC198A-0DCA-43C7-A23F-D788E1C30A19}" dt="2024-09-17T06:49:06.667" v="51"/>
          <pc:sldLayoutMkLst>
            <pc:docMk/>
            <pc:sldMasterMk cId="2828315910" sldId="2147483648"/>
            <pc:sldLayoutMk cId="1240334296" sldId="2147483649"/>
          </pc:sldLayoutMkLst>
        </pc:sldLayoutChg>
        <pc:sldLayoutChg chg="addSp delSp modSp mod">
          <pc:chgData name="RUHLUEL Dilem" userId="94a67656-b15c-4e57-a427-d1f0268e7ee0" providerId="ADAL" clId="{4DFC198A-0DCA-43C7-A23F-D788E1C30A19}" dt="2024-09-17T06:49:04.275" v="49"/>
          <pc:sldLayoutMkLst>
            <pc:docMk/>
            <pc:sldMasterMk cId="2828315910" sldId="2147483648"/>
            <pc:sldLayoutMk cId="3842424142" sldId="2147483650"/>
          </pc:sldLayoutMkLst>
        </pc:sldLayoutChg>
        <pc:sldLayoutChg chg="addSp delSp modSp mod">
          <pc:chgData name="RUHLUEL Dilem" userId="94a67656-b15c-4e57-a427-d1f0268e7ee0" providerId="ADAL" clId="{4DFC198A-0DCA-43C7-A23F-D788E1C30A19}" dt="2024-09-17T06:49:01.234" v="47"/>
          <pc:sldLayoutMkLst>
            <pc:docMk/>
            <pc:sldMasterMk cId="2828315910" sldId="2147483648"/>
            <pc:sldLayoutMk cId="555585843" sldId="2147483651"/>
          </pc:sldLayoutMkLst>
        </pc:sldLayoutChg>
        <pc:sldLayoutChg chg="addSp delSp modSp mod">
          <pc:chgData name="RUHLUEL Dilem" userId="94a67656-b15c-4e57-a427-d1f0268e7ee0" providerId="ADAL" clId="{4DFC198A-0DCA-43C7-A23F-D788E1C30A19}" dt="2024-09-17T06:48:53.466" v="45"/>
          <pc:sldLayoutMkLst>
            <pc:docMk/>
            <pc:sldMasterMk cId="2828315910" sldId="2147483648"/>
            <pc:sldLayoutMk cId="3634208034" sldId="2147483652"/>
          </pc:sldLayoutMkLst>
        </pc:sldLayoutChg>
        <pc:sldLayoutChg chg="addSp delSp modSp mod">
          <pc:chgData name="RUHLUEL Dilem" userId="94a67656-b15c-4e57-a427-d1f0268e7ee0" providerId="ADAL" clId="{4DFC198A-0DCA-43C7-A23F-D788E1C30A19}" dt="2024-09-17T06:48:48.308" v="43"/>
          <pc:sldLayoutMkLst>
            <pc:docMk/>
            <pc:sldMasterMk cId="2828315910" sldId="2147483648"/>
            <pc:sldLayoutMk cId="1578947789" sldId="2147483653"/>
          </pc:sldLayoutMkLst>
        </pc:sldLayoutChg>
        <pc:sldLayoutChg chg="addSp delSp modSp mod">
          <pc:chgData name="RUHLUEL Dilem" userId="94a67656-b15c-4e57-a427-d1f0268e7ee0" providerId="ADAL" clId="{4DFC198A-0DCA-43C7-A23F-D788E1C30A19}" dt="2024-09-17T06:48:37.803" v="38"/>
          <pc:sldLayoutMkLst>
            <pc:docMk/>
            <pc:sldMasterMk cId="2828315910" sldId="2147483648"/>
            <pc:sldLayoutMk cId="2869345580" sldId="2147483654"/>
          </pc:sldLayoutMkLst>
        </pc:sldLayoutChg>
        <pc:sldLayoutChg chg="addSp delSp modSp mod">
          <pc:chgData name="RUHLUEL Dilem" userId="94a67656-b15c-4e57-a427-d1f0268e7ee0" providerId="ADAL" clId="{4DFC198A-0DCA-43C7-A23F-D788E1C30A19}" dt="2024-09-17T06:48:27.383" v="33" actId="1076"/>
          <pc:sldLayoutMkLst>
            <pc:docMk/>
            <pc:sldMasterMk cId="2828315910" sldId="2147483648"/>
            <pc:sldLayoutMk cId="3714274027" sldId="2147483655"/>
          </pc:sldLayoutMkLst>
        </pc:sldLayoutChg>
        <pc:sldLayoutChg chg="addSp modSp mod">
          <pc:chgData name="RUHLUEL Dilem" userId="94a67656-b15c-4e57-a427-d1f0268e7ee0" providerId="ADAL" clId="{4DFC198A-0DCA-43C7-A23F-D788E1C30A19}" dt="2024-09-17T06:48:06.055" v="27" actId="1076"/>
          <pc:sldLayoutMkLst>
            <pc:docMk/>
            <pc:sldMasterMk cId="2828315910" sldId="2147483648"/>
            <pc:sldLayoutMk cId="3616311315" sldId="2147483656"/>
          </pc:sldLayoutMkLst>
        </pc:sldLayoutChg>
        <pc:sldLayoutChg chg="addSp delSp modSp mod">
          <pc:chgData name="RUHLUEL Dilem" userId="94a67656-b15c-4e57-a427-d1f0268e7ee0" providerId="ADAL" clId="{4DFC198A-0DCA-43C7-A23F-D788E1C30A19}" dt="2024-09-17T06:48:19.651" v="30"/>
          <pc:sldLayoutMkLst>
            <pc:docMk/>
            <pc:sldMasterMk cId="2828315910" sldId="2147483648"/>
            <pc:sldLayoutMk cId="58217585" sldId="2147483657"/>
          </pc:sldLayoutMkLst>
        </pc:sldLayoutChg>
      </pc:sldMasterChg>
    </pc:docChg>
  </pc:docChgLst>
  <pc:docChgLst>
    <pc:chgData name="Cornet, R. (Ronald)" userId="7c076f80-1d5a-4d79-ad72-e1750d96c801" providerId="ADAL" clId="{4EBE10CF-A327-4D55-85E7-36FCB6776183}"/>
    <pc:docChg chg="undo custSel modSld">
      <pc:chgData name="Cornet, R. (Ronald)" userId="7c076f80-1d5a-4d79-ad72-e1750d96c801" providerId="ADAL" clId="{4EBE10CF-A327-4D55-85E7-36FCB6776183}" dt="2025-05-13T09:07:22.141" v="22" actId="5793"/>
      <pc:docMkLst>
        <pc:docMk/>
      </pc:docMkLst>
      <pc:sldChg chg="modSp mod">
        <pc:chgData name="Cornet, R. (Ronald)" userId="7c076f80-1d5a-4d79-ad72-e1750d96c801" providerId="ADAL" clId="{4EBE10CF-A327-4D55-85E7-36FCB6776183}" dt="2025-05-13T09:07:22.141" v="22" actId="5793"/>
        <pc:sldMkLst>
          <pc:docMk/>
          <pc:sldMk cId="4195504389" sldId="271"/>
        </pc:sldMkLst>
        <pc:spChg chg="mod">
          <ac:chgData name="Cornet, R. (Ronald)" userId="7c076f80-1d5a-4d79-ad72-e1750d96c801" providerId="ADAL" clId="{4EBE10CF-A327-4D55-85E7-36FCB6776183}" dt="2025-05-13T09:07:22.141" v="22" actId="5793"/>
          <ac:spMkLst>
            <pc:docMk/>
            <pc:sldMk cId="4195504389" sldId="271"/>
            <ac:spMk id="3" creationId="{F6193F02-7AAF-05E0-324E-3D2F34D03DF5}"/>
          </ac:spMkLst>
        </pc:spChg>
      </pc:sldChg>
    </pc:docChg>
  </pc:docChgLst>
  <pc:docChgLst>
    <pc:chgData name="Kersloot, M.G. (Martijn)" userId="S::m.g.kersloot_amsterdamumc.nl#ext#@cingaccy.onmicrosoft.com::0725718a-7434-4eaa-9590-456e2165824b" providerId="AD" clId="Web-{5EDDA0F2-CE69-34F4-0BD6-283255D7FD53}"/>
    <pc:docChg chg="addSld delSld modSld">
      <pc:chgData name="Kersloot, M.G. (Martijn)" userId="S::m.g.kersloot_amsterdamumc.nl#ext#@cingaccy.onmicrosoft.com::0725718a-7434-4eaa-9590-456e2165824b" providerId="AD" clId="Web-{5EDDA0F2-CE69-34F4-0BD6-283255D7FD53}" dt="2025-05-14T06:22:34.698" v="122"/>
      <pc:docMkLst>
        <pc:docMk/>
      </pc:docMkLst>
      <pc:sldChg chg="addSp delSp modSp new">
        <pc:chgData name="Kersloot, M.G. (Martijn)" userId="S::m.g.kersloot_amsterdamumc.nl#ext#@cingaccy.onmicrosoft.com::0725718a-7434-4eaa-9590-456e2165824b" providerId="AD" clId="Web-{5EDDA0F2-CE69-34F4-0BD6-283255D7FD53}" dt="2025-05-14T05:31:55.430" v="8" actId="1076"/>
        <pc:sldMkLst>
          <pc:docMk/>
          <pc:sldMk cId="1454548478" sldId="274"/>
        </pc:sldMkLst>
        <pc:spChg chg="del">
          <ac:chgData name="Kersloot, M.G. (Martijn)" userId="S::m.g.kersloot_amsterdamumc.nl#ext#@cingaccy.onmicrosoft.com::0725718a-7434-4eaa-9590-456e2165824b" providerId="AD" clId="Web-{5EDDA0F2-CE69-34F4-0BD6-283255D7FD53}" dt="2025-05-14T05:31:45.914" v="5"/>
          <ac:spMkLst>
            <pc:docMk/>
            <pc:sldMk cId="1454548478" sldId="274"/>
            <ac:spMk id="3" creationId="{FEBCD388-431C-AC9C-7721-0747600F4CF0}"/>
          </ac:spMkLst>
        </pc:spChg>
        <pc:spChg chg="del">
          <ac:chgData name="Kersloot, M.G. (Martijn)" userId="S::m.g.kersloot_amsterdamumc.nl#ext#@cingaccy.onmicrosoft.com::0725718a-7434-4eaa-9590-456e2165824b" providerId="AD" clId="Web-{5EDDA0F2-CE69-34F4-0BD6-283255D7FD53}" dt="2025-05-14T05:31:48.836" v="6"/>
          <ac:spMkLst>
            <pc:docMk/>
            <pc:sldMk cId="1454548478" sldId="274"/>
            <ac:spMk id="4" creationId="{2DF83E91-06DE-F06E-D423-3077ADC6773F}"/>
          </ac:spMkLst>
        </pc:spChg>
        <pc:spChg chg="add del mod">
          <ac:chgData name="Kersloot, M.G. (Martijn)" userId="S::m.g.kersloot_amsterdamumc.nl#ext#@cingaccy.onmicrosoft.com::0725718a-7434-4eaa-9590-456e2165824b" providerId="AD" clId="Web-{5EDDA0F2-CE69-34F4-0BD6-283255D7FD53}" dt="2025-05-14T05:31:27.163" v="4"/>
          <ac:spMkLst>
            <pc:docMk/>
            <pc:sldMk cId="1454548478" sldId="274"/>
            <ac:spMk id="5" creationId="{B98CC760-1EF7-0ACA-1F8F-E0D4ADDD6E4C}"/>
          </ac:spMkLst>
        </pc:spChg>
        <pc:picChg chg="add mod ord">
          <ac:chgData name="Kersloot, M.G. (Martijn)" userId="S::m.g.kersloot_amsterdamumc.nl#ext#@cingaccy.onmicrosoft.com::0725718a-7434-4eaa-9590-456e2165824b" providerId="AD" clId="Web-{5EDDA0F2-CE69-34F4-0BD6-283255D7FD53}" dt="2025-05-14T05:31:55.430" v="8" actId="1076"/>
          <ac:picMkLst>
            <pc:docMk/>
            <pc:sldMk cId="1454548478" sldId="274"/>
            <ac:picMk id="6" creationId="{082334E3-8F55-DC31-C367-28E4B153ACBE}"/>
          </ac:picMkLst>
        </pc:picChg>
      </pc:sldChg>
      <pc:sldChg chg="modSp new">
        <pc:chgData name="Kersloot, M.G. (Martijn)" userId="S::m.g.kersloot_amsterdamumc.nl#ext#@cingaccy.onmicrosoft.com::0725718a-7434-4eaa-9590-456e2165824b" providerId="AD" clId="Web-{5EDDA0F2-CE69-34F4-0BD6-283255D7FD53}" dt="2025-05-14T05:38:41.458" v="28" actId="20577"/>
        <pc:sldMkLst>
          <pc:docMk/>
          <pc:sldMk cId="2264071402" sldId="275"/>
        </pc:sldMkLst>
        <pc:spChg chg="mod">
          <ac:chgData name="Kersloot, M.G. (Martijn)" userId="S::m.g.kersloot_amsterdamumc.nl#ext#@cingaccy.onmicrosoft.com::0725718a-7434-4eaa-9590-456e2165824b" providerId="AD" clId="Web-{5EDDA0F2-CE69-34F4-0BD6-283255D7FD53}" dt="2025-05-14T05:38:27.504" v="16" actId="20577"/>
          <ac:spMkLst>
            <pc:docMk/>
            <pc:sldMk cId="2264071402" sldId="275"/>
            <ac:spMk id="2" creationId="{58F4ABD8-BF41-76DC-804B-D15EF2FADC63}"/>
          </ac:spMkLst>
        </pc:spChg>
        <pc:spChg chg="mod">
          <ac:chgData name="Kersloot, M.G. (Martijn)" userId="S::m.g.kersloot_amsterdamumc.nl#ext#@cingaccy.onmicrosoft.com::0725718a-7434-4eaa-9590-456e2165824b" providerId="AD" clId="Web-{5EDDA0F2-CE69-34F4-0BD6-283255D7FD53}" dt="2025-05-14T05:38:41.458" v="28" actId="20577"/>
          <ac:spMkLst>
            <pc:docMk/>
            <pc:sldMk cId="2264071402" sldId="275"/>
            <ac:spMk id="3" creationId="{D8E48C2B-2264-4B60-91A1-6801C437EE90}"/>
          </ac:spMkLst>
        </pc:spChg>
      </pc:sldChg>
      <pc:sldChg chg="addSp delSp modSp new">
        <pc:chgData name="Kersloot, M.G. (Martijn)" userId="S::m.g.kersloot_amsterdamumc.nl#ext#@cingaccy.onmicrosoft.com::0725718a-7434-4eaa-9590-456e2165824b" providerId="AD" clId="Web-{5EDDA0F2-CE69-34F4-0BD6-283255D7FD53}" dt="2025-05-14T05:40:52.634" v="72" actId="1076"/>
        <pc:sldMkLst>
          <pc:docMk/>
          <pc:sldMk cId="194724711" sldId="276"/>
        </pc:sldMkLst>
        <pc:spChg chg="mod">
          <ac:chgData name="Kersloot, M.G. (Martijn)" userId="S::m.g.kersloot_amsterdamumc.nl#ext#@cingaccy.onmicrosoft.com::0725718a-7434-4eaa-9590-456e2165824b" providerId="AD" clId="Web-{5EDDA0F2-CE69-34F4-0BD6-283255D7FD53}" dt="2025-05-14T05:40:40.571" v="70" actId="20577"/>
          <ac:spMkLst>
            <pc:docMk/>
            <pc:sldMk cId="194724711" sldId="276"/>
            <ac:spMk id="2" creationId="{2E124640-84EA-FD7A-17BE-81A63336BAEC}"/>
          </ac:spMkLst>
        </pc:spChg>
        <pc:spChg chg="add del mod">
          <ac:chgData name="Kersloot, M.G. (Martijn)" userId="S::m.g.kersloot_amsterdamumc.nl#ext#@cingaccy.onmicrosoft.com::0725718a-7434-4eaa-9590-456e2165824b" providerId="AD" clId="Web-{5EDDA0F2-CE69-34F4-0BD6-283255D7FD53}" dt="2025-05-14T05:39:43.007" v="35" actId="20577"/>
          <ac:spMkLst>
            <pc:docMk/>
            <pc:sldMk cId="194724711" sldId="276"/>
            <ac:spMk id="3" creationId="{76DD515E-26B5-1876-DB19-F1D8742D9177}"/>
          </ac:spMkLst>
        </pc:spChg>
        <pc:spChg chg="del">
          <ac:chgData name="Kersloot, M.G. (Martijn)" userId="S::m.g.kersloot_amsterdamumc.nl#ext#@cingaccy.onmicrosoft.com::0725718a-7434-4eaa-9590-456e2165824b" providerId="AD" clId="Web-{5EDDA0F2-CE69-34F4-0BD6-283255D7FD53}" dt="2025-05-14T05:39:47.694" v="36"/>
          <ac:spMkLst>
            <pc:docMk/>
            <pc:sldMk cId="194724711" sldId="276"/>
            <ac:spMk id="4" creationId="{8A82ABD3-03C3-9106-57DF-B504F99F2121}"/>
          </ac:spMkLst>
        </pc:spChg>
        <pc:spChg chg="add mod">
          <ac:chgData name="Kersloot, M.G. (Martijn)" userId="S::m.g.kersloot_amsterdamumc.nl#ext#@cingaccy.onmicrosoft.com::0725718a-7434-4eaa-9590-456e2165824b" providerId="AD" clId="Web-{5EDDA0F2-CE69-34F4-0BD6-283255D7FD53}" dt="2025-05-14T05:40:13.242" v="46" actId="1076"/>
          <ac:spMkLst>
            <pc:docMk/>
            <pc:sldMk cId="194724711" sldId="276"/>
            <ac:spMk id="7" creationId="{21630D1B-FABC-6CE2-F48B-3852F7359006}"/>
          </ac:spMkLst>
        </pc:spChg>
        <pc:picChg chg="add del mod ord">
          <ac:chgData name="Kersloot, M.G. (Martijn)" userId="S::m.g.kersloot_amsterdamumc.nl#ext#@cingaccy.onmicrosoft.com::0725718a-7434-4eaa-9590-456e2165824b" providerId="AD" clId="Web-{5EDDA0F2-CE69-34F4-0BD6-283255D7FD53}" dt="2025-05-14T05:39:35.694" v="31"/>
          <ac:picMkLst>
            <pc:docMk/>
            <pc:sldMk cId="194724711" sldId="276"/>
            <ac:picMk id="5" creationId="{4FA52112-28C7-A4E3-7540-69DE6B79B570}"/>
          </ac:picMkLst>
        </pc:picChg>
        <pc:picChg chg="add mod ord">
          <ac:chgData name="Kersloot, M.G. (Martijn)" userId="S::m.g.kersloot_amsterdamumc.nl#ext#@cingaccy.onmicrosoft.com::0725718a-7434-4eaa-9590-456e2165824b" providerId="AD" clId="Web-{5EDDA0F2-CE69-34F4-0BD6-283255D7FD53}" dt="2025-05-14T05:40:52.634" v="72" actId="1076"/>
          <ac:picMkLst>
            <pc:docMk/>
            <pc:sldMk cId="194724711" sldId="276"/>
            <ac:picMk id="6" creationId="{5D61F051-1748-3974-41BA-7D55FFA3BEA3}"/>
          </ac:picMkLst>
        </pc:picChg>
      </pc:sldChg>
      <pc:sldChg chg="addSp delSp modSp add replId">
        <pc:chgData name="Kersloot, M.G. (Martijn)" userId="S::m.g.kersloot_amsterdamumc.nl#ext#@cingaccy.onmicrosoft.com::0725718a-7434-4eaa-9590-456e2165824b" providerId="AD" clId="Web-{5EDDA0F2-CE69-34F4-0BD6-283255D7FD53}" dt="2025-05-14T06:22:34.698" v="122"/>
        <pc:sldMkLst>
          <pc:docMk/>
          <pc:sldMk cId="1759408298" sldId="277"/>
        </pc:sldMkLst>
        <pc:spChg chg="mod">
          <ac:chgData name="Kersloot, M.G. (Martijn)" userId="S::m.g.kersloot_amsterdamumc.nl#ext#@cingaccy.onmicrosoft.com::0725718a-7434-4eaa-9590-456e2165824b" providerId="AD" clId="Web-{5EDDA0F2-CE69-34F4-0BD6-283255D7FD53}" dt="2025-05-14T05:42:06.714" v="92" actId="20577"/>
          <ac:spMkLst>
            <pc:docMk/>
            <pc:sldMk cId="1759408298" sldId="277"/>
            <ac:spMk id="2" creationId="{E4E1CCC7-B45D-81F9-4A6A-C614E565FEE5}"/>
          </ac:spMkLst>
        </pc:spChg>
        <pc:spChg chg="del">
          <ac:chgData name="Kersloot, M.G. (Martijn)" userId="S::m.g.kersloot_amsterdamumc.nl#ext#@cingaccy.onmicrosoft.com::0725718a-7434-4eaa-9590-456e2165824b" providerId="AD" clId="Web-{5EDDA0F2-CE69-34F4-0BD6-283255D7FD53}" dt="2025-05-14T05:42:08.089" v="93"/>
          <ac:spMkLst>
            <pc:docMk/>
            <pc:sldMk cId="1759408298" sldId="277"/>
            <ac:spMk id="3" creationId="{3DA49964-CD7B-A975-E4A9-0DEB4E020F42}"/>
          </ac:spMkLst>
        </pc:spChg>
        <pc:spChg chg="add del mod">
          <ac:chgData name="Kersloot, M.G. (Martijn)" userId="S::m.g.kersloot_amsterdamumc.nl#ext#@cingaccy.onmicrosoft.com::0725718a-7434-4eaa-9590-456e2165824b" providerId="AD" clId="Web-{5EDDA0F2-CE69-34F4-0BD6-283255D7FD53}" dt="2025-05-14T05:42:12.777" v="94"/>
          <ac:spMkLst>
            <pc:docMk/>
            <pc:sldMk cId="1759408298" sldId="277"/>
            <ac:spMk id="5" creationId="{9206ECD0-A44A-525E-8A5F-A38A0227C5A7}"/>
          </ac:spMkLst>
        </pc:spChg>
        <pc:spChg chg="add del mod">
          <ac:chgData name="Kersloot, M.G. (Martijn)" userId="S::m.g.kersloot_amsterdamumc.nl#ext#@cingaccy.onmicrosoft.com::0725718a-7434-4eaa-9590-456e2165824b" providerId="AD" clId="Web-{5EDDA0F2-CE69-34F4-0BD6-283255D7FD53}" dt="2025-05-14T06:22:28.776" v="119"/>
          <ac:spMkLst>
            <pc:docMk/>
            <pc:sldMk cId="1759408298" sldId="277"/>
            <ac:spMk id="8" creationId="{264CAF0C-8563-69A9-7A81-64D1875A1400}"/>
          </ac:spMkLst>
        </pc:spChg>
        <pc:spChg chg="add del mod">
          <ac:chgData name="Kersloot, M.G. (Martijn)" userId="S::m.g.kersloot_amsterdamumc.nl#ext#@cingaccy.onmicrosoft.com::0725718a-7434-4eaa-9590-456e2165824b" providerId="AD" clId="Web-{5EDDA0F2-CE69-34F4-0BD6-283255D7FD53}" dt="2025-05-14T06:22:32.198" v="120"/>
          <ac:spMkLst>
            <pc:docMk/>
            <pc:sldMk cId="1759408298" sldId="277"/>
            <ac:spMk id="9" creationId="{D130BEB2-4BF3-A846-74EA-43ED7AD6B03C}"/>
          </ac:spMkLst>
        </pc:spChg>
        <pc:spChg chg="add del">
          <ac:chgData name="Kersloot, M.G. (Martijn)" userId="S::m.g.kersloot_amsterdamumc.nl#ext#@cingaccy.onmicrosoft.com::0725718a-7434-4eaa-9590-456e2165824b" providerId="AD" clId="Web-{5EDDA0F2-CE69-34F4-0BD6-283255D7FD53}" dt="2025-05-14T05:43:20.732" v="106"/>
          <ac:spMkLst>
            <pc:docMk/>
            <pc:sldMk cId="1759408298" sldId="277"/>
            <ac:spMk id="10" creationId="{8512B64B-6E10-BA69-BEB3-80879CB08054}"/>
          </ac:spMkLst>
        </pc:spChg>
        <pc:spChg chg="add del mod">
          <ac:chgData name="Kersloot, M.G. (Martijn)" userId="S::m.g.kersloot_amsterdamumc.nl#ext#@cingaccy.onmicrosoft.com::0725718a-7434-4eaa-9590-456e2165824b" providerId="AD" clId="Web-{5EDDA0F2-CE69-34F4-0BD6-283255D7FD53}" dt="2025-05-14T06:22:33.777" v="121"/>
          <ac:spMkLst>
            <pc:docMk/>
            <pc:sldMk cId="1759408298" sldId="277"/>
            <ac:spMk id="11" creationId="{5444ABD2-A184-1224-FD88-1745B0662614}"/>
          </ac:spMkLst>
        </pc:spChg>
        <pc:spChg chg="add del mod">
          <ac:chgData name="Kersloot, M.G. (Martijn)" userId="S::m.g.kersloot_amsterdamumc.nl#ext#@cingaccy.onmicrosoft.com::0725718a-7434-4eaa-9590-456e2165824b" providerId="AD" clId="Web-{5EDDA0F2-CE69-34F4-0BD6-283255D7FD53}" dt="2025-05-14T06:22:34.698" v="122"/>
          <ac:spMkLst>
            <pc:docMk/>
            <pc:sldMk cId="1759408298" sldId="277"/>
            <ac:spMk id="12" creationId="{28F6FAF2-58B7-482A-75DA-BA4F65A05658}"/>
          </ac:spMkLst>
        </pc:spChg>
        <pc:picChg chg="ord">
          <ac:chgData name="Kersloot, M.G. (Martijn)" userId="S::m.g.kersloot_amsterdamumc.nl#ext#@cingaccy.onmicrosoft.com::0725718a-7434-4eaa-9590-456e2165824b" providerId="AD" clId="Web-{5EDDA0F2-CE69-34F4-0BD6-283255D7FD53}" dt="2025-05-14T05:44:13.577" v="115"/>
          <ac:picMkLst>
            <pc:docMk/>
            <pc:sldMk cId="1759408298" sldId="277"/>
            <ac:picMk id="6" creationId="{4B4FA0DF-4CC7-58CD-1074-6072BAACDC7F}"/>
          </ac:picMkLst>
        </pc:picChg>
      </pc:sldChg>
      <pc:sldChg chg="add replId">
        <pc:chgData name="Kersloot, M.G. (Martijn)" userId="S::m.g.kersloot_amsterdamumc.nl#ext#@cingaccy.onmicrosoft.com::0725718a-7434-4eaa-9590-456e2165824b" providerId="AD" clId="Web-{5EDDA0F2-CE69-34F4-0BD6-283255D7FD53}" dt="2025-05-14T06:22:25.698" v="118"/>
        <pc:sldMkLst>
          <pc:docMk/>
          <pc:sldMk cId="692779630" sldId="278"/>
        </pc:sldMkLst>
      </pc:sldChg>
      <pc:sldChg chg="add del replId">
        <pc:chgData name="Kersloot, M.G. (Martijn)" userId="S::m.g.kersloot_amsterdamumc.nl#ext#@cingaccy.onmicrosoft.com::0725718a-7434-4eaa-9590-456e2165824b" providerId="AD" clId="Web-{5EDDA0F2-CE69-34F4-0BD6-283255D7FD53}" dt="2025-05-14T06:22:23.776" v="117"/>
        <pc:sldMkLst>
          <pc:docMk/>
          <pc:sldMk cId="1935814885" sldId="278"/>
        </pc:sldMkLst>
      </pc:sldChg>
    </pc:docChg>
  </pc:docChgLst>
  <pc:docChgLst>
    <pc:chgData name="RUHLUEL Dilem" userId="94a67656-b15c-4e57-a427-d1f0268e7ee0" providerId="ADAL" clId="{023C165A-71EB-42BE-8CDB-DEAA0DD65250}"/>
    <pc:docChg chg="custSel modSld modMainMaster">
      <pc:chgData name="RUHLUEL Dilem" userId="94a67656-b15c-4e57-a427-d1f0268e7ee0" providerId="ADAL" clId="{023C165A-71EB-42BE-8CDB-DEAA0DD65250}" dt="2024-07-30T11:34:23.504" v="33" actId="1076"/>
      <pc:docMkLst>
        <pc:docMk/>
      </pc:docMkLst>
      <pc:sldChg chg="addCm delCm modCm">
        <pc:chgData name="RUHLUEL Dilem" userId="94a67656-b15c-4e57-a427-d1f0268e7ee0" providerId="ADAL" clId="{023C165A-71EB-42BE-8CDB-DEAA0DD65250}" dt="2024-07-30T11:29:46.634" v="8" actId="1592"/>
        <pc:sldMkLst>
          <pc:docMk/>
          <pc:sldMk cId="1993757160" sldId="258"/>
        </pc:sldMkLst>
      </pc:sldChg>
      <pc:sldMasterChg chg="modSldLayout">
        <pc:chgData name="RUHLUEL Dilem" userId="94a67656-b15c-4e57-a427-d1f0268e7ee0" providerId="ADAL" clId="{023C165A-71EB-42BE-8CDB-DEAA0DD65250}" dt="2024-07-30T11:34:23.504" v="33" actId="1076"/>
        <pc:sldMasterMkLst>
          <pc:docMk/>
          <pc:sldMasterMk cId="2828315910" sldId="2147483648"/>
        </pc:sldMasterMkLst>
        <pc:sldLayoutChg chg="modSp">
          <pc:chgData name="RUHLUEL Dilem" userId="94a67656-b15c-4e57-a427-d1f0268e7ee0" providerId="ADAL" clId="{023C165A-71EB-42BE-8CDB-DEAA0DD65250}" dt="2024-07-30T11:32:16.471" v="25" actId="14100"/>
          <pc:sldLayoutMkLst>
            <pc:docMk/>
            <pc:sldMasterMk cId="2828315910" sldId="2147483648"/>
            <pc:sldLayoutMk cId="1240334296" sldId="2147483649"/>
          </pc:sldLayoutMkLst>
        </pc:sldLayoutChg>
        <pc:sldLayoutChg chg="modSp">
          <pc:chgData name="RUHLUEL Dilem" userId="94a67656-b15c-4e57-a427-d1f0268e7ee0" providerId="ADAL" clId="{023C165A-71EB-42BE-8CDB-DEAA0DD65250}" dt="2024-07-30T11:30:17.779" v="12" actId="14100"/>
          <pc:sldLayoutMkLst>
            <pc:docMk/>
            <pc:sldMasterMk cId="2828315910" sldId="2147483648"/>
            <pc:sldLayoutMk cId="3842424142" sldId="2147483650"/>
          </pc:sldLayoutMkLst>
        </pc:sldLayoutChg>
        <pc:sldLayoutChg chg="modSp">
          <pc:chgData name="RUHLUEL Dilem" userId="94a67656-b15c-4e57-a427-d1f0268e7ee0" providerId="ADAL" clId="{023C165A-71EB-42BE-8CDB-DEAA0DD65250}" dt="2024-07-30T11:34:23.504" v="33" actId="1076"/>
          <pc:sldLayoutMkLst>
            <pc:docMk/>
            <pc:sldMasterMk cId="2828315910" sldId="2147483648"/>
            <pc:sldLayoutMk cId="555585843" sldId="2147483651"/>
          </pc:sldLayoutMkLst>
        </pc:sldLayoutChg>
        <pc:sldLayoutChg chg="modSp">
          <pc:chgData name="RUHLUEL Dilem" userId="94a67656-b15c-4e57-a427-d1f0268e7ee0" providerId="ADAL" clId="{023C165A-71EB-42BE-8CDB-DEAA0DD65250}" dt="2024-07-30T11:32:56.461" v="27" actId="1076"/>
          <pc:sldLayoutMkLst>
            <pc:docMk/>
            <pc:sldMasterMk cId="2828315910" sldId="2147483648"/>
            <pc:sldLayoutMk cId="3634208034" sldId="2147483652"/>
          </pc:sldLayoutMkLst>
        </pc:sldLayoutChg>
        <pc:sldLayoutChg chg="modSp">
          <pc:chgData name="RUHLUEL Dilem" userId="94a67656-b15c-4e57-a427-d1f0268e7ee0" providerId="ADAL" clId="{023C165A-71EB-42BE-8CDB-DEAA0DD65250}" dt="2024-07-30T11:25:48.810" v="5" actId="14100"/>
          <pc:sldLayoutMkLst>
            <pc:docMk/>
            <pc:sldMasterMk cId="2828315910" sldId="2147483648"/>
            <pc:sldLayoutMk cId="1578947789" sldId="2147483653"/>
          </pc:sldLayoutMkLst>
        </pc:sldLayoutChg>
        <pc:sldLayoutChg chg="modSp">
          <pc:chgData name="RUHLUEL Dilem" userId="94a67656-b15c-4e57-a427-d1f0268e7ee0" providerId="ADAL" clId="{023C165A-71EB-42BE-8CDB-DEAA0DD65250}" dt="2024-07-30T11:33:04.448" v="28" actId="1076"/>
          <pc:sldLayoutMkLst>
            <pc:docMk/>
            <pc:sldMasterMk cId="2828315910" sldId="2147483648"/>
            <pc:sldLayoutMk cId="2869345580" sldId="2147483654"/>
          </pc:sldLayoutMkLst>
        </pc:sldLayoutChg>
        <pc:sldLayoutChg chg="modSp">
          <pc:chgData name="RUHLUEL Dilem" userId="94a67656-b15c-4e57-a427-d1f0268e7ee0" providerId="ADAL" clId="{023C165A-71EB-42BE-8CDB-DEAA0DD65250}" dt="2024-07-30T11:31:37.023" v="20" actId="14100"/>
          <pc:sldLayoutMkLst>
            <pc:docMk/>
            <pc:sldMasterMk cId="2828315910" sldId="2147483648"/>
            <pc:sldLayoutMk cId="3714274027" sldId="2147483655"/>
          </pc:sldLayoutMkLst>
        </pc:sldLayoutChg>
        <pc:sldLayoutChg chg="modSp">
          <pc:chgData name="RUHLUEL Dilem" userId="94a67656-b15c-4e57-a427-d1f0268e7ee0" providerId="ADAL" clId="{023C165A-71EB-42BE-8CDB-DEAA0DD65250}" dt="2024-07-30T11:34:09.768" v="32" actId="1076"/>
          <pc:sldLayoutMkLst>
            <pc:docMk/>
            <pc:sldMasterMk cId="2828315910" sldId="2147483648"/>
            <pc:sldLayoutMk cId="3616311315" sldId="2147483656"/>
          </pc:sldLayoutMkLst>
        </pc:sldLayoutChg>
        <pc:sldLayoutChg chg="modSp">
          <pc:chgData name="RUHLUEL Dilem" userId="94a67656-b15c-4e57-a427-d1f0268e7ee0" providerId="ADAL" clId="{023C165A-71EB-42BE-8CDB-DEAA0DD65250}" dt="2024-07-30T11:33:40.419" v="29" actId="1076"/>
          <pc:sldLayoutMkLst>
            <pc:docMk/>
            <pc:sldMasterMk cId="2828315910" sldId="2147483648"/>
            <pc:sldLayoutMk cId="58217585" sldId="2147483657"/>
          </pc:sldLayoutMkLst>
        </pc:sldLayoutChg>
      </pc:sldMasterChg>
    </pc:docChg>
  </pc:docChgLst>
  <pc:docChgLst>
    <pc:chgData name="RUHLUEL Dilem" userId="S::dilemr@cing.ac.cy::94a67656-b15c-4e57-a427-d1f0268e7ee0" providerId="AD" clId="Web-{2C1B0933-D1A9-025B-8F7B-1B24F380BB7F}"/>
    <pc:docChg chg="addSld modSld">
      <pc:chgData name="RUHLUEL Dilem" userId="S::dilemr@cing.ac.cy::94a67656-b15c-4e57-a427-d1f0268e7ee0" providerId="AD" clId="Web-{2C1B0933-D1A9-025B-8F7B-1B24F380BB7F}" dt="2025-04-25T07:06:45.627" v="152" actId="20577"/>
      <pc:docMkLst>
        <pc:docMk/>
      </pc:docMkLst>
      <pc:sldChg chg="modSp new">
        <pc:chgData name="RUHLUEL Dilem" userId="S::dilemr@cing.ac.cy::94a67656-b15c-4e57-a427-d1f0268e7ee0" providerId="AD" clId="Web-{2C1B0933-D1A9-025B-8F7B-1B24F380BB7F}" dt="2025-04-25T07:06:45.627" v="152" actId="20577"/>
        <pc:sldMkLst>
          <pc:docMk/>
          <pc:sldMk cId="1422006668" sldId="293"/>
        </pc:sldMkLst>
        <pc:spChg chg="mod">
          <ac:chgData name="RUHLUEL Dilem" userId="S::dilemr@cing.ac.cy::94a67656-b15c-4e57-a427-d1f0268e7ee0" providerId="AD" clId="Web-{2C1B0933-D1A9-025B-8F7B-1B24F380BB7F}" dt="2025-04-25T07:06:01.954" v="7" actId="20577"/>
          <ac:spMkLst>
            <pc:docMk/>
            <pc:sldMk cId="1422006668" sldId="293"/>
            <ac:spMk id="2" creationId="{0CC3DEC8-E8E3-482D-7D14-EE75EFD6BEC2}"/>
          </ac:spMkLst>
        </pc:spChg>
      </pc:sldChg>
    </pc:docChg>
  </pc:docChgLst>
  <pc:docChgLst>
    <pc:chgData name="Cornet, R. (Ronald)" userId="7c076f80-1d5a-4d79-ad72-e1750d96c801" providerId="ADAL" clId="{E710E92B-3BF5-43E0-963A-065F3B7BF889}"/>
    <pc:docChg chg="undo redo custSel addSld delSld modSld">
      <pc:chgData name="Cornet, R. (Ronald)" userId="7c076f80-1d5a-4d79-ad72-e1750d96c801" providerId="ADAL" clId="{E710E92B-3BF5-43E0-963A-065F3B7BF889}" dt="2025-05-12T14:35:08.255" v="1894" actId="20577"/>
      <pc:docMkLst>
        <pc:docMk/>
      </pc:docMkLst>
      <pc:sldChg chg="modSp mod">
        <pc:chgData name="Cornet, R. (Ronald)" userId="7c076f80-1d5a-4d79-ad72-e1750d96c801" providerId="ADAL" clId="{E710E92B-3BF5-43E0-963A-065F3B7BF889}" dt="2025-05-12T14:35:08.255" v="1894" actId="20577"/>
        <pc:sldMkLst>
          <pc:docMk/>
          <pc:sldMk cId="4209396496" sldId="259"/>
        </pc:sldMkLst>
        <pc:spChg chg="mod">
          <ac:chgData name="Cornet, R. (Ronald)" userId="7c076f80-1d5a-4d79-ad72-e1750d96c801" providerId="ADAL" clId="{E710E92B-3BF5-43E0-963A-065F3B7BF889}" dt="2025-05-12T14:35:08.255" v="1894" actId="20577"/>
          <ac:spMkLst>
            <pc:docMk/>
            <pc:sldMk cId="4209396496" sldId="259"/>
            <ac:spMk id="5" creationId="{726413D6-C712-0921-25E4-744D50A22084}"/>
          </ac:spMkLst>
        </pc:spChg>
        <pc:spChg chg="mod">
          <ac:chgData name="Cornet, R. (Ronald)" userId="7c076f80-1d5a-4d79-ad72-e1750d96c801" providerId="ADAL" clId="{E710E92B-3BF5-43E0-963A-065F3B7BF889}" dt="2025-05-12T14:34:50.954" v="1870" actId="20577"/>
          <ac:spMkLst>
            <pc:docMk/>
            <pc:sldMk cId="4209396496" sldId="259"/>
            <ac:spMk id="6" creationId="{CA5DA679-C315-899D-3362-67FDC6F6337E}"/>
          </ac:spMkLst>
        </pc:spChg>
      </pc:sldChg>
      <pc:sldChg chg="addSp delSp modSp mod modClrScheme chgLayout">
        <pc:chgData name="Cornet, R. (Ronald)" userId="7c076f80-1d5a-4d79-ad72-e1750d96c801" providerId="ADAL" clId="{E710E92B-3BF5-43E0-963A-065F3B7BF889}" dt="2025-05-12T11:51:29.702" v="178" actId="20577"/>
        <pc:sldMkLst>
          <pc:docMk/>
          <pc:sldMk cId="2320907318" sldId="260"/>
        </pc:sldMkLst>
        <pc:spChg chg="del mod ord">
          <ac:chgData name="Cornet, R. (Ronald)" userId="7c076f80-1d5a-4d79-ad72-e1750d96c801" providerId="ADAL" clId="{E710E92B-3BF5-43E0-963A-065F3B7BF889}" dt="2025-05-12T11:38:36.299" v="0" actId="700"/>
          <ac:spMkLst>
            <pc:docMk/>
            <pc:sldMk cId="2320907318" sldId="260"/>
            <ac:spMk id="2" creationId="{A4DE8AF5-233D-4F01-828B-C2D3DA8E3F42}"/>
          </ac:spMkLst>
        </pc:spChg>
        <pc:spChg chg="del mod ord">
          <ac:chgData name="Cornet, R. (Ronald)" userId="7c076f80-1d5a-4d79-ad72-e1750d96c801" providerId="ADAL" clId="{E710E92B-3BF5-43E0-963A-065F3B7BF889}" dt="2025-05-12T11:38:36.299" v="0" actId="700"/>
          <ac:spMkLst>
            <pc:docMk/>
            <pc:sldMk cId="2320907318" sldId="260"/>
            <ac:spMk id="3" creationId="{E7CE4B25-6C18-B8DE-49B7-CFFB202523C0}"/>
          </ac:spMkLst>
        </pc:spChg>
        <pc:spChg chg="del">
          <ac:chgData name="Cornet, R. (Ronald)" userId="7c076f80-1d5a-4d79-ad72-e1750d96c801" providerId="ADAL" clId="{E710E92B-3BF5-43E0-963A-065F3B7BF889}" dt="2025-05-12T11:38:36.299" v="0" actId="700"/>
          <ac:spMkLst>
            <pc:docMk/>
            <pc:sldMk cId="2320907318" sldId="260"/>
            <ac:spMk id="4" creationId="{E57700C8-DC7F-9709-CB82-06B81C2A6FD7}"/>
          </ac:spMkLst>
        </pc:spChg>
        <pc:spChg chg="add mod ord">
          <ac:chgData name="Cornet, R. (Ronald)" userId="7c076f80-1d5a-4d79-ad72-e1750d96c801" providerId="ADAL" clId="{E710E92B-3BF5-43E0-963A-065F3B7BF889}" dt="2025-05-12T11:38:56.173" v="36" actId="20577"/>
          <ac:spMkLst>
            <pc:docMk/>
            <pc:sldMk cId="2320907318" sldId="260"/>
            <ac:spMk id="5" creationId="{AEAC5DC3-0734-9FD3-8FC7-96E2611E2115}"/>
          </ac:spMkLst>
        </pc:spChg>
        <pc:spChg chg="add mod ord">
          <ac:chgData name="Cornet, R. (Ronald)" userId="7c076f80-1d5a-4d79-ad72-e1750d96c801" providerId="ADAL" clId="{E710E92B-3BF5-43E0-963A-065F3B7BF889}" dt="2025-05-12T11:51:29.702" v="178" actId="20577"/>
          <ac:spMkLst>
            <pc:docMk/>
            <pc:sldMk cId="2320907318" sldId="260"/>
            <ac:spMk id="6" creationId="{FC7D5C4D-851A-F085-C5B0-A682F677BA88}"/>
          </ac:spMkLst>
        </pc:spChg>
        <pc:picChg chg="add mod">
          <ac:chgData name="Cornet, R. (Ronald)" userId="7c076f80-1d5a-4d79-ad72-e1750d96c801" providerId="ADAL" clId="{E710E92B-3BF5-43E0-963A-065F3B7BF889}" dt="2025-05-12T11:50:57.348" v="158" actId="1076"/>
          <ac:picMkLst>
            <pc:docMk/>
            <pc:sldMk cId="2320907318" sldId="260"/>
            <ac:picMk id="8" creationId="{F8DD7688-4A2D-59F8-A020-E4C758BCCEA2}"/>
          </ac:picMkLst>
        </pc:picChg>
      </pc:sldChg>
      <pc:sldChg chg="modSp new mod">
        <pc:chgData name="Cornet, R. (Ronald)" userId="7c076f80-1d5a-4d79-ad72-e1750d96c801" providerId="ADAL" clId="{E710E92B-3BF5-43E0-963A-065F3B7BF889}" dt="2025-05-12T11:56:51.481" v="336" actId="20577"/>
        <pc:sldMkLst>
          <pc:docMk/>
          <pc:sldMk cId="400986987" sldId="261"/>
        </pc:sldMkLst>
        <pc:spChg chg="mod">
          <ac:chgData name="Cornet, R. (Ronald)" userId="7c076f80-1d5a-4d79-ad72-e1750d96c801" providerId="ADAL" clId="{E710E92B-3BF5-43E0-963A-065F3B7BF889}" dt="2025-05-12T11:51:41.650" v="180"/>
          <ac:spMkLst>
            <pc:docMk/>
            <pc:sldMk cId="400986987" sldId="261"/>
            <ac:spMk id="2" creationId="{AC40599E-8D02-238F-AF79-DDAE2005E247}"/>
          </ac:spMkLst>
        </pc:spChg>
        <pc:spChg chg="mod">
          <ac:chgData name="Cornet, R. (Ronald)" userId="7c076f80-1d5a-4d79-ad72-e1750d96c801" providerId="ADAL" clId="{E710E92B-3BF5-43E0-963A-065F3B7BF889}" dt="2025-05-12T11:56:51.481" v="336" actId="20577"/>
          <ac:spMkLst>
            <pc:docMk/>
            <pc:sldMk cId="400986987" sldId="261"/>
            <ac:spMk id="3" creationId="{2C0852BF-3BB9-B7F8-9122-7621C3436ED1}"/>
          </ac:spMkLst>
        </pc:spChg>
      </pc:sldChg>
      <pc:sldChg chg="modSp add mod">
        <pc:chgData name="Cornet, R. (Ronald)" userId="7c076f80-1d5a-4d79-ad72-e1750d96c801" providerId="ADAL" clId="{E710E92B-3BF5-43E0-963A-065F3B7BF889}" dt="2025-05-12T12:07:01.158" v="377" actId="15"/>
        <pc:sldMkLst>
          <pc:docMk/>
          <pc:sldMk cId="3333636926" sldId="262"/>
        </pc:sldMkLst>
        <pc:spChg chg="mod">
          <ac:chgData name="Cornet, R. (Ronald)" userId="7c076f80-1d5a-4d79-ad72-e1750d96c801" providerId="ADAL" clId="{E710E92B-3BF5-43E0-963A-065F3B7BF889}" dt="2025-05-12T12:07:01.158" v="377" actId="15"/>
          <ac:spMkLst>
            <pc:docMk/>
            <pc:sldMk cId="3333636926" sldId="262"/>
            <ac:spMk id="3" creationId="{2C0852BF-3BB9-B7F8-9122-7621C3436ED1}"/>
          </ac:spMkLst>
        </pc:spChg>
      </pc:sldChg>
      <pc:sldChg chg="modSp add mod">
        <pc:chgData name="Cornet, R. (Ronald)" userId="7c076f80-1d5a-4d79-ad72-e1750d96c801" providerId="ADAL" clId="{E710E92B-3BF5-43E0-963A-065F3B7BF889}" dt="2025-05-12T12:25:31.873" v="491" actId="20577"/>
        <pc:sldMkLst>
          <pc:docMk/>
          <pc:sldMk cId="4212680920" sldId="263"/>
        </pc:sldMkLst>
        <pc:spChg chg="mod">
          <ac:chgData name="Cornet, R. (Ronald)" userId="7c076f80-1d5a-4d79-ad72-e1750d96c801" providerId="ADAL" clId="{E710E92B-3BF5-43E0-963A-065F3B7BF889}" dt="2025-05-12T12:25:31.873" v="491" actId="20577"/>
          <ac:spMkLst>
            <pc:docMk/>
            <pc:sldMk cId="4212680920" sldId="263"/>
            <ac:spMk id="3" creationId="{2C0852BF-3BB9-B7F8-9122-7621C3436ED1}"/>
          </ac:spMkLst>
        </pc:spChg>
      </pc:sldChg>
      <pc:sldChg chg="addSp delSp modSp new mod">
        <pc:chgData name="Cornet, R. (Ronald)" userId="7c076f80-1d5a-4d79-ad72-e1750d96c801" providerId="ADAL" clId="{E710E92B-3BF5-43E0-963A-065F3B7BF889}" dt="2025-05-12T12:52:48.548" v="631" actId="21"/>
        <pc:sldMkLst>
          <pc:docMk/>
          <pc:sldMk cId="23689818" sldId="264"/>
        </pc:sldMkLst>
        <pc:spChg chg="mod">
          <ac:chgData name="Cornet, R. (Ronald)" userId="7c076f80-1d5a-4d79-ad72-e1750d96c801" providerId="ADAL" clId="{E710E92B-3BF5-43E0-963A-065F3B7BF889}" dt="2025-05-12T12:26:17.577" v="526" actId="6549"/>
          <ac:spMkLst>
            <pc:docMk/>
            <pc:sldMk cId="23689818" sldId="264"/>
            <ac:spMk id="2" creationId="{DFBE6066-168E-1D31-6439-6074E8A90C8D}"/>
          </ac:spMkLst>
        </pc:spChg>
        <pc:spChg chg="mod">
          <ac:chgData name="Cornet, R. (Ronald)" userId="7c076f80-1d5a-4d79-ad72-e1750d96c801" providerId="ADAL" clId="{E710E92B-3BF5-43E0-963A-065F3B7BF889}" dt="2025-05-12T12:49:57.832" v="607" actId="15"/>
          <ac:spMkLst>
            <pc:docMk/>
            <pc:sldMk cId="23689818" sldId="264"/>
            <ac:spMk id="3" creationId="{960253E9-1AA7-31F8-2C1F-350DE2442FCE}"/>
          </ac:spMkLst>
        </pc:spChg>
        <pc:spChg chg="add mod">
          <ac:chgData name="Cornet, R. (Ronald)" userId="7c076f80-1d5a-4d79-ad72-e1750d96c801" providerId="ADAL" clId="{E710E92B-3BF5-43E0-963A-065F3B7BF889}" dt="2025-05-12T12:31:18.292" v="559" actId="1076"/>
          <ac:spMkLst>
            <pc:docMk/>
            <pc:sldMk cId="23689818" sldId="264"/>
            <ac:spMk id="4" creationId="{E6A81A62-317B-A2B2-C5B2-A7BA0E020910}"/>
          </ac:spMkLst>
        </pc:spChg>
        <pc:spChg chg="add del mod">
          <ac:chgData name="Cornet, R. (Ronald)" userId="7c076f80-1d5a-4d79-ad72-e1750d96c801" providerId="ADAL" clId="{E710E92B-3BF5-43E0-963A-065F3B7BF889}" dt="2025-05-12T12:52:48.548" v="631" actId="21"/>
          <ac:spMkLst>
            <pc:docMk/>
            <pc:sldMk cId="23689818" sldId="264"/>
            <ac:spMk id="5" creationId="{B4204898-1AC0-52BE-4DCD-DF9942E07279}"/>
          </ac:spMkLst>
        </pc:spChg>
      </pc:sldChg>
      <pc:sldChg chg="add del">
        <pc:chgData name="Cornet, R. (Ronald)" userId="7c076f80-1d5a-4d79-ad72-e1750d96c801" providerId="ADAL" clId="{E710E92B-3BF5-43E0-963A-065F3B7BF889}" dt="2025-05-12T12:41:53.349" v="561" actId="47"/>
        <pc:sldMkLst>
          <pc:docMk/>
          <pc:sldMk cId="1096051341" sldId="265"/>
        </pc:sldMkLst>
      </pc:sldChg>
      <pc:sldChg chg="addSp modSp new mod">
        <pc:chgData name="Cornet, R. (Ronald)" userId="7c076f80-1d5a-4d79-ad72-e1750d96c801" providerId="ADAL" clId="{E710E92B-3BF5-43E0-963A-065F3B7BF889}" dt="2025-05-12T14:04:23.116" v="1591" actId="20577"/>
        <pc:sldMkLst>
          <pc:docMk/>
          <pc:sldMk cId="3961604509" sldId="265"/>
        </pc:sldMkLst>
        <pc:spChg chg="mod">
          <ac:chgData name="Cornet, R. (Ronald)" userId="7c076f80-1d5a-4d79-ad72-e1750d96c801" providerId="ADAL" clId="{E710E92B-3BF5-43E0-963A-065F3B7BF889}" dt="2025-05-12T14:04:23.116" v="1591" actId="20577"/>
          <ac:spMkLst>
            <pc:docMk/>
            <pc:sldMk cId="3961604509" sldId="265"/>
            <ac:spMk id="2" creationId="{23438E01-9F31-53CF-5D50-F6A9D621758C}"/>
          </ac:spMkLst>
        </pc:spChg>
        <pc:spChg chg="mod">
          <ac:chgData name="Cornet, R. (Ronald)" userId="7c076f80-1d5a-4d79-ad72-e1750d96c801" providerId="ADAL" clId="{E710E92B-3BF5-43E0-963A-065F3B7BF889}" dt="2025-05-12T12:52:13.151" v="629" actId="113"/>
          <ac:spMkLst>
            <pc:docMk/>
            <pc:sldMk cId="3961604509" sldId="265"/>
            <ac:spMk id="3" creationId="{A68F32C7-64F9-2D18-2D06-CEEB5489D534}"/>
          </ac:spMkLst>
        </pc:spChg>
        <pc:spChg chg="add mod">
          <ac:chgData name="Cornet, R. (Ronald)" userId="7c076f80-1d5a-4d79-ad72-e1750d96c801" providerId="ADAL" clId="{E710E92B-3BF5-43E0-963A-065F3B7BF889}" dt="2025-05-12T12:53:28.751" v="767" actId="1036"/>
          <ac:spMkLst>
            <pc:docMk/>
            <pc:sldMk cId="3961604509" sldId="265"/>
            <ac:spMk id="5" creationId="{B4204898-1AC0-52BE-4DCD-DF9942E07279}"/>
          </ac:spMkLst>
        </pc:spChg>
      </pc:sldChg>
      <pc:sldChg chg="addSp modSp new mod">
        <pc:chgData name="Cornet, R. (Ronald)" userId="7c076f80-1d5a-4d79-ad72-e1750d96c801" providerId="ADAL" clId="{E710E92B-3BF5-43E0-963A-065F3B7BF889}" dt="2025-05-12T14:10:50.676" v="1687" actId="113"/>
        <pc:sldMkLst>
          <pc:docMk/>
          <pc:sldMk cId="125429509" sldId="266"/>
        </pc:sldMkLst>
        <pc:spChg chg="mod">
          <ac:chgData name="Cornet, R. (Ronald)" userId="7c076f80-1d5a-4d79-ad72-e1750d96c801" providerId="ADAL" clId="{E710E92B-3BF5-43E0-963A-065F3B7BF889}" dt="2025-05-12T14:08:05.795" v="1639" actId="21"/>
          <ac:spMkLst>
            <pc:docMk/>
            <pc:sldMk cId="125429509" sldId="266"/>
            <ac:spMk id="2" creationId="{5B415B74-F30B-2B26-8B9E-AC994DFDBD14}"/>
          </ac:spMkLst>
        </pc:spChg>
        <pc:spChg chg="mod">
          <ac:chgData name="Cornet, R. (Ronald)" userId="7c076f80-1d5a-4d79-ad72-e1750d96c801" providerId="ADAL" clId="{E710E92B-3BF5-43E0-963A-065F3B7BF889}" dt="2025-05-12T14:10:50.676" v="1687" actId="113"/>
          <ac:spMkLst>
            <pc:docMk/>
            <pc:sldMk cId="125429509" sldId="266"/>
            <ac:spMk id="3" creationId="{ADE2BBE4-A793-4277-37F7-C357DB0A15FD}"/>
          </ac:spMkLst>
        </pc:spChg>
        <pc:spChg chg="add mod">
          <ac:chgData name="Cornet, R. (Ronald)" userId="7c076f80-1d5a-4d79-ad72-e1750d96c801" providerId="ADAL" clId="{E710E92B-3BF5-43E0-963A-065F3B7BF889}" dt="2025-05-12T14:10:23.286" v="1686" actId="1076"/>
          <ac:spMkLst>
            <pc:docMk/>
            <pc:sldMk cId="125429509" sldId="266"/>
            <ac:spMk id="5" creationId="{993B4760-5B3C-8E18-5C7B-C503C7FAC4F7}"/>
          </ac:spMkLst>
        </pc:spChg>
      </pc:sldChg>
      <pc:sldChg chg="addSp modSp new mod">
        <pc:chgData name="Cornet, R. (Ronald)" userId="7c076f80-1d5a-4d79-ad72-e1750d96c801" providerId="ADAL" clId="{E710E92B-3BF5-43E0-963A-065F3B7BF889}" dt="2025-05-12T14:14:28.184" v="1719" actId="113"/>
        <pc:sldMkLst>
          <pc:docMk/>
          <pc:sldMk cId="416776733" sldId="267"/>
        </pc:sldMkLst>
        <pc:spChg chg="mod">
          <ac:chgData name="Cornet, R. (Ronald)" userId="7c076f80-1d5a-4d79-ad72-e1750d96c801" providerId="ADAL" clId="{E710E92B-3BF5-43E0-963A-065F3B7BF889}" dt="2025-05-12T12:43:42.838" v="598" actId="404"/>
          <ac:spMkLst>
            <pc:docMk/>
            <pc:sldMk cId="416776733" sldId="267"/>
            <ac:spMk id="2" creationId="{219A124D-3D9A-50DD-B711-09356DFCD2CE}"/>
          </ac:spMkLst>
        </pc:spChg>
        <pc:spChg chg="mod">
          <ac:chgData name="Cornet, R. (Ronald)" userId="7c076f80-1d5a-4d79-ad72-e1750d96c801" providerId="ADAL" clId="{E710E92B-3BF5-43E0-963A-065F3B7BF889}" dt="2025-05-12T14:14:28.184" v="1719" actId="113"/>
          <ac:spMkLst>
            <pc:docMk/>
            <pc:sldMk cId="416776733" sldId="267"/>
            <ac:spMk id="3" creationId="{F9DE0D24-10CC-15BD-238D-7431DB9F9889}"/>
          </ac:spMkLst>
        </pc:spChg>
        <pc:spChg chg="add mod">
          <ac:chgData name="Cornet, R. (Ronald)" userId="7c076f80-1d5a-4d79-ad72-e1750d96c801" providerId="ADAL" clId="{E710E92B-3BF5-43E0-963A-065F3B7BF889}" dt="2025-05-12T14:14:20.730" v="1718" actId="1037"/>
          <ac:spMkLst>
            <pc:docMk/>
            <pc:sldMk cId="416776733" sldId="267"/>
            <ac:spMk id="4" creationId="{3D84EAF2-AE6D-314E-8D11-76F98C26D770}"/>
          </ac:spMkLst>
        </pc:spChg>
      </pc:sldChg>
      <pc:sldChg chg="modSp add mod">
        <pc:chgData name="Cornet, R. (Ronald)" userId="7c076f80-1d5a-4d79-ad72-e1750d96c801" providerId="ADAL" clId="{E710E92B-3BF5-43E0-963A-065F3B7BF889}" dt="2025-05-12T14:04:34.636" v="1603" actId="20577"/>
        <pc:sldMkLst>
          <pc:docMk/>
          <pc:sldMk cId="996207678" sldId="268"/>
        </pc:sldMkLst>
        <pc:spChg chg="mod">
          <ac:chgData name="Cornet, R. (Ronald)" userId="7c076f80-1d5a-4d79-ad72-e1750d96c801" providerId="ADAL" clId="{E710E92B-3BF5-43E0-963A-065F3B7BF889}" dt="2025-05-12T14:04:34.636" v="1603" actId="20577"/>
          <ac:spMkLst>
            <pc:docMk/>
            <pc:sldMk cId="996207678" sldId="268"/>
            <ac:spMk id="2" creationId="{23438E01-9F31-53CF-5D50-F6A9D621758C}"/>
          </ac:spMkLst>
        </pc:spChg>
        <pc:spChg chg="mod">
          <ac:chgData name="Cornet, R. (Ronald)" userId="7c076f80-1d5a-4d79-ad72-e1750d96c801" providerId="ADAL" clId="{E710E92B-3BF5-43E0-963A-065F3B7BF889}" dt="2025-05-12T13:00:13.563" v="792" actId="20577"/>
          <ac:spMkLst>
            <pc:docMk/>
            <pc:sldMk cId="996207678" sldId="268"/>
            <ac:spMk id="3" creationId="{A68F32C7-64F9-2D18-2D06-CEEB5489D534}"/>
          </ac:spMkLst>
        </pc:spChg>
      </pc:sldChg>
      <pc:sldChg chg="addSp modSp new mod">
        <pc:chgData name="Cornet, R. (Ronald)" userId="7c076f80-1d5a-4d79-ad72-e1750d96c801" providerId="ADAL" clId="{E710E92B-3BF5-43E0-963A-065F3B7BF889}" dt="2025-05-12T14:02:28.218" v="1583" actId="1076"/>
        <pc:sldMkLst>
          <pc:docMk/>
          <pc:sldMk cId="1540014782" sldId="269"/>
        </pc:sldMkLst>
        <pc:spChg chg="mod">
          <ac:chgData name="Cornet, R. (Ronald)" userId="7c076f80-1d5a-4d79-ad72-e1750d96c801" providerId="ADAL" clId="{E710E92B-3BF5-43E0-963A-065F3B7BF889}" dt="2025-05-12T13:24:13.319" v="872" actId="20577"/>
          <ac:spMkLst>
            <pc:docMk/>
            <pc:sldMk cId="1540014782" sldId="269"/>
            <ac:spMk id="2" creationId="{B9012B27-9C50-2AA0-96F5-71E917848E8E}"/>
          </ac:spMkLst>
        </pc:spChg>
        <pc:spChg chg="mod">
          <ac:chgData name="Cornet, R. (Ronald)" userId="7c076f80-1d5a-4d79-ad72-e1750d96c801" providerId="ADAL" clId="{E710E92B-3BF5-43E0-963A-065F3B7BF889}" dt="2025-05-12T14:00:07.202" v="1564" actId="20577"/>
          <ac:spMkLst>
            <pc:docMk/>
            <pc:sldMk cId="1540014782" sldId="269"/>
            <ac:spMk id="3" creationId="{50286672-3417-835C-7D5A-98B747F7E858}"/>
          </ac:spMkLst>
        </pc:spChg>
        <pc:spChg chg="add mod">
          <ac:chgData name="Cornet, R. (Ronald)" userId="7c076f80-1d5a-4d79-ad72-e1750d96c801" providerId="ADAL" clId="{E710E92B-3BF5-43E0-963A-065F3B7BF889}" dt="2025-05-12T14:02:28.218" v="1583" actId="1076"/>
          <ac:spMkLst>
            <pc:docMk/>
            <pc:sldMk cId="1540014782" sldId="269"/>
            <ac:spMk id="5" creationId="{19A41937-D1B8-5F69-05F4-5461248B57A8}"/>
          </ac:spMkLst>
        </pc:spChg>
        <pc:picChg chg="add mod">
          <ac:chgData name="Cornet, R. (Ronald)" userId="7c076f80-1d5a-4d79-ad72-e1750d96c801" providerId="ADAL" clId="{E710E92B-3BF5-43E0-963A-065F3B7BF889}" dt="2025-05-12T14:00:43.864" v="1575" actId="14100"/>
          <ac:picMkLst>
            <pc:docMk/>
            <pc:sldMk cId="1540014782" sldId="269"/>
            <ac:picMk id="3074" creationId="{2DD9BEF0-B6D1-3A25-A4E6-47837715EC5E}"/>
          </ac:picMkLst>
        </pc:picChg>
      </pc:sldChg>
      <pc:sldChg chg="modSp new mod">
        <pc:chgData name="Cornet, R. (Ronald)" userId="7c076f80-1d5a-4d79-ad72-e1750d96c801" providerId="ADAL" clId="{E710E92B-3BF5-43E0-963A-065F3B7BF889}" dt="2025-05-12T13:39:51.526" v="1380" actId="20577"/>
        <pc:sldMkLst>
          <pc:docMk/>
          <pc:sldMk cId="1362640010" sldId="270"/>
        </pc:sldMkLst>
        <pc:spChg chg="mod">
          <ac:chgData name="Cornet, R. (Ronald)" userId="7c076f80-1d5a-4d79-ad72-e1750d96c801" providerId="ADAL" clId="{E710E92B-3BF5-43E0-963A-065F3B7BF889}" dt="2025-05-12T13:31:07.859" v="980" actId="20577"/>
          <ac:spMkLst>
            <pc:docMk/>
            <pc:sldMk cId="1362640010" sldId="270"/>
            <ac:spMk id="2" creationId="{E049F53C-51B2-8EAB-15C5-3A6DA9733365}"/>
          </ac:spMkLst>
        </pc:spChg>
        <pc:spChg chg="mod">
          <ac:chgData name="Cornet, R. (Ronald)" userId="7c076f80-1d5a-4d79-ad72-e1750d96c801" providerId="ADAL" clId="{E710E92B-3BF5-43E0-963A-065F3B7BF889}" dt="2025-05-12T13:39:51.526" v="1380" actId="20577"/>
          <ac:spMkLst>
            <pc:docMk/>
            <pc:sldMk cId="1362640010" sldId="270"/>
            <ac:spMk id="3" creationId="{B631278D-7B22-2920-2450-B21A719676BA}"/>
          </ac:spMkLst>
        </pc:spChg>
      </pc:sldChg>
      <pc:sldChg chg="addSp modSp new mod">
        <pc:chgData name="Cornet, R. (Ronald)" userId="7c076f80-1d5a-4d79-ad72-e1750d96c801" providerId="ADAL" clId="{E710E92B-3BF5-43E0-963A-065F3B7BF889}" dt="2025-05-12T13:50:51.133" v="1530" actId="20577"/>
        <pc:sldMkLst>
          <pc:docMk/>
          <pc:sldMk cId="4195504389" sldId="271"/>
        </pc:sldMkLst>
        <pc:spChg chg="mod">
          <ac:chgData name="Cornet, R. (Ronald)" userId="7c076f80-1d5a-4d79-ad72-e1750d96c801" providerId="ADAL" clId="{E710E92B-3BF5-43E0-963A-065F3B7BF889}" dt="2025-05-12T13:50:51.133" v="1530" actId="20577"/>
          <ac:spMkLst>
            <pc:docMk/>
            <pc:sldMk cId="4195504389" sldId="271"/>
            <ac:spMk id="2" creationId="{BF3B3D31-0869-DD44-E630-AA8B104592D2}"/>
          </ac:spMkLst>
        </pc:spChg>
        <pc:spChg chg="mod">
          <ac:chgData name="Cornet, R. (Ronald)" userId="7c076f80-1d5a-4d79-ad72-e1750d96c801" providerId="ADAL" clId="{E710E92B-3BF5-43E0-963A-065F3B7BF889}" dt="2025-05-12T13:42:34.294" v="1412" actId="20577"/>
          <ac:spMkLst>
            <pc:docMk/>
            <pc:sldMk cId="4195504389" sldId="271"/>
            <ac:spMk id="3" creationId="{F6193F02-7AAF-05E0-324E-3D2F34D03DF5}"/>
          </ac:spMkLst>
        </pc:spChg>
        <pc:spChg chg="add mod">
          <ac:chgData name="Cornet, R. (Ronald)" userId="7c076f80-1d5a-4d79-ad72-e1750d96c801" providerId="ADAL" clId="{E710E92B-3BF5-43E0-963A-065F3B7BF889}" dt="2025-05-12T13:40:34.226" v="1382" actId="1076"/>
          <ac:spMkLst>
            <pc:docMk/>
            <pc:sldMk cId="4195504389" sldId="271"/>
            <ac:spMk id="5" creationId="{BE6BD613-2684-FC17-15E3-8BBD5A66DBF3}"/>
          </ac:spMkLst>
        </pc:spChg>
        <pc:picChg chg="add mod">
          <ac:chgData name="Cornet, R. (Ronald)" userId="7c076f80-1d5a-4d79-ad72-e1750d96c801" providerId="ADAL" clId="{E710E92B-3BF5-43E0-963A-065F3B7BF889}" dt="2025-05-12T13:49:02.881" v="1479"/>
          <ac:picMkLst>
            <pc:docMk/>
            <pc:sldMk cId="4195504389" sldId="271"/>
            <ac:picMk id="6" creationId="{12B6BA5F-4065-290F-D5EE-67A0C0D640C8}"/>
          </ac:picMkLst>
        </pc:picChg>
        <pc:picChg chg="add mod">
          <ac:chgData name="Cornet, R. (Ronald)" userId="7c076f80-1d5a-4d79-ad72-e1750d96c801" providerId="ADAL" clId="{E710E92B-3BF5-43E0-963A-065F3B7BF889}" dt="2025-05-12T13:35:16.576" v="1145" actId="1076"/>
          <ac:picMkLst>
            <pc:docMk/>
            <pc:sldMk cId="4195504389" sldId="271"/>
            <ac:picMk id="1026" creationId="{57897757-5101-7289-714C-B666D414EFF5}"/>
          </ac:picMkLst>
        </pc:picChg>
      </pc:sldChg>
      <pc:sldChg chg="addSp delSp modSp add mod">
        <pc:chgData name="Cornet, R. (Ronald)" userId="7c076f80-1d5a-4d79-ad72-e1750d96c801" providerId="ADAL" clId="{E710E92B-3BF5-43E0-963A-065F3B7BF889}" dt="2025-05-12T13:50:57.033" v="1531" actId="20577"/>
        <pc:sldMkLst>
          <pc:docMk/>
          <pc:sldMk cId="3698245793" sldId="272"/>
        </pc:sldMkLst>
        <pc:spChg chg="mod">
          <ac:chgData name="Cornet, R. (Ronald)" userId="7c076f80-1d5a-4d79-ad72-e1750d96c801" providerId="ADAL" clId="{E710E92B-3BF5-43E0-963A-065F3B7BF889}" dt="2025-05-12T13:50:57.033" v="1531" actId="20577"/>
          <ac:spMkLst>
            <pc:docMk/>
            <pc:sldMk cId="3698245793" sldId="272"/>
            <ac:spMk id="2" creationId="{BF3B3D31-0869-DD44-E630-AA8B104592D2}"/>
          </ac:spMkLst>
        </pc:spChg>
        <pc:spChg chg="mod">
          <ac:chgData name="Cornet, R. (Ronald)" userId="7c076f80-1d5a-4d79-ad72-e1750d96c801" providerId="ADAL" clId="{E710E92B-3BF5-43E0-963A-065F3B7BF889}" dt="2025-05-12T13:49:53.530" v="1524" actId="20577"/>
          <ac:spMkLst>
            <pc:docMk/>
            <pc:sldMk cId="3698245793" sldId="272"/>
            <ac:spMk id="3" creationId="{F6193F02-7AAF-05E0-324E-3D2F34D03DF5}"/>
          </ac:spMkLst>
        </pc:spChg>
        <pc:spChg chg="add del">
          <ac:chgData name="Cornet, R. (Ronald)" userId="7c076f80-1d5a-4d79-ad72-e1750d96c801" providerId="ADAL" clId="{E710E92B-3BF5-43E0-963A-065F3B7BF889}" dt="2025-05-12T13:45:12.131" v="1424" actId="478"/>
          <ac:spMkLst>
            <pc:docMk/>
            <pc:sldMk cId="3698245793" sldId="272"/>
            <ac:spMk id="4" creationId="{8B2BD4B4-1C64-A354-5522-63CAFC29A834}"/>
          </ac:spMkLst>
        </pc:spChg>
        <pc:spChg chg="del">
          <ac:chgData name="Cornet, R. (Ronald)" userId="7c076f80-1d5a-4d79-ad72-e1750d96c801" providerId="ADAL" clId="{E710E92B-3BF5-43E0-963A-065F3B7BF889}" dt="2025-05-12T13:44:29.764" v="1415" actId="478"/>
          <ac:spMkLst>
            <pc:docMk/>
            <pc:sldMk cId="3698245793" sldId="272"/>
            <ac:spMk id="5" creationId="{BE6BD613-2684-FC17-15E3-8BBD5A66DBF3}"/>
          </ac:spMkLst>
        </pc:spChg>
        <pc:picChg chg="add mod modCrop">
          <ac:chgData name="Cornet, R. (Ronald)" userId="7c076f80-1d5a-4d79-ad72-e1750d96c801" providerId="ADAL" clId="{E710E92B-3BF5-43E0-963A-065F3B7BF889}" dt="2025-05-12T13:45:49.980" v="1427" actId="1076"/>
          <ac:picMkLst>
            <pc:docMk/>
            <pc:sldMk cId="3698245793" sldId="272"/>
            <ac:picMk id="7" creationId="{2CFC1B2A-7565-5F9D-F754-26558C17E2F1}"/>
          </ac:picMkLst>
        </pc:picChg>
        <pc:picChg chg="del">
          <ac:chgData name="Cornet, R. (Ronald)" userId="7c076f80-1d5a-4d79-ad72-e1750d96c801" providerId="ADAL" clId="{E710E92B-3BF5-43E0-963A-065F3B7BF889}" dt="2025-05-12T13:44:27.046" v="1414" actId="478"/>
          <ac:picMkLst>
            <pc:docMk/>
            <pc:sldMk cId="3698245793" sldId="272"/>
            <ac:picMk id="1026" creationId="{57897757-5101-7289-714C-B666D414EFF5}"/>
          </ac:picMkLst>
        </pc:picChg>
        <pc:picChg chg="add del mod">
          <ac:chgData name="Cornet, R. (Ronald)" userId="7c076f80-1d5a-4d79-ad72-e1750d96c801" providerId="ADAL" clId="{E710E92B-3BF5-43E0-963A-065F3B7BF889}" dt="2025-05-12T13:47:34.765" v="1466" actId="478"/>
          <ac:picMkLst>
            <pc:docMk/>
            <pc:sldMk cId="3698245793" sldId="272"/>
            <ac:picMk id="2052" creationId="{0AFA5457-AFBE-F57A-11D4-78C741A5D40A}"/>
          </ac:picMkLst>
        </pc:picChg>
        <pc:picChg chg="add mod">
          <ac:chgData name="Cornet, R. (Ronald)" userId="7c076f80-1d5a-4d79-ad72-e1750d96c801" providerId="ADAL" clId="{E710E92B-3BF5-43E0-963A-065F3B7BF889}" dt="2025-05-12T13:50:02.464" v="1525" actId="1076"/>
          <ac:picMkLst>
            <pc:docMk/>
            <pc:sldMk cId="3698245793" sldId="272"/>
            <ac:picMk id="2054" creationId="{199B3FCE-8CFD-75DE-7860-FEDFFA6F5EEA}"/>
          </ac:picMkLst>
        </pc:picChg>
      </pc:sldChg>
      <pc:sldChg chg="addSp modSp add mod">
        <pc:chgData name="Cornet, R. (Ronald)" userId="7c076f80-1d5a-4d79-ad72-e1750d96c801" providerId="ADAL" clId="{E710E92B-3BF5-43E0-963A-065F3B7BF889}" dt="2025-05-12T14:07:22.170" v="1624" actId="1038"/>
        <pc:sldMkLst>
          <pc:docMk/>
          <pc:sldMk cId="1699352444" sldId="273"/>
        </pc:sldMkLst>
        <pc:spChg chg="mod">
          <ac:chgData name="Cornet, R. (Ronald)" userId="7c076f80-1d5a-4d79-ad72-e1750d96c801" providerId="ADAL" clId="{E710E92B-3BF5-43E0-963A-065F3B7BF889}" dt="2025-05-12T13:51:01.078" v="1532" actId="20577"/>
          <ac:spMkLst>
            <pc:docMk/>
            <pc:sldMk cId="1699352444" sldId="273"/>
            <ac:spMk id="2" creationId="{BF3B3D31-0869-DD44-E630-AA8B104592D2}"/>
          </ac:spMkLst>
        </pc:spChg>
        <pc:spChg chg="mod">
          <ac:chgData name="Cornet, R. (Ronald)" userId="7c076f80-1d5a-4d79-ad72-e1750d96c801" providerId="ADAL" clId="{E710E92B-3BF5-43E0-963A-065F3B7BF889}" dt="2025-05-12T13:50:22.148" v="1528"/>
          <ac:spMkLst>
            <pc:docMk/>
            <pc:sldMk cId="1699352444" sldId="273"/>
            <ac:spMk id="3" creationId="{F6193F02-7AAF-05E0-324E-3D2F34D03DF5}"/>
          </ac:spMkLst>
        </pc:spChg>
        <pc:picChg chg="add mod">
          <ac:chgData name="Cornet, R. (Ronald)" userId="7c076f80-1d5a-4d79-ad72-e1750d96c801" providerId="ADAL" clId="{E710E92B-3BF5-43E0-963A-065F3B7BF889}" dt="2025-05-12T13:50:11.200" v="1526"/>
          <ac:picMkLst>
            <pc:docMk/>
            <pc:sldMk cId="1699352444" sldId="273"/>
            <ac:picMk id="4" creationId="{713CAA33-FDEF-9F79-FEAF-AFA54A718DC3}"/>
          </ac:picMkLst>
        </pc:picChg>
        <pc:picChg chg="mod">
          <ac:chgData name="Cornet, R. (Ronald)" userId="7c076f80-1d5a-4d79-ad72-e1750d96c801" providerId="ADAL" clId="{E710E92B-3BF5-43E0-963A-065F3B7BF889}" dt="2025-05-12T14:07:22.170" v="1624" actId="1038"/>
          <ac:picMkLst>
            <pc:docMk/>
            <pc:sldMk cId="1699352444" sldId="273"/>
            <ac:picMk id="2052" creationId="{0AFA5457-AFBE-F57A-11D4-78C741A5D40A}"/>
          </ac:picMkLst>
        </pc:picChg>
      </pc:sldChg>
    </pc:docChg>
  </pc:docChgLst>
  <pc:docChgLst>
    <pc:chgData name="RUHLUEL Dilem" userId="94a67656-b15c-4e57-a427-d1f0268e7ee0" providerId="ADAL" clId="{41C919D8-9E47-4B70-B9DD-961957250E95}"/>
    <pc:docChg chg="undo custSel addSld delSld modSld">
      <pc:chgData name="RUHLUEL Dilem" userId="94a67656-b15c-4e57-a427-d1f0268e7ee0" providerId="ADAL" clId="{41C919D8-9E47-4B70-B9DD-961957250E95}" dt="2024-10-08T09:11:17.891" v="84" actId="207"/>
      <pc:docMkLst>
        <pc:docMk/>
      </pc:docMkLst>
      <pc:sldChg chg="addSp delSp modSp mod">
        <pc:chgData name="RUHLUEL Dilem" userId="94a67656-b15c-4e57-a427-d1f0268e7ee0" providerId="ADAL" clId="{41C919D8-9E47-4B70-B9DD-961957250E95}" dt="2024-10-08T09:09:29.534" v="32" actId="20577"/>
        <pc:sldMkLst>
          <pc:docMk/>
          <pc:sldMk cId="744914530" sldId="257"/>
        </pc:sldMkLst>
      </pc:sldChg>
      <pc:sldChg chg="del">
        <pc:chgData name="RUHLUEL Dilem" userId="94a67656-b15c-4e57-a427-d1f0268e7ee0" providerId="ADAL" clId="{41C919D8-9E47-4B70-B9DD-961957250E95}" dt="2024-10-08T09:00:42.532" v="0" actId="2696"/>
        <pc:sldMkLst>
          <pc:docMk/>
          <pc:sldMk cId="1993757160" sldId="258"/>
        </pc:sldMkLst>
      </pc:sldChg>
      <pc:sldChg chg="addSp delSp modSp del mod chgLayout">
        <pc:chgData name="RUHLUEL Dilem" userId="94a67656-b15c-4e57-a427-d1f0268e7ee0" providerId="ADAL" clId="{41C919D8-9E47-4B70-B9DD-961957250E95}" dt="2024-10-08T09:02:31.689" v="24" actId="2696"/>
        <pc:sldMkLst>
          <pc:docMk/>
          <pc:sldMk cId="2084131626" sldId="259"/>
        </pc:sldMkLst>
      </pc:sldChg>
      <pc:sldChg chg="addSp delSp modSp mod">
        <pc:chgData name="RUHLUEL Dilem" userId="94a67656-b15c-4e57-a427-d1f0268e7ee0" providerId="ADAL" clId="{41C919D8-9E47-4B70-B9DD-961957250E95}" dt="2024-10-08T09:09:37.806" v="36" actId="478"/>
        <pc:sldMkLst>
          <pc:docMk/>
          <pc:sldMk cId="945513426" sldId="260"/>
        </pc:sldMkLst>
      </pc:sldChg>
      <pc:sldChg chg="del">
        <pc:chgData name="RUHLUEL Dilem" userId="94a67656-b15c-4e57-a427-d1f0268e7ee0" providerId="ADAL" clId="{41C919D8-9E47-4B70-B9DD-961957250E95}" dt="2024-10-08T09:02:54.288" v="26" actId="2696"/>
        <pc:sldMkLst>
          <pc:docMk/>
          <pc:sldMk cId="3362166799" sldId="261"/>
        </pc:sldMkLst>
      </pc:sldChg>
      <pc:sldChg chg="del">
        <pc:chgData name="RUHLUEL Dilem" userId="94a67656-b15c-4e57-a427-d1f0268e7ee0" providerId="ADAL" clId="{41C919D8-9E47-4B70-B9DD-961957250E95}" dt="2024-10-08T09:03:21.172" v="28" actId="2696"/>
        <pc:sldMkLst>
          <pc:docMk/>
          <pc:sldMk cId="2482447408" sldId="262"/>
        </pc:sldMkLst>
      </pc:sldChg>
      <pc:sldChg chg="del">
        <pc:chgData name="RUHLUEL Dilem" userId="94a67656-b15c-4e57-a427-d1f0268e7ee0" providerId="ADAL" clId="{41C919D8-9E47-4B70-B9DD-961957250E95}" dt="2024-10-08T09:03:21.172" v="28" actId="2696"/>
        <pc:sldMkLst>
          <pc:docMk/>
          <pc:sldMk cId="1275369268" sldId="263"/>
        </pc:sldMkLst>
      </pc:sldChg>
      <pc:sldChg chg="del">
        <pc:chgData name="RUHLUEL Dilem" userId="94a67656-b15c-4e57-a427-d1f0268e7ee0" providerId="ADAL" clId="{41C919D8-9E47-4B70-B9DD-961957250E95}" dt="2024-10-08T09:03:21.172" v="28" actId="2696"/>
        <pc:sldMkLst>
          <pc:docMk/>
          <pc:sldMk cId="2212437013" sldId="264"/>
        </pc:sldMkLst>
      </pc:sldChg>
      <pc:sldChg chg="del">
        <pc:chgData name="RUHLUEL Dilem" userId="94a67656-b15c-4e57-a427-d1f0268e7ee0" providerId="ADAL" clId="{41C919D8-9E47-4B70-B9DD-961957250E95}" dt="2024-10-08T09:03:21.172" v="28" actId="2696"/>
        <pc:sldMkLst>
          <pc:docMk/>
          <pc:sldMk cId="1311170843" sldId="265"/>
        </pc:sldMkLst>
      </pc:sldChg>
      <pc:sldChg chg="modSp add mod">
        <pc:chgData name="RUHLUEL Dilem" userId="94a67656-b15c-4e57-a427-d1f0268e7ee0" providerId="ADAL" clId="{41C919D8-9E47-4B70-B9DD-961957250E95}" dt="2024-10-08T09:10:52.268" v="73" actId="207"/>
        <pc:sldMkLst>
          <pc:docMk/>
          <pc:sldMk cId="219852360" sldId="267"/>
        </pc:sldMkLst>
      </pc:sldChg>
      <pc:sldChg chg="delSp modSp add mod">
        <pc:chgData name="RUHLUEL Dilem" userId="94a67656-b15c-4e57-a427-d1f0268e7ee0" providerId="ADAL" clId="{41C919D8-9E47-4B70-B9DD-961957250E95}" dt="2024-10-08T09:10:59.099" v="75" actId="207"/>
        <pc:sldMkLst>
          <pc:docMk/>
          <pc:sldMk cId="2591035251" sldId="268"/>
        </pc:sldMkLst>
      </pc:sldChg>
      <pc:sldChg chg="delSp modSp add mod">
        <pc:chgData name="RUHLUEL Dilem" userId="94a67656-b15c-4e57-a427-d1f0268e7ee0" providerId="ADAL" clId="{41C919D8-9E47-4B70-B9DD-961957250E95}" dt="2024-10-08T09:11:04.764" v="77" actId="207"/>
        <pc:sldMkLst>
          <pc:docMk/>
          <pc:sldMk cId="2317479790" sldId="269"/>
        </pc:sldMkLst>
      </pc:sldChg>
      <pc:sldChg chg="delSp modSp add mod delCm">
        <pc:chgData name="RUHLUEL Dilem" userId="94a67656-b15c-4e57-a427-d1f0268e7ee0" providerId="ADAL" clId="{41C919D8-9E47-4B70-B9DD-961957250E95}" dt="2024-10-08T09:11:17.891" v="84" actId="207"/>
        <pc:sldMkLst>
          <pc:docMk/>
          <pc:sldMk cId="3863977208" sldId="270"/>
        </pc:sldMkLst>
      </pc:sldChg>
      <pc:sldChg chg="delSp modSp add mod">
        <pc:chgData name="RUHLUEL Dilem" userId="94a67656-b15c-4e57-a427-d1f0268e7ee0" providerId="ADAL" clId="{41C919D8-9E47-4B70-B9DD-961957250E95}" dt="2024-10-08T09:10:54.943" v="74" actId="207"/>
        <pc:sldMkLst>
          <pc:docMk/>
          <pc:sldMk cId="1973490102" sldId="280"/>
        </pc:sldMkLst>
      </pc:sldChg>
      <pc:sldChg chg="modSp add mod">
        <pc:chgData name="RUHLUEL Dilem" userId="94a67656-b15c-4e57-a427-d1f0268e7ee0" providerId="ADAL" clId="{41C919D8-9E47-4B70-B9DD-961957250E95}" dt="2024-10-08T09:11:07.782" v="79" actId="207"/>
        <pc:sldMkLst>
          <pc:docMk/>
          <pc:sldMk cId="3015527485" sldId="283"/>
        </pc:sldMkLst>
      </pc:sldChg>
      <pc:sldChg chg="modSp add mod">
        <pc:chgData name="RUHLUEL Dilem" userId="94a67656-b15c-4e57-a427-d1f0268e7ee0" providerId="ADAL" clId="{41C919D8-9E47-4B70-B9DD-961957250E95}" dt="2024-10-08T09:11:10.740" v="80" actId="207"/>
        <pc:sldMkLst>
          <pc:docMk/>
          <pc:sldMk cId="4274539891" sldId="284"/>
        </pc:sldMkLst>
      </pc:sldChg>
      <pc:sldChg chg="delSp modSp add mod">
        <pc:chgData name="RUHLUEL Dilem" userId="94a67656-b15c-4e57-a427-d1f0268e7ee0" providerId="ADAL" clId="{41C919D8-9E47-4B70-B9DD-961957250E95}" dt="2024-10-08T09:11:14.316" v="82" actId="207"/>
        <pc:sldMkLst>
          <pc:docMk/>
          <pc:sldMk cId="2249330791" sldId="285"/>
        </pc:sldMkLst>
      </pc:sldChg>
      <pc:sldChg chg="addSp delSp modSp add mod">
        <pc:chgData name="RUHLUEL Dilem" userId="94a67656-b15c-4e57-a427-d1f0268e7ee0" providerId="ADAL" clId="{41C919D8-9E47-4B70-B9DD-961957250E95}" dt="2024-10-08T09:10:02.044" v="51" actId="478"/>
        <pc:sldMkLst>
          <pc:docMk/>
          <pc:sldMk cId="1309772149" sldId="286"/>
        </pc:sldMkLst>
      </pc:sldChg>
      <pc:sldChg chg="delSp modSp add mod">
        <pc:chgData name="RUHLUEL Dilem" userId="94a67656-b15c-4e57-a427-d1f0268e7ee0" providerId="ADAL" clId="{41C919D8-9E47-4B70-B9DD-961957250E95}" dt="2024-10-08T09:09:56.280" v="49" actId="478"/>
        <pc:sldMkLst>
          <pc:docMk/>
          <pc:sldMk cId="190568774" sldId="28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178345-CCC5-41F3-9F37-337BF214C11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3DAA741-D8AE-4C9A-9319-144AEEB48A2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C82AEAC-CD5E-4EEE-8236-248831575120}" type="datetimeFigureOut">
              <a:rPr lang="en-GB" smtClean="0"/>
              <a:t>13/05/2025</a:t>
            </a:fld>
            <a:endParaRPr lang="en-GB"/>
          </a:p>
        </p:txBody>
      </p:sp>
      <p:sp>
        <p:nvSpPr>
          <p:cNvPr id="4" name="Footer Placeholder 3">
            <a:extLst>
              <a:ext uri="{FF2B5EF4-FFF2-40B4-BE49-F238E27FC236}">
                <a16:creationId xmlns:a16="http://schemas.microsoft.com/office/drawing/2014/main" id="{92A0A13F-FBA7-43CE-BFFA-C444474100D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05D6B68C-6E88-4E3F-946E-56E92579EB0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C0C1DFE-22A5-4CDF-9B60-3C436AF7A1AB}" type="slidenum">
              <a:rPr lang="en-GB" smtClean="0"/>
              <a:t>‹#›</a:t>
            </a:fld>
            <a:endParaRPr lang="en-GB"/>
          </a:p>
        </p:txBody>
      </p:sp>
    </p:spTree>
    <p:extLst>
      <p:ext uri="{BB962C8B-B14F-4D97-AF65-F5344CB8AC3E}">
        <p14:creationId xmlns:p14="http://schemas.microsoft.com/office/powerpoint/2010/main" val="230333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22287F-A1B3-41AB-9CEF-FE67C7CA5E1A}" type="datetimeFigureOut">
              <a:rPr lang="en-GB" smtClean="0"/>
              <a:t>13/05/2025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43220D-AE7A-444C-82A7-D16C85E31C5F}" type="slidenum">
              <a:rPr lang="en-GB" smtClean="0"/>
              <a:t>‹#›</a:t>
            </a:fld>
            <a:endParaRPr lang="en-GB"/>
          </a:p>
        </p:txBody>
      </p:sp>
    </p:spTree>
    <p:extLst>
      <p:ext uri="{BB962C8B-B14F-4D97-AF65-F5344CB8AC3E}">
        <p14:creationId xmlns:p14="http://schemas.microsoft.com/office/powerpoint/2010/main" val="2061407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emf"/></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96D3A-8D39-68CA-01CB-8181684AF9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C61043-55CA-62A3-A25C-BFCCAB5E5B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54E8E1A-F2B7-DDF7-8B95-42CACE93FD92}"/>
              </a:ext>
            </a:extLst>
          </p:cNvPr>
          <p:cNvSpPr>
            <a:spLocks noGrp="1"/>
          </p:cNvSpPr>
          <p:nvPr>
            <p:ph type="dt" sz="half" idx="10"/>
          </p:nvPr>
        </p:nvSpPr>
        <p:spPr/>
        <p:txBody>
          <a:bodyPr/>
          <a:lstStyle/>
          <a:p>
            <a:fld id="{B94426E3-A19F-4D12-8A54-541FEB76B207}" type="datetimeFigureOut">
              <a:rPr lang="en-US" smtClean="0"/>
              <a:t>5/13/2025</a:t>
            </a:fld>
            <a:endParaRPr lang="en-US"/>
          </a:p>
        </p:txBody>
      </p:sp>
      <p:sp>
        <p:nvSpPr>
          <p:cNvPr id="5" name="Footer Placeholder 4">
            <a:extLst>
              <a:ext uri="{FF2B5EF4-FFF2-40B4-BE49-F238E27FC236}">
                <a16:creationId xmlns:a16="http://schemas.microsoft.com/office/drawing/2014/main" id="{5B003321-82F8-B1D5-0CA6-6555E6A70C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0584C5-CECA-340D-7AF2-95BED44FCD02}"/>
              </a:ext>
            </a:extLst>
          </p:cNvPr>
          <p:cNvSpPr>
            <a:spLocks noGrp="1"/>
          </p:cNvSpPr>
          <p:nvPr>
            <p:ph type="sldNum" sz="quarter" idx="12"/>
          </p:nvPr>
        </p:nvSpPr>
        <p:spPr/>
        <p:txBody>
          <a:bodyPr/>
          <a:lstStyle/>
          <a:p>
            <a:fld id="{26E70A3A-BDAB-45A7-A244-31C4672B9FEB}" type="slidenum">
              <a:rPr lang="en-US" smtClean="0"/>
              <a:t>‹#›</a:t>
            </a:fld>
            <a:endParaRPr lang="en-US"/>
          </a:p>
        </p:txBody>
      </p:sp>
      <p:pic>
        <p:nvPicPr>
          <p:cNvPr id="1028" name="Picture 4">
            <a:extLst>
              <a:ext uri="{FF2B5EF4-FFF2-40B4-BE49-F238E27FC236}">
                <a16:creationId xmlns:a16="http://schemas.microsoft.com/office/drawing/2014/main" id="{0A3412D2-338A-F57B-F216-2BA0359806F0}"/>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26533" r="85600"/>
          <a:stretch/>
        </p:blipFill>
        <p:spPr bwMode="auto">
          <a:xfrm>
            <a:off x="-1" y="1007858"/>
            <a:ext cx="2038525" cy="585014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40594240-1232-4E24-BB27-8FF9FCAAD9B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8200" y="6074434"/>
            <a:ext cx="2316454" cy="783566"/>
          </a:xfrm>
          <a:prstGeom prst="rect">
            <a:avLst/>
          </a:prstGeom>
        </p:spPr>
      </p:pic>
      <p:pic>
        <p:nvPicPr>
          <p:cNvPr id="11" name="Picture 10">
            <a:extLst>
              <a:ext uri="{FF2B5EF4-FFF2-40B4-BE49-F238E27FC236}">
                <a16:creationId xmlns:a16="http://schemas.microsoft.com/office/drawing/2014/main" id="{0326BF70-374B-4C4B-AE99-2437EB2FA09E}"/>
              </a:ext>
            </a:extLst>
          </p:cNvPr>
          <p:cNvPicPr>
            <a:picLocks noChangeAspect="1"/>
          </p:cNvPicPr>
          <p:nvPr userDrawn="1"/>
        </p:nvPicPr>
        <p:blipFill>
          <a:blip r:embed="rId4"/>
          <a:stretch>
            <a:fillRect/>
          </a:stretch>
        </p:blipFill>
        <p:spPr>
          <a:xfrm>
            <a:off x="9145944" y="6176948"/>
            <a:ext cx="3046056" cy="681052"/>
          </a:xfrm>
          <a:prstGeom prst="rect">
            <a:avLst/>
          </a:prstGeom>
        </p:spPr>
      </p:pic>
      <p:grpSp>
        <p:nvGrpSpPr>
          <p:cNvPr id="10" name="Group 4">
            <a:extLst>
              <a:ext uri="{FF2B5EF4-FFF2-40B4-BE49-F238E27FC236}">
                <a16:creationId xmlns:a16="http://schemas.microsoft.com/office/drawing/2014/main" id="{7E42547F-BEC1-441D-9CFB-20F9F44877E9}"/>
              </a:ext>
            </a:extLst>
          </p:cNvPr>
          <p:cNvGrpSpPr/>
          <p:nvPr userDrawn="1"/>
        </p:nvGrpSpPr>
        <p:grpSpPr>
          <a:xfrm>
            <a:off x="3588452" y="5701553"/>
            <a:ext cx="1503501" cy="1380565"/>
            <a:chOff x="0" y="0"/>
            <a:chExt cx="2708655" cy="2746587"/>
          </a:xfrm>
        </p:grpSpPr>
        <p:sp>
          <p:nvSpPr>
            <p:cNvPr id="12" name="Freeform 5">
              <a:extLst>
                <a:ext uri="{FF2B5EF4-FFF2-40B4-BE49-F238E27FC236}">
                  <a16:creationId xmlns:a16="http://schemas.microsoft.com/office/drawing/2014/main" id="{DA307B5A-5B6A-4131-BE2F-30D79F9181AC}"/>
                </a:ext>
              </a:extLst>
            </p:cNvPr>
            <p:cNvSpPr/>
            <p:nvPr/>
          </p:nvSpPr>
          <p:spPr>
            <a:xfrm>
              <a:off x="0" y="0"/>
              <a:ext cx="2708656" cy="2746588"/>
            </a:xfrm>
            <a:custGeom>
              <a:avLst/>
              <a:gdLst/>
              <a:ahLst/>
              <a:cxnLst/>
              <a:rect l="l" t="t" r="r" b="b"/>
              <a:pathLst>
                <a:path w="2708656" h="2746588">
                  <a:moveTo>
                    <a:pt x="0" y="0"/>
                  </a:moveTo>
                  <a:lnTo>
                    <a:pt x="2708656" y="0"/>
                  </a:lnTo>
                  <a:lnTo>
                    <a:pt x="2708656" y="2746588"/>
                  </a:lnTo>
                  <a:lnTo>
                    <a:pt x="0" y="2746588"/>
                  </a:lnTo>
                  <a:lnTo>
                    <a:pt x="0" y="0"/>
                  </a:lnTo>
                  <a:close/>
                </a:path>
              </a:pathLst>
            </a:custGeom>
            <a:blipFill>
              <a:blip r:embed="rId5"/>
              <a:stretch>
                <a:fillRect l="-700" r="-700"/>
              </a:stretch>
            </a:blipFill>
          </p:spPr>
        </p:sp>
      </p:grpSp>
    </p:spTree>
    <p:extLst>
      <p:ext uri="{BB962C8B-B14F-4D97-AF65-F5344CB8AC3E}">
        <p14:creationId xmlns:p14="http://schemas.microsoft.com/office/powerpoint/2010/main" val="1240334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1807A-4725-7B1C-6A7D-5B6EF5A3CC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C0E93F-0B1F-9E1D-B287-B7CB16D7D31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717691-EB03-F50F-5AC6-963226041ECA}"/>
              </a:ext>
            </a:extLst>
          </p:cNvPr>
          <p:cNvSpPr>
            <a:spLocks noGrp="1"/>
          </p:cNvSpPr>
          <p:nvPr>
            <p:ph type="dt" sz="half" idx="10"/>
          </p:nvPr>
        </p:nvSpPr>
        <p:spPr/>
        <p:txBody>
          <a:bodyPr/>
          <a:lstStyle/>
          <a:p>
            <a:fld id="{B94426E3-A19F-4D12-8A54-541FEB76B207}" type="datetimeFigureOut">
              <a:rPr lang="en-US" smtClean="0"/>
              <a:t>5/13/2025</a:t>
            </a:fld>
            <a:endParaRPr lang="en-US"/>
          </a:p>
        </p:txBody>
      </p:sp>
      <p:sp>
        <p:nvSpPr>
          <p:cNvPr id="5" name="Footer Placeholder 4">
            <a:extLst>
              <a:ext uri="{FF2B5EF4-FFF2-40B4-BE49-F238E27FC236}">
                <a16:creationId xmlns:a16="http://schemas.microsoft.com/office/drawing/2014/main" id="{DA22C511-4B7E-3809-B3CE-0D8A56CB53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F7F8F5-2D91-52A3-696D-DF728466F918}"/>
              </a:ext>
            </a:extLst>
          </p:cNvPr>
          <p:cNvSpPr>
            <a:spLocks noGrp="1"/>
          </p:cNvSpPr>
          <p:nvPr>
            <p:ph type="sldNum" sz="quarter" idx="12"/>
          </p:nvPr>
        </p:nvSpPr>
        <p:spPr/>
        <p:txBody>
          <a:bodyPr/>
          <a:lstStyle/>
          <a:p>
            <a:fld id="{26E70A3A-BDAB-45A7-A244-31C4672B9FEB}" type="slidenum">
              <a:rPr lang="en-US" smtClean="0"/>
              <a:t>‹#›</a:t>
            </a:fld>
            <a:endParaRPr lang="en-US"/>
          </a:p>
        </p:txBody>
      </p:sp>
      <p:pic>
        <p:nvPicPr>
          <p:cNvPr id="7" name="Picture 4">
            <a:extLst>
              <a:ext uri="{FF2B5EF4-FFF2-40B4-BE49-F238E27FC236}">
                <a16:creationId xmlns:a16="http://schemas.microsoft.com/office/drawing/2014/main" id="{C79DFEAD-65BD-5692-1DC5-6BF57214758A}"/>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26533" r="85600"/>
          <a:stretch/>
        </p:blipFill>
        <p:spPr bwMode="auto">
          <a:xfrm>
            <a:off x="1" y="3967992"/>
            <a:ext cx="1010230" cy="289915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E9B06AFD-7F36-23AD-D70E-67DDB7656F93}"/>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26533" r="85600"/>
          <a:stretch/>
        </p:blipFill>
        <p:spPr bwMode="auto">
          <a:xfrm rot="5400000">
            <a:off x="10146789" y="-988197"/>
            <a:ext cx="1057013" cy="303340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D86DD86A-C851-4D4E-A45B-A909601FE7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8200" y="6074434"/>
            <a:ext cx="2316454" cy="783566"/>
          </a:xfrm>
          <a:prstGeom prst="rect">
            <a:avLst/>
          </a:prstGeom>
        </p:spPr>
      </p:pic>
      <p:pic>
        <p:nvPicPr>
          <p:cNvPr id="13" name="Picture 12">
            <a:extLst>
              <a:ext uri="{FF2B5EF4-FFF2-40B4-BE49-F238E27FC236}">
                <a16:creationId xmlns:a16="http://schemas.microsoft.com/office/drawing/2014/main" id="{F6FA2E6C-C77B-47DE-9A67-D20629EC9D1F}"/>
              </a:ext>
            </a:extLst>
          </p:cNvPr>
          <p:cNvPicPr>
            <a:picLocks noChangeAspect="1"/>
          </p:cNvPicPr>
          <p:nvPr userDrawn="1"/>
        </p:nvPicPr>
        <p:blipFill>
          <a:blip r:embed="rId4"/>
          <a:stretch>
            <a:fillRect/>
          </a:stretch>
        </p:blipFill>
        <p:spPr>
          <a:xfrm>
            <a:off x="9145944" y="6176948"/>
            <a:ext cx="3046056" cy="681052"/>
          </a:xfrm>
          <a:prstGeom prst="rect">
            <a:avLst/>
          </a:prstGeom>
        </p:spPr>
      </p:pic>
      <p:grpSp>
        <p:nvGrpSpPr>
          <p:cNvPr id="11" name="Group 4">
            <a:extLst>
              <a:ext uri="{FF2B5EF4-FFF2-40B4-BE49-F238E27FC236}">
                <a16:creationId xmlns:a16="http://schemas.microsoft.com/office/drawing/2014/main" id="{7558B5BC-638F-4255-9DC5-BD9F19F8CFA2}"/>
              </a:ext>
            </a:extLst>
          </p:cNvPr>
          <p:cNvGrpSpPr/>
          <p:nvPr userDrawn="1"/>
        </p:nvGrpSpPr>
        <p:grpSpPr>
          <a:xfrm>
            <a:off x="3597417" y="5737412"/>
            <a:ext cx="1503501" cy="1380565"/>
            <a:chOff x="0" y="0"/>
            <a:chExt cx="2708655" cy="2746587"/>
          </a:xfrm>
        </p:grpSpPr>
        <p:sp>
          <p:nvSpPr>
            <p:cNvPr id="12" name="Freeform 5">
              <a:extLst>
                <a:ext uri="{FF2B5EF4-FFF2-40B4-BE49-F238E27FC236}">
                  <a16:creationId xmlns:a16="http://schemas.microsoft.com/office/drawing/2014/main" id="{10D77105-5A4E-44F1-954C-B155A0F46C3D}"/>
                </a:ext>
              </a:extLst>
            </p:cNvPr>
            <p:cNvSpPr/>
            <p:nvPr/>
          </p:nvSpPr>
          <p:spPr>
            <a:xfrm>
              <a:off x="0" y="0"/>
              <a:ext cx="2708656" cy="2746588"/>
            </a:xfrm>
            <a:custGeom>
              <a:avLst/>
              <a:gdLst/>
              <a:ahLst/>
              <a:cxnLst/>
              <a:rect l="l" t="t" r="r" b="b"/>
              <a:pathLst>
                <a:path w="2708656" h="2746588">
                  <a:moveTo>
                    <a:pt x="0" y="0"/>
                  </a:moveTo>
                  <a:lnTo>
                    <a:pt x="2708656" y="0"/>
                  </a:lnTo>
                  <a:lnTo>
                    <a:pt x="2708656" y="2746588"/>
                  </a:lnTo>
                  <a:lnTo>
                    <a:pt x="0" y="2746588"/>
                  </a:lnTo>
                  <a:lnTo>
                    <a:pt x="0" y="0"/>
                  </a:lnTo>
                  <a:close/>
                </a:path>
              </a:pathLst>
            </a:custGeom>
            <a:blipFill>
              <a:blip r:embed="rId5"/>
              <a:stretch>
                <a:fillRect l="-700" r="-700"/>
              </a:stretch>
            </a:blipFill>
          </p:spPr>
        </p:sp>
      </p:grpSp>
    </p:spTree>
    <p:extLst>
      <p:ext uri="{BB962C8B-B14F-4D97-AF65-F5344CB8AC3E}">
        <p14:creationId xmlns:p14="http://schemas.microsoft.com/office/powerpoint/2010/main" val="3842424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10B1D-830F-3BF4-5ECE-774069CD18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D2C1C36-8DC7-40AA-407D-0D17485932F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54E0B62-82F0-C1C3-7737-69052A73CEC0}"/>
              </a:ext>
            </a:extLst>
          </p:cNvPr>
          <p:cNvSpPr>
            <a:spLocks noGrp="1"/>
          </p:cNvSpPr>
          <p:nvPr>
            <p:ph type="dt" sz="half" idx="10"/>
          </p:nvPr>
        </p:nvSpPr>
        <p:spPr/>
        <p:txBody>
          <a:bodyPr/>
          <a:lstStyle/>
          <a:p>
            <a:fld id="{B94426E3-A19F-4D12-8A54-541FEB76B207}" type="datetimeFigureOut">
              <a:rPr lang="en-US" smtClean="0"/>
              <a:t>5/13/2025</a:t>
            </a:fld>
            <a:endParaRPr lang="en-US"/>
          </a:p>
        </p:txBody>
      </p:sp>
      <p:sp>
        <p:nvSpPr>
          <p:cNvPr id="5" name="Footer Placeholder 4">
            <a:extLst>
              <a:ext uri="{FF2B5EF4-FFF2-40B4-BE49-F238E27FC236}">
                <a16:creationId xmlns:a16="http://schemas.microsoft.com/office/drawing/2014/main" id="{74E8E14F-2C8E-6634-01AB-37C4552C95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5F6592-C1FF-C717-4153-A78ED3A52416}"/>
              </a:ext>
            </a:extLst>
          </p:cNvPr>
          <p:cNvSpPr>
            <a:spLocks noGrp="1"/>
          </p:cNvSpPr>
          <p:nvPr>
            <p:ph type="sldNum" sz="quarter" idx="12"/>
          </p:nvPr>
        </p:nvSpPr>
        <p:spPr/>
        <p:txBody>
          <a:bodyPr/>
          <a:lstStyle/>
          <a:p>
            <a:fld id="{26E70A3A-BDAB-45A7-A244-31C4672B9FEB}" type="slidenum">
              <a:rPr lang="en-US" smtClean="0"/>
              <a:t>‹#›</a:t>
            </a:fld>
            <a:endParaRPr lang="en-US"/>
          </a:p>
        </p:txBody>
      </p:sp>
      <p:pic>
        <p:nvPicPr>
          <p:cNvPr id="7" name="Picture 4">
            <a:extLst>
              <a:ext uri="{FF2B5EF4-FFF2-40B4-BE49-F238E27FC236}">
                <a16:creationId xmlns:a16="http://schemas.microsoft.com/office/drawing/2014/main" id="{61C5F2F2-D440-DB60-8ADD-80E188EC2C2E}"/>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26533" r="85600"/>
          <a:stretch/>
        </p:blipFill>
        <p:spPr bwMode="auto">
          <a:xfrm flipH="1" flipV="1">
            <a:off x="11054176" y="1728131"/>
            <a:ext cx="1137824" cy="326531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F383ADFA-4197-DF93-EBF0-924D86EFDCCC}"/>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26533" r="85600"/>
          <a:stretch/>
        </p:blipFill>
        <p:spPr bwMode="auto">
          <a:xfrm rot="16200000">
            <a:off x="902468" y="5008879"/>
            <a:ext cx="955669" cy="274257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09B6CCA9-9EFF-4E98-BD8C-4A03C70CC00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51773" y="6062759"/>
            <a:ext cx="2316454" cy="783566"/>
          </a:xfrm>
          <a:prstGeom prst="rect">
            <a:avLst/>
          </a:prstGeom>
        </p:spPr>
      </p:pic>
      <p:pic>
        <p:nvPicPr>
          <p:cNvPr id="12" name="Picture 11">
            <a:extLst>
              <a:ext uri="{FF2B5EF4-FFF2-40B4-BE49-F238E27FC236}">
                <a16:creationId xmlns:a16="http://schemas.microsoft.com/office/drawing/2014/main" id="{5921F8E9-BD11-4109-A26F-B9F3419AF5DD}"/>
              </a:ext>
            </a:extLst>
          </p:cNvPr>
          <p:cNvPicPr>
            <a:picLocks noChangeAspect="1"/>
          </p:cNvPicPr>
          <p:nvPr userDrawn="1"/>
        </p:nvPicPr>
        <p:blipFill>
          <a:blip r:embed="rId4"/>
          <a:stretch>
            <a:fillRect/>
          </a:stretch>
        </p:blipFill>
        <p:spPr>
          <a:xfrm>
            <a:off x="9145944" y="6176948"/>
            <a:ext cx="3046056" cy="681052"/>
          </a:xfrm>
          <a:prstGeom prst="rect">
            <a:avLst/>
          </a:prstGeom>
        </p:spPr>
      </p:pic>
      <p:grpSp>
        <p:nvGrpSpPr>
          <p:cNvPr id="13" name="Group 4">
            <a:extLst>
              <a:ext uri="{FF2B5EF4-FFF2-40B4-BE49-F238E27FC236}">
                <a16:creationId xmlns:a16="http://schemas.microsoft.com/office/drawing/2014/main" id="{DCC67AA1-8315-4AFA-AF90-B29D90BE6913}"/>
              </a:ext>
            </a:extLst>
          </p:cNvPr>
          <p:cNvGrpSpPr/>
          <p:nvPr userDrawn="1"/>
        </p:nvGrpSpPr>
        <p:grpSpPr>
          <a:xfrm>
            <a:off x="4906264" y="5692588"/>
            <a:ext cx="1503501" cy="1380565"/>
            <a:chOff x="0" y="0"/>
            <a:chExt cx="2708655" cy="2746587"/>
          </a:xfrm>
        </p:grpSpPr>
        <p:sp>
          <p:nvSpPr>
            <p:cNvPr id="14" name="Freeform 5">
              <a:extLst>
                <a:ext uri="{FF2B5EF4-FFF2-40B4-BE49-F238E27FC236}">
                  <a16:creationId xmlns:a16="http://schemas.microsoft.com/office/drawing/2014/main" id="{197A36E6-2369-489B-B383-E5EB25FA7F53}"/>
                </a:ext>
              </a:extLst>
            </p:cNvPr>
            <p:cNvSpPr/>
            <p:nvPr/>
          </p:nvSpPr>
          <p:spPr>
            <a:xfrm>
              <a:off x="0" y="0"/>
              <a:ext cx="2708656" cy="2746588"/>
            </a:xfrm>
            <a:custGeom>
              <a:avLst/>
              <a:gdLst/>
              <a:ahLst/>
              <a:cxnLst/>
              <a:rect l="l" t="t" r="r" b="b"/>
              <a:pathLst>
                <a:path w="2708656" h="2746588">
                  <a:moveTo>
                    <a:pt x="0" y="0"/>
                  </a:moveTo>
                  <a:lnTo>
                    <a:pt x="2708656" y="0"/>
                  </a:lnTo>
                  <a:lnTo>
                    <a:pt x="2708656" y="2746588"/>
                  </a:lnTo>
                  <a:lnTo>
                    <a:pt x="0" y="2746588"/>
                  </a:lnTo>
                  <a:lnTo>
                    <a:pt x="0" y="0"/>
                  </a:lnTo>
                  <a:close/>
                </a:path>
              </a:pathLst>
            </a:custGeom>
            <a:blipFill>
              <a:blip r:embed="rId5"/>
              <a:stretch>
                <a:fillRect l="-700" r="-700"/>
              </a:stretch>
            </a:blipFill>
          </p:spPr>
        </p:sp>
      </p:grpSp>
    </p:spTree>
    <p:extLst>
      <p:ext uri="{BB962C8B-B14F-4D97-AF65-F5344CB8AC3E}">
        <p14:creationId xmlns:p14="http://schemas.microsoft.com/office/powerpoint/2010/main" val="555585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845DC-6AA5-0FE1-A276-B09AA78524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E7BB69-9095-FB43-F8BA-09B646AB6A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303EBF3-E6B9-772A-CBF0-FB35120D8D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789092F-F50E-8692-5849-2D78C843C67F}"/>
              </a:ext>
            </a:extLst>
          </p:cNvPr>
          <p:cNvSpPr>
            <a:spLocks noGrp="1"/>
          </p:cNvSpPr>
          <p:nvPr>
            <p:ph type="dt" sz="half" idx="10"/>
          </p:nvPr>
        </p:nvSpPr>
        <p:spPr/>
        <p:txBody>
          <a:bodyPr/>
          <a:lstStyle/>
          <a:p>
            <a:fld id="{B94426E3-A19F-4D12-8A54-541FEB76B207}" type="datetimeFigureOut">
              <a:rPr lang="en-US" smtClean="0"/>
              <a:t>5/13/2025</a:t>
            </a:fld>
            <a:endParaRPr lang="en-US"/>
          </a:p>
        </p:txBody>
      </p:sp>
      <p:sp>
        <p:nvSpPr>
          <p:cNvPr id="6" name="Footer Placeholder 5">
            <a:extLst>
              <a:ext uri="{FF2B5EF4-FFF2-40B4-BE49-F238E27FC236}">
                <a16:creationId xmlns:a16="http://schemas.microsoft.com/office/drawing/2014/main" id="{A918AE9F-F373-0F34-68C7-030CA4CECE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576503-67C6-39B4-09C4-1C66778B4254}"/>
              </a:ext>
            </a:extLst>
          </p:cNvPr>
          <p:cNvSpPr>
            <a:spLocks noGrp="1"/>
          </p:cNvSpPr>
          <p:nvPr>
            <p:ph type="sldNum" sz="quarter" idx="12"/>
          </p:nvPr>
        </p:nvSpPr>
        <p:spPr/>
        <p:txBody>
          <a:bodyPr/>
          <a:lstStyle/>
          <a:p>
            <a:fld id="{26E70A3A-BDAB-45A7-A244-31C4672B9FEB}" type="slidenum">
              <a:rPr lang="en-US" smtClean="0"/>
              <a:t>‹#›</a:t>
            </a:fld>
            <a:endParaRPr lang="en-US"/>
          </a:p>
        </p:txBody>
      </p:sp>
      <p:pic>
        <p:nvPicPr>
          <p:cNvPr id="8" name="Picture 4">
            <a:extLst>
              <a:ext uri="{FF2B5EF4-FFF2-40B4-BE49-F238E27FC236}">
                <a16:creationId xmlns:a16="http://schemas.microsoft.com/office/drawing/2014/main" id="{77E33A8D-32D9-FD63-AE90-402B07760080}"/>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26533" r="85600"/>
          <a:stretch/>
        </p:blipFill>
        <p:spPr bwMode="auto">
          <a:xfrm rot="16200000">
            <a:off x="890160" y="5015689"/>
            <a:ext cx="952150" cy="273247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C0013DAC-CD38-46DF-9CEF-8D4623121E1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51773" y="6062759"/>
            <a:ext cx="2316454" cy="783566"/>
          </a:xfrm>
          <a:prstGeom prst="rect">
            <a:avLst/>
          </a:prstGeom>
        </p:spPr>
      </p:pic>
      <p:pic>
        <p:nvPicPr>
          <p:cNvPr id="12" name="Picture 11">
            <a:extLst>
              <a:ext uri="{FF2B5EF4-FFF2-40B4-BE49-F238E27FC236}">
                <a16:creationId xmlns:a16="http://schemas.microsoft.com/office/drawing/2014/main" id="{443865E4-EAE3-4F86-9259-8E8F13236FD6}"/>
              </a:ext>
            </a:extLst>
          </p:cNvPr>
          <p:cNvPicPr>
            <a:picLocks noChangeAspect="1"/>
          </p:cNvPicPr>
          <p:nvPr userDrawn="1"/>
        </p:nvPicPr>
        <p:blipFill>
          <a:blip r:embed="rId4"/>
          <a:stretch>
            <a:fillRect/>
          </a:stretch>
        </p:blipFill>
        <p:spPr>
          <a:xfrm>
            <a:off x="9145944" y="6176948"/>
            <a:ext cx="3046056" cy="681052"/>
          </a:xfrm>
          <a:prstGeom prst="rect">
            <a:avLst/>
          </a:prstGeom>
        </p:spPr>
      </p:pic>
      <p:grpSp>
        <p:nvGrpSpPr>
          <p:cNvPr id="13" name="Group 4">
            <a:extLst>
              <a:ext uri="{FF2B5EF4-FFF2-40B4-BE49-F238E27FC236}">
                <a16:creationId xmlns:a16="http://schemas.microsoft.com/office/drawing/2014/main" id="{456E82AE-CBA5-4148-A9A7-D0133B6EA30C}"/>
              </a:ext>
            </a:extLst>
          </p:cNvPr>
          <p:cNvGrpSpPr/>
          <p:nvPr userDrawn="1"/>
        </p:nvGrpSpPr>
        <p:grpSpPr>
          <a:xfrm>
            <a:off x="4906264" y="5692588"/>
            <a:ext cx="1503501" cy="1380565"/>
            <a:chOff x="0" y="0"/>
            <a:chExt cx="2708655" cy="2746587"/>
          </a:xfrm>
        </p:grpSpPr>
        <p:sp>
          <p:nvSpPr>
            <p:cNvPr id="14" name="Freeform 5">
              <a:extLst>
                <a:ext uri="{FF2B5EF4-FFF2-40B4-BE49-F238E27FC236}">
                  <a16:creationId xmlns:a16="http://schemas.microsoft.com/office/drawing/2014/main" id="{8AA03413-85F2-42F2-B7CF-03BF60A969F1}"/>
                </a:ext>
              </a:extLst>
            </p:cNvPr>
            <p:cNvSpPr/>
            <p:nvPr/>
          </p:nvSpPr>
          <p:spPr>
            <a:xfrm>
              <a:off x="0" y="0"/>
              <a:ext cx="2708656" cy="2746588"/>
            </a:xfrm>
            <a:custGeom>
              <a:avLst/>
              <a:gdLst/>
              <a:ahLst/>
              <a:cxnLst/>
              <a:rect l="l" t="t" r="r" b="b"/>
              <a:pathLst>
                <a:path w="2708656" h="2746588">
                  <a:moveTo>
                    <a:pt x="0" y="0"/>
                  </a:moveTo>
                  <a:lnTo>
                    <a:pt x="2708656" y="0"/>
                  </a:lnTo>
                  <a:lnTo>
                    <a:pt x="2708656" y="2746588"/>
                  </a:lnTo>
                  <a:lnTo>
                    <a:pt x="0" y="2746588"/>
                  </a:lnTo>
                  <a:lnTo>
                    <a:pt x="0" y="0"/>
                  </a:lnTo>
                  <a:close/>
                </a:path>
              </a:pathLst>
            </a:custGeom>
            <a:blipFill>
              <a:blip r:embed="rId5"/>
              <a:stretch>
                <a:fillRect l="-700" r="-700"/>
              </a:stretch>
            </a:blipFill>
          </p:spPr>
        </p:sp>
      </p:grpSp>
    </p:spTree>
    <p:extLst>
      <p:ext uri="{BB962C8B-B14F-4D97-AF65-F5344CB8AC3E}">
        <p14:creationId xmlns:p14="http://schemas.microsoft.com/office/powerpoint/2010/main" val="3634208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209C1-B2EA-D4CC-E766-245BC44D2E6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BFA4E5E-2538-8FF7-DA52-38E13F9717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F7E270-56AC-963D-7D9E-E871E8D960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2639E5C-83D8-6867-4FA4-F2117F685C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4AC815A-8D29-23BF-471F-CBF5944F513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9D0F40A-8DBA-C7C9-F187-1DEC710F43D0}"/>
              </a:ext>
            </a:extLst>
          </p:cNvPr>
          <p:cNvSpPr>
            <a:spLocks noGrp="1"/>
          </p:cNvSpPr>
          <p:nvPr>
            <p:ph type="dt" sz="half" idx="10"/>
          </p:nvPr>
        </p:nvSpPr>
        <p:spPr/>
        <p:txBody>
          <a:bodyPr/>
          <a:lstStyle/>
          <a:p>
            <a:fld id="{B94426E3-A19F-4D12-8A54-541FEB76B207}" type="datetimeFigureOut">
              <a:rPr lang="en-US" smtClean="0"/>
              <a:t>5/13/2025</a:t>
            </a:fld>
            <a:endParaRPr lang="en-US"/>
          </a:p>
        </p:txBody>
      </p:sp>
      <p:sp>
        <p:nvSpPr>
          <p:cNvPr id="8" name="Footer Placeholder 7">
            <a:extLst>
              <a:ext uri="{FF2B5EF4-FFF2-40B4-BE49-F238E27FC236}">
                <a16:creationId xmlns:a16="http://schemas.microsoft.com/office/drawing/2014/main" id="{F0B60AB1-6C88-C111-F143-D8A7102F90F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8491F07-5014-3B78-D96C-2DF22AB86DB6}"/>
              </a:ext>
            </a:extLst>
          </p:cNvPr>
          <p:cNvSpPr>
            <a:spLocks noGrp="1"/>
          </p:cNvSpPr>
          <p:nvPr>
            <p:ph type="sldNum" sz="quarter" idx="12"/>
          </p:nvPr>
        </p:nvSpPr>
        <p:spPr/>
        <p:txBody>
          <a:bodyPr/>
          <a:lstStyle/>
          <a:p>
            <a:fld id="{26E70A3A-BDAB-45A7-A244-31C4672B9FEB}" type="slidenum">
              <a:rPr lang="en-US" smtClean="0"/>
              <a:t>‹#›</a:t>
            </a:fld>
            <a:endParaRPr lang="en-US"/>
          </a:p>
        </p:txBody>
      </p:sp>
      <p:pic>
        <p:nvPicPr>
          <p:cNvPr id="10" name="Picture 4">
            <a:extLst>
              <a:ext uri="{FF2B5EF4-FFF2-40B4-BE49-F238E27FC236}">
                <a16:creationId xmlns:a16="http://schemas.microsoft.com/office/drawing/2014/main" id="{2A01656E-6859-7A16-402F-EE8E347091C2}"/>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26533" r="85600"/>
          <a:stretch/>
        </p:blipFill>
        <p:spPr bwMode="auto">
          <a:xfrm flipH="1">
            <a:off x="11046278" y="3716322"/>
            <a:ext cx="1145721" cy="328798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3B6DF3E9-1BFC-46CC-B5CF-56D15C7C62B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44851" y="6021595"/>
            <a:ext cx="2316454" cy="783566"/>
          </a:xfrm>
          <a:prstGeom prst="rect">
            <a:avLst/>
          </a:prstGeom>
        </p:spPr>
      </p:pic>
      <p:pic>
        <p:nvPicPr>
          <p:cNvPr id="15" name="Picture 14">
            <a:extLst>
              <a:ext uri="{FF2B5EF4-FFF2-40B4-BE49-F238E27FC236}">
                <a16:creationId xmlns:a16="http://schemas.microsoft.com/office/drawing/2014/main" id="{6258159E-035F-4036-9B2F-EFE9FBE0FF54}"/>
              </a:ext>
            </a:extLst>
          </p:cNvPr>
          <p:cNvPicPr>
            <a:picLocks noChangeAspect="1"/>
          </p:cNvPicPr>
          <p:nvPr userDrawn="1"/>
        </p:nvPicPr>
        <p:blipFill>
          <a:blip r:embed="rId4"/>
          <a:stretch>
            <a:fillRect/>
          </a:stretch>
        </p:blipFill>
        <p:spPr>
          <a:xfrm>
            <a:off x="14338" y="6176948"/>
            <a:ext cx="3046056" cy="681052"/>
          </a:xfrm>
          <a:prstGeom prst="rect">
            <a:avLst/>
          </a:prstGeom>
        </p:spPr>
      </p:pic>
      <p:grpSp>
        <p:nvGrpSpPr>
          <p:cNvPr id="13" name="Group 4">
            <a:extLst>
              <a:ext uri="{FF2B5EF4-FFF2-40B4-BE49-F238E27FC236}">
                <a16:creationId xmlns:a16="http://schemas.microsoft.com/office/drawing/2014/main" id="{8B1118BF-594C-43B8-A890-1B2F59D82B91}"/>
              </a:ext>
            </a:extLst>
          </p:cNvPr>
          <p:cNvGrpSpPr/>
          <p:nvPr userDrawn="1"/>
        </p:nvGrpSpPr>
        <p:grpSpPr>
          <a:xfrm>
            <a:off x="7631535" y="5719482"/>
            <a:ext cx="1503501" cy="1380565"/>
            <a:chOff x="0" y="0"/>
            <a:chExt cx="2708655" cy="2746587"/>
          </a:xfrm>
        </p:grpSpPr>
        <p:sp>
          <p:nvSpPr>
            <p:cNvPr id="14" name="Freeform 5">
              <a:extLst>
                <a:ext uri="{FF2B5EF4-FFF2-40B4-BE49-F238E27FC236}">
                  <a16:creationId xmlns:a16="http://schemas.microsoft.com/office/drawing/2014/main" id="{8EBF5057-24C2-44BA-881A-DE6EF519DDC7}"/>
                </a:ext>
              </a:extLst>
            </p:cNvPr>
            <p:cNvSpPr/>
            <p:nvPr/>
          </p:nvSpPr>
          <p:spPr>
            <a:xfrm>
              <a:off x="0" y="0"/>
              <a:ext cx="2708656" cy="2746588"/>
            </a:xfrm>
            <a:custGeom>
              <a:avLst/>
              <a:gdLst/>
              <a:ahLst/>
              <a:cxnLst/>
              <a:rect l="l" t="t" r="r" b="b"/>
              <a:pathLst>
                <a:path w="2708656" h="2746588">
                  <a:moveTo>
                    <a:pt x="0" y="0"/>
                  </a:moveTo>
                  <a:lnTo>
                    <a:pt x="2708656" y="0"/>
                  </a:lnTo>
                  <a:lnTo>
                    <a:pt x="2708656" y="2746588"/>
                  </a:lnTo>
                  <a:lnTo>
                    <a:pt x="0" y="2746588"/>
                  </a:lnTo>
                  <a:lnTo>
                    <a:pt x="0" y="0"/>
                  </a:lnTo>
                  <a:close/>
                </a:path>
              </a:pathLst>
            </a:custGeom>
            <a:blipFill>
              <a:blip r:embed="rId5"/>
              <a:stretch>
                <a:fillRect l="-700" r="-700"/>
              </a:stretch>
            </a:blipFill>
          </p:spPr>
        </p:sp>
      </p:grpSp>
    </p:spTree>
    <p:extLst>
      <p:ext uri="{BB962C8B-B14F-4D97-AF65-F5344CB8AC3E}">
        <p14:creationId xmlns:p14="http://schemas.microsoft.com/office/powerpoint/2010/main" val="1578947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74F88-6DC5-51A5-AE63-2010EF9B9A0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6FB50D6-95D9-F10E-C615-61044CC03DE5}"/>
              </a:ext>
            </a:extLst>
          </p:cNvPr>
          <p:cNvSpPr>
            <a:spLocks noGrp="1"/>
          </p:cNvSpPr>
          <p:nvPr>
            <p:ph type="dt" sz="half" idx="10"/>
          </p:nvPr>
        </p:nvSpPr>
        <p:spPr/>
        <p:txBody>
          <a:bodyPr/>
          <a:lstStyle/>
          <a:p>
            <a:fld id="{B94426E3-A19F-4D12-8A54-541FEB76B207}" type="datetimeFigureOut">
              <a:rPr lang="en-US" smtClean="0"/>
              <a:t>5/13/2025</a:t>
            </a:fld>
            <a:endParaRPr lang="en-US"/>
          </a:p>
        </p:txBody>
      </p:sp>
      <p:sp>
        <p:nvSpPr>
          <p:cNvPr id="4" name="Footer Placeholder 3">
            <a:extLst>
              <a:ext uri="{FF2B5EF4-FFF2-40B4-BE49-F238E27FC236}">
                <a16:creationId xmlns:a16="http://schemas.microsoft.com/office/drawing/2014/main" id="{F9FACEAA-EBCD-1C41-2729-AB5E4BDA37D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6DE04FD-DA31-0773-3B30-E36C456172DD}"/>
              </a:ext>
            </a:extLst>
          </p:cNvPr>
          <p:cNvSpPr>
            <a:spLocks noGrp="1"/>
          </p:cNvSpPr>
          <p:nvPr>
            <p:ph type="sldNum" sz="quarter" idx="12"/>
          </p:nvPr>
        </p:nvSpPr>
        <p:spPr/>
        <p:txBody>
          <a:bodyPr/>
          <a:lstStyle/>
          <a:p>
            <a:fld id="{26E70A3A-BDAB-45A7-A244-31C4672B9FEB}" type="slidenum">
              <a:rPr lang="en-US" smtClean="0"/>
              <a:t>‹#›</a:t>
            </a:fld>
            <a:endParaRPr lang="en-US"/>
          </a:p>
        </p:txBody>
      </p:sp>
      <p:pic>
        <p:nvPicPr>
          <p:cNvPr id="6" name="Picture 4">
            <a:extLst>
              <a:ext uri="{FF2B5EF4-FFF2-40B4-BE49-F238E27FC236}">
                <a16:creationId xmlns:a16="http://schemas.microsoft.com/office/drawing/2014/main" id="{DE853FC6-BFCB-5449-A377-656534BE1F69}"/>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26533" r="85600"/>
          <a:stretch/>
        </p:blipFill>
        <p:spPr bwMode="auto">
          <a:xfrm rot="16200000">
            <a:off x="1123219" y="4533343"/>
            <a:ext cx="1201437" cy="34478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DD68A6C2-43FC-CC8E-7474-87E79B32A9B4}"/>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26533" r="85600"/>
          <a:stretch/>
        </p:blipFill>
        <p:spPr bwMode="auto">
          <a:xfrm rot="5400000">
            <a:off x="10195872" y="-925453"/>
            <a:ext cx="989901" cy="284080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1D6E8866-BE7B-4E26-BEF2-BE13CDCFC0F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37667" y="6074433"/>
            <a:ext cx="2316454" cy="783566"/>
          </a:xfrm>
          <a:prstGeom prst="rect">
            <a:avLst/>
          </a:prstGeom>
        </p:spPr>
      </p:pic>
      <p:pic>
        <p:nvPicPr>
          <p:cNvPr id="12" name="Picture 11">
            <a:extLst>
              <a:ext uri="{FF2B5EF4-FFF2-40B4-BE49-F238E27FC236}">
                <a16:creationId xmlns:a16="http://schemas.microsoft.com/office/drawing/2014/main" id="{046858AE-560B-4DDF-B006-CE0D8E5595C2}"/>
              </a:ext>
            </a:extLst>
          </p:cNvPr>
          <p:cNvPicPr>
            <a:picLocks noChangeAspect="1"/>
          </p:cNvPicPr>
          <p:nvPr userDrawn="1"/>
        </p:nvPicPr>
        <p:blipFill>
          <a:blip r:embed="rId4"/>
          <a:stretch>
            <a:fillRect/>
          </a:stretch>
        </p:blipFill>
        <p:spPr>
          <a:xfrm>
            <a:off x="9145944" y="6176948"/>
            <a:ext cx="3046056" cy="681052"/>
          </a:xfrm>
          <a:prstGeom prst="rect">
            <a:avLst/>
          </a:prstGeom>
        </p:spPr>
      </p:pic>
      <p:grpSp>
        <p:nvGrpSpPr>
          <p:cNvPr id="10" name="Group 4">
            <a:extLst>
              <a:ext uri="{FF2B5EF4-FFF2-40B4-BE49-F238E27FC236}">
                <a16:creationId xmlns:a16="http://schemas.microsoft.com/office/drawing/2014/main" id="{A4C8AC5B-4BEC-4B12-BA5D-DFE5694B1FAD}"/>
              </a:ext>
            </a:extLst>
          </p:cNvPr>
          <p:cNvGrpSpPr/>
          <p:nvPr userDrawn="1"/>
        </p:nvGrpSpPr>
        <p:grpSpPr>
          <a:xfrm>
            <a:off x="5184169" y="5701553"/>
            <a:ext cx="1503501" cy="1380565"/>
            <a:chOff x="0" y="0"/>
            <a:chExt cx="2708655" cy="2746587"/>
          </a:xfrm>
        </p:grpSpPr>
        <p:sp>
          <p:nvSpPr>
            <p:cNvPr id="11" name="Freeform 5">
              <a:extLst>
                <a:ext uri="{FF2B5EF4-FFF2-40B4-BE49-F238E27FC236}">
                  <a16:creationId xmlns:a16="http://schemas.microsoft.com/office/drawing/2014/main" id="{EEBB0255-4BB2-4815-8603-15C92D53FFC0}"/>
                </a:ext>
              </a:extLst>
            </p:cNvPr>
            <p:cNvSpPr/>
            <p:nvPr/>
          </p:nvSpPr>
          <p:spPr>
            <a:xfrm>
              <a:off x="0" y="0"/>
              <a:ext cx="2708656" cy="2746588"/>
            </a:xfrm>
            <a:custGeom>
              <a:avLst/>
              <a:gdLst/>
              <a:ahLst/>
              <a:cxnLst/>
              <a:rect l="l" t="t" r="r" b="b"/>
              <a:pathLst>
                <a:path w="2708656" h="2746588">
                  <a:moveTo>
                    <a:pt x="0" y="0"/>
                  </a:moveTo>
                  <a:lnTo>
                    <a:pt x="2708656" y="0"/>
                  </a:lnTo>
                  <a:lnTo>
                    <a:pt x="2708656" y="2746588"/>
                  </a:lnTo>
                  <a:lnTo>
                    <a:pt x="0" y="2746588"/>
                  </a:lnTo>
                  <a:lnTo>
                    <a:pt x="0" y="0"/>
                  </a:lnTo>
                  <a:close/>
                </a:path>
              </a:pathLst>
            </a:custGeom>
            <a:blipFill>
              <a:blip r:embed="rId5"/>
              <a:stretch>
                <a:fillRect l="-700" r="-700"/>
              </a:stretch>
            </a:blipFill>
          </p:spPr>
        </p:sp>
      </p:grpSp>
    </p:spTree>
    <p:extLst>
      <p:ext uri="{BB962C8B-B14F-4D97-AF65-F5344CB8AC3E}">
        <p14:creationId xmlns:p14="http://schemas.microsoft.com/office/powerpoint/2010/main" val="2869345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009EB0-91A6-7B4A-7B64-E3B4A663C919}"/>
              </a:ext>
            </a:extLst>
          </p:cNvPr>
          <p:cNvSpPr>
            <a:spLocks noGrp="1"/>
          </p:cNvSpPr>
          <p:nvPr>
            <p:ph type="dt" sz="half" idx="10"/>
          </p:nvPr>
        </p:nvSpPr>
        <p:spPr/>
        <p:txBody>
          <a:bodyPr/>
          <a:lstStyle/>
          <a:p>
            <a:fld id="{B94426E3-A19F-4D12-8A54-541FEB76B207}" type="datetimeFigureOut">
              <a:rPr lang="en-US" smtClean="0"/>
              <a:t>5/13/2025</a:t>
            </a:fld>
            <a:endParaRPr lang="en-US"/>
          </a:p>
        </p:txBody>
      </p:sp>
      <p:sp>
        <p:nvSpPr>
          <p:cNvPr id="3" name="Footer Placeholder 2">
            <a:extLst>
              <a:ext uri="{FF2B5EF4-FFF2-40B4-BE49-F238E27FC236}">
                <a16:creationId xmlns:a16="http://schemas.microsoft.com/office/drawing/2014/main" id="{65A03C62-136E-49D9-289A-6C6A94AFFAA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1BB9E7B-0140-198D-44FF-B012FAD321CF}"/>
              </a:ext>
            </a:extLst>
          </p:cNvPr>
          <p:cNvSpPr>
            <a:spLocks noGrp="1"/>
          </p:cNvSpPr>
          <p:nvPr>
            <p:ph type="sldNum" sz="quarter" idx="12"/>
          </p:nvPr>
        </p:nvSpPr>
        <p:spPr/>
        <p:txBody>
          <a:bodyPr/>
          <a:lstStyle/>
          <a:p>
            <a:fld id="{26E70A3A-BDAB-45A7-A244-31C4672B9FEB}" type="slidenum">
              <a:rPr lang="en-US" smtClean="0"/>
              <a:t>‹#›</a:t>
            </a:fld>
            <a:endParaRPr lang="en-US"/>
          </a:p>
        </p:txBody>
      </p:sp>
      <p:pic>
        <p:nvPicPr>
          <p:cNvPr id="5" name="Picture 4">
            <a:extLst>
              <a:ext uri="{FF2B5EF4-FFF2-40B4-BE49-F238E27FC236}">
                <a16:creationId xmlns:a16="http://schemas.microsoft.com/office/drawing/2014/main" id="{9883582E-608F-1315-A5C6-73E0F908F38A}"/>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26533" r="85600"/>
          <a:stretch/>
        </p:blipFill>
        <p:spPr bwMode="auto">
          <a:xfrm>
            <a:off x="0" y="3842158"/>
            <a:ext cx="1054079" cy="302498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90E8548A-F63B-606B-5954-3C4D36A54F03}"/>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26533" r="85600"/>
          <a:stretch/>
        </p:blipFill>
        <p:spPr bwMode="auto">
          <a:xfrm flipH="1" flipV="1">
            <a:off x="11067686" y="1543574"/>
            <a:ext cx="1124314" cy="322654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8659A1C1-298B-408A-8218-A82E8B73B0D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8200" y="5964567"/>
            <a:ext cx="2316454" cy="783566"/>
          </a:xfrm>
          <a:prstGeom prst="rect">
            <a:avLst/>
          </a:prstGeom>
        </p:spPr>
      </p:pic>
      <p:pic>
        <p:nvPicPr>
          <p:cNvPr id="10" name="Picture 9">
            <a:extLst>
              <a:ext uri="{FF2B5EF4-FFF2-40B4-BE49-F238E27FC236}">
                <a16:creationId xmlns:a16="http://schemas.microsoft.com/office/drawing/2014/main" id="{D30660E0-D2B3-447A-A263-D90B8A25F03F}"/>
              </a:ext>
            </a:extLst>
          </p:cNvPr>
          <p:cNvPicPr>
            <a:picLocks noChangeAspect="1"/>
          </p:cNvPicPr>
          <p:nvPr userDrawn="1"/>
        </p:nvPicPr>
        <p:blipFill>
          <a:blip r:embed="rId4"/>
          <a:stretch>
            <a:fillRect/>
          </a:stretch>
        </p:blipFill>
        <p:spPr>
          <a:xfrm>
            <a:off x="9145944" y="6176948"/>
            <a:ext cx="3046056" cy="681052"/>
          </a:xfrm>
          <a:prstGeom prst="rect">
            <a:avLst/>
          </a:prstGeom>
        </p:spPr>
      </p:pic>
      <p:grpSp>
        <p:nvGrpSpPr>
          <p:cNvPr id="9" name="Group 4">
            <a:extLst>
              <a:ext uri="{FF2B5EF4-FFF2-40B4-BE49-F238E27FC236}">
                <a16:creationId xmlns:a16="http://schemas.microsoft.com/office/drawing/2014/main" id="{6BBD2359-0DF6-4387-9795-0DA8C0DA91A9}"/>
              </a:ext>
            </a:extLst>
          </p:cNvPr>
          <p:cNvGrpSpPr/>
          <p:nvPr userDrawn="1"/>
        </p:nvGrpSpPr>
        <p:grpSpPr>
          <a:xfrm>
            <a:off x="3256758" y="5665694"/>
            <a:ext cx="1503501" cy="1380565"/>
            <a:chOff x="0" y="0"/>
            <a:chExt cx="2708655" cy="2746587"/>
          </a:xfrm>
        </p:grpSpPr>
        <p:sp>
          <p:nvSpPr>
            <p:cNvPr id="11" name="Freeform 5">
              <a:extLst>
                <a:ext uri="{FF2B5EF4-FFF2-40B4-BE49-F238E27FC236}">
                  <a16:creationId xmlns:a16="http://schemas.microsoft.com/office/drawing/2014/main" id="{0776FB12-7364-4352-BAD8-F2579DFBF5D8}"/>
                </a:ext>
              </a:extLst>
            </p:cNvPr>
            <p:cNvSpPr/>
            <p:nvPr/>
          </p:nvSpPr>
          <p:spPr>
            <a:xfrm>
              <a:off x="0" y="0"/>
              <a:ext cx="2708656" cy="2746588"/>
            </a:xfrm>
            <a:custGeom>
              <a:avLst/>
              <a:gdLst/>
              <a:ahLst/>
              <a:cxnLst/>
              <a:rect l="l" t="t" r="r" b="b"/>
              <a:pathLst>
                <a:path w="2708656" h="2746588">
                  <a:moveTo>
                    <a:pt x="0" y="0"/>
                  </a:moveTo>
                  <a:lnTo>
                    <a:pt x="2708656" y="0"/>
                  </a:lnTo>
                  <a:lnTo>
                    <a:pt x="2708656" y="2746588"/>
                  </a:lnTo>
                  <a:lnTo>
                    <a:pt x="0" y="2746588"/>
                  </a:lnTo>
                  <a:lnTo>
                    <a:pt x="0" y="0"/>
                  </a:lnTo>
                  <a:close/>
                </a:path>
              </a:pathLst>
            </a:custGeom>
            <a:blipFill>
              <a:blip r:embed="rId5"/>
              <a:stretch>
                <a:fillRect l="-700" r="-700"/>
              </a:stretch>
            </a:blipFill>
          </p:spPr>
        </p:sp>
      </p:grpSp>
    </p:spTree>
    <p:extLst>
      <p:ext uri="{BB962C8B-B14F-4D97-AF65-F5344CB8AC3E}">
        <p14:creationId xmlns:p14="http://schemas.microsoft.com/office/powerpoint/2010/main" val="3714274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9B419-5E36-3749-F6AE-591BA9587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B2F1A42-0F7B-63D8-C625-9F4FFE0F01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0DACED2-0E46-C077-711F-199277E2B1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823A13-E55C-4C0B-1C2D-43C92256C93E}"/>
              </a:ext>
            </a:extLst>
          </p:cNvPr>
          <p:cNvSpPr>
            <a:spLocks noGrp="1"/>
          </p:cNvSpPr>
          <p:nvPr>
            <p:ph type="dt" sz="half" idx="10"/>
          </p:nvPr>
        </p:nvSpPr>
        <p:spPr/>
        <p:txBody>
          <a:bodyPr/>
          <a:lstStyle/>
          <a:p>
            <a:fld id="{B94426E3-A19F-4D12-8A54-541FEB76B207}" type="datetimeFigureOut">
              <a:rPr lang="en-US" smtClean="0"/>
              <a:t>5/13/2025</a:t>
            </a:fld>
            <a:endParaRPr lang="en-US"/>
          </a:p>
        </p:txBody>
      </p:sp>
      <p:sp>
        <p:nvSpPr>
          <p:cNvPr id="6" name="Footer Placeholder 5">
            <a:extLst>
              <a:ext uri="{FF2B5EF4-FFF2-40B4-BE49-F238E27FC236}">
                <a16:creationId xmlns:a16="http://schemas.microsoft.com/office/drawing/2014/main" id="{2C251751-008A-2E07-D5C1-F81FDE4C40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CDA12B-7D90-9E07-7B29-36FC04867EB4}"/>
              </a:ext>
            </a:extLst>
          </p:cNvPr>
          <p:cNvSpPr>
            <a:spLocks noGrp="1"/>
          </p:cNvSpPr>
          <p:nvPr>
            <p:ph type="sldNum" sz="quarter" idx="12"/>
          </p:nvPr>
        </p:nvSpPr>
        <p:spPr/>
        <p:txBody>
          <a:bodyPr/>
          <a:lstStyle/>
          <a:p>
            <a:fld id="{26E70A3A-BDAB-45A7-A244-31C4672B9FEB}" type="slidenum">
              <a:rPr lang="en-US" smtClean="0"/>
              <a:t>‹#›</a:t>
            </a:fld>
            <a:endParaRPr lang="en-US"/>
          </a:p>
        </p:txBody>
      </p:sp>
      <p:pic>
        <p:nvPicPr>
          <p:cNvPr id="8" name="Picture 4">
            <a:extLst>
              <a:ext uri="{FF2B5EF4-FFF2-40B4-BE49-F238E27FC236}">
                <a16:creationId xmlns:a16="http://schemas.microsoft.com/office/drawing/2014/main" id="{87096A3F-6F21-E8FF-9265-0EF1BDBD8779}"/>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26533" r="85600"/>
          <a:stretch/>
        </p:blipFill>
        <p:spPr bwMode="auto">
          <a:xfrm rot="5400000" flipH="1">
            <a:off x="9933241" y="4518147"/>
            <a:ext cx="1209291" cy="347041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38A3E655-4DAE-4184-8390-1C4E6D889E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46267" y="6074434"/>
            <a:ext cx="2316454" cy="783566"/>
          </a:xfrm>
          <a:prstGeom prst="rect">
            <a:avLst/>
          </a:prstGeom>
        </p:spPr>
      </p:pic>
      <p:pic>
        <p:nvPicPr>
          <p:cNvPr id="11" name="Picture 10">
            <a:extLst>
              <a:ext uri="{FF2B5EF4-FFF2-40B4-BE49-F238E27FC236}">
                <a16:creationId xmlns:a16="http://schemas.microsoft.com/office/drawing/2014/main" id="{326BBB5C-0C2F-4C08-AC08-3F97893F7628}"/>
              </a:ext>
            </a:extLst>
          </p:cNvPr>
          <p:cNvPicPr>
            <a:picLocks noChangeAspect="1"/>
          </p:cNvPicPr>
          <p:nvPr userDrawn="1"/>
        </p:nvPicPr>
        <p:blipFill>
          <a:blip r:embed="rId4"/>
          <a:stretch>
            <a:fillRect/>
          </a:stretch>
        </p:blipFill>
        <p:spPr>
          <a:xfrm>
            <a:off x="14338" y="6176948"/>
            <a:ext cx="3046056" cy="681052"/>
          </a:xfrm>
          <a:prstGeom prst="rect">
            <a:avLst/>
          </a:prstGeom>
        </p:spPr>
      </p:pic>
      <p:grpSp>
        <p:nvGrpSpPr>
          <p:cNvPr id="12" name="Group 4">
            <a:extLst>
              <a:ext uri="{FF2B5EF4-FFF2-40B4-BE49-F238E27FC236}">
                <a16:creationId xmlns:a16="http://schemas.microsoft.com/office/drawing/2014/main" id="{DFC718A5-8AD5-443E-B1EF-B8FE53A03019}"/>
              </a:ext>
            </a:extLst>
          </p:cNvPr>
          <p:cNvGrpSpPr/>
          <p:nvPr userDrawn="1"/>
        </p:nvGrpSpPr>
        <p:grpSpPr>
          <a:xfrm>
            <a:off x="5453111" y="5683623"/>
            <a:ext cx="1503501" cy="1380565"/>
            <a:chOff x="0" y="0"/>
            <a:chExt cx="2708655" cy="2746587"/>
          </a:xfrm>
        </p:grpSpPr>
        <p:sp>
          <p:nvSpPr>
            <p:cNvPr id="13" name="Freeform 5">
              <a:extLst>
                <a:ext uri="{FF2B5EF4-FFF2-40B4-BE49-F238E27FC236}">
                  <a16:creationId xmlns:a16="http://schemas.microsoft.com/office/drawing/2014/main" id="{AFF66886-0C06-4E64-876B-80A2624C9969}"/>
                </a:ext>
              </a:extLst>
            </p:cNvPr>
            <p:cNvSpPr/>
            <p:nvPr/>
          </p:nvSpPr>
          <p:spPr>
            <a:xfrm>
              <a:off x="0" y="0"/>
              <a:ext cx="2708656" cy="2746588"/>
            </a:xfrm>
            <a:custGeom>
              <a:avLst/>
              <a:gdLst/>
              <a:ahLst/>
              <a:cxnLst/>
              <a:rect l="l" t="t" r="r" b="b"/>
              <a:pathLst>
                <a:path w="2708656" h="2746588">
                  <a:moveTo>
                    <a:pt x="0" y="0"/>
                  </a:moveTo>
                  <a:lnTo>
                    <a:pt x="2708656" y="0"/>
                  </a:lnTo>
                  <a:lnTo>
                    <a:pt x="2708656" y="2746588"/>
                  </a:lnTo>
                  <a:lnTo>
                    <a:pt x="0" y="2746588"/>
                  </a:lnTo>
                  <a:lnTo>
                    <a:pt x="0" y="0"/>
                  </a:lnTo>
                  <a:close/>
                </a:path>
              </a:pathLst>
            </a:custGeom>
            <a:blipFill>
              <a:blip r:embed="rId5"/>
              <a:stretch>
                <a:fillRect l="-700" r="-700"/>
              </a:stretch>
            </a:blipFill>
          </p:spPr>
        </p:sp>
      </p:grpSp>
    </p:spTree>
    <p:extLst>
      <p:ext uri="{BB962C8B-B14F-4D97-AF65-F5344CB8AC3E}">
        <p14:creationId xmlns:p14="http://schemas.microsoft.com/office/powerpoint/2010/main" val="3616311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ACF3D-4E6A-527B-63A7-FA6F64C163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DDA6780-39D4-3816-C17B-C575397422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00026C4-01BE-CFB2-27E4-29835FD07F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C40A4F-4E2D-29BD-A521-8628E8C30F76}"/>
              </a:ext>
            </a:extLst>
          </p:cNvPr>
          <p:cNvSpPr>
            <a:spLocks noGrp="1"/>
          </p:cNvSpPr>
          <p:nvPr>
            <p:ph type="dt" sz="half" idx="10"/>
          </p:nvPr>
        </p:nvSpPr>
        <p:spPr/>
        <p:txBody>
          <a:bodyPr/>
          <a:lstStyle/>
          <a:p>
            <a:fld id="{B94426E3-A19F-4D12-8A54-541FEB76B207}" type="datetimeFigureOut">
              <a:rPr lang="en-US" smtClean="0"/>
              <a:t>5/13/2025</a:t>
            </a:fld>
            <a:endParaRPr lang="en-US"/>
          </a:p>
        </p:txBody>
      </p:sp>
      <p:sp>
        <p:nvSpPr>
          <p:cNvPr id="6" name="Footer Placeholder 5">
            <a:extLst>
              <a:ext uri="{FF2B5EF4-FFF2-40B4-BE49-F238E27FC236}">
                <a16:creationId xmlns:a16="http://schemas.microsoft.com/office/drawing/2014/main" id="{22A6F837-8C40-E373-F068-F655F2FB1D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2520CF-D620-061D-10A7-7FCB51066EF1}"/>
              </a:ext>
            </a:extLst>
          </p:cNvPr>
          <p:cNvSpPr>
            <a:spLocks noGrp="1"/>
          </p:cNvSpPr>
          <p:nvPr>
            <p:ph type="sldNum" sz="quarter" idx="12"/>
          </p:nvPr>
        </p:nvSpPr>
        <p:spPr/>
        <p:txBody>
          <a:bodyPr/>
          <a:lstStyle/>
          <a:p>
            <a:fld id="{26E70A3A-BDAB-45A7-A244-31C4672B9FEB}" type="slidenum">
              <a:rPr lang="en-US" smtClean="0"/>
              <a:t>‹#›</a:t>
            </a:fld>
            <a:endParaRPr lang="en-US"/>
          </a:p>
        </p:txBody>
      </p:sp>
      <p:pic>
        <p:nvPicPr>
          <p:cNvPr id="8" name="Picture 4">
            <a:extLst>
              <a:ext uri="{FF2B5EF4-FFF2-40B4-BE49-F238E27FC236}">
                <a16:creationId xmlns:a16="http://schemas.microsoft.com/office/drawing/2014/main" id="{CF5E5F31-2B8D-9C94-50C2-EFAD66AA4934}"/>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26533" r="85600"/>
          <a:stretch/>
        </p:blipFill>
        <p:spPr bwMode="auto">
          <a:xfrm rot="5400000">
            <a:off x="9905050" y="-1105000"/>
            <a:ext cx="1181950" cy="339194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C6CE60AC-1FFE-4B0E-8B31-BE935E64E43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04991" y="-1"/>
            <a:ext cx="2316454" cy="783566"/>
          </a:xfrm>
          <a:prstGeom prst="rect">
            <a:avLst/>
          </a:prstGeom>
        </p:spPr>
      </p:pic>
      <p:pic>
        <p:nvPicPr>
          <p:cNvPr id="12" name="Picture 11">
            <a:extLst>
              <a:ext uri="{FF2B5EF4-FFF2-40B4-BE49-F238E27FC236}">
                <a16:creationId xmlns:a16="http://schemas.microsoft.com/office/drawing/2014/main" id="{5E0D3305-F2C5-42BC-8033-6424AA57458B}"/>
              </a:ext>
            </a:extLst>
          </p:cNvPr>
          <p:cNvPicPr>
            <a:picLocks noChangeAspect="1"/>
          </p:cNvPicPr>
          <p:nvPr userDrawn="1"/>
        </p:nvPicPr>
        <p:blipFill>
          <a:blip r:embed="rId4"/>
          <a:stretch>
            <a:fillRect/>
          </a:stretch>
        </p:blipFill>
        <p:spPr>
          <a:xfrm>
            <a:off x="14338" y="6176948"/>
            <a:ext cx="3046056" cy="681052"/>
          </a:xfrm>
          <a:prstGeom prst="rect">
            <a:avLst/>
          </a:prstGeom>
        </p:spPr>
      </p:pic>
      <p:grpSp>
        <p:nvGrpSpPr>
          <p:cNvPr id="11" name="Group 4">
            <a:extLst>
              <a:ext uri="{FF2B5EF4-FFF2-40B4-BE49-F238E27FC236}">
                <a16:creationId xmlns:a16="http://schemas.microsoft.com/office/drawing/2014/main" id="{27EC295B-66A8-401E-8808-29D55B97B6B7}"/>
              </a:ext>
            </a:extLst>
          </p:cNvPr>
          <p:cNvGrpSpPr/>
          <p:nvPr userDrawn="1"/>
        </p:nvGrpSpPr>
        <p:grpSpPr>
          <a:xfrm>
            <a:off x="5094523" y="-206188"/>
            <a:ext cx="1503501" cy="1380565"/>
            <a:chOff x="0" y="0"/>
            <a:chExt cx="2708655" cy="2746587"/>
          </a:xfrm>
        </p:grpSpPr>
        <p:sp>
          <p:nvSpPr>
            <p:cNvPr id="13" name="Freeform 5">
              <a:extLst>
                <a:ext uri="{FF2B5EF4-FFF2-40B4-BE49-F238E27FC236}">
                  <a16:creationId xmlns:a16="http://schemas.microsoft.com/office/drawing/2014/main" id="{6EA18CD6-0CB0-486D-82CB-E98A7FA7AF10}"/>
                </a:ext>
              </a:extLst>
            </p:cNvPr>
            <p:cNvSpPr/>
            <p:nvPr/>
          </p:nvSpPr>
          <p:spPr>
            <a:xfrm>
              <a:off x="0" y="0"/>
              <a:ext cx="2708656" cy="2746588"/>
            </a:xfrm>
            <a:custGeom>
              <a:avLst/>
              <a:gdLst/>
              <a:ahLst/>
              <a:cxnLst/>
              <a:rect l="l" t="t" r="r" b="b"/>
              <a:pathLst>
                <a:path w="2708656" h="2746588">
                  <a:moveTo>
                    <a:pt x="0" y="0"/>
                  </a:moveTo>
                  <a:lnTo>
                    <a:pt x="2708656" y="0"/>
                  </a:lnTo>
                  <a:lnTo>
                    <a:pt x="2708656" y="2746588"/>
                  </a:lnTo>
                  <a:lnTo>
                    <a:pt x="0" y="2746588"/>
                  </a:lnTo>
                  <a:lnTo>
                    <a:pt x="0" y="0"/>
                  </a:lnTo>
                  <a:close/>
                </a:path>
              </a:pathLst>
            </a:custGeom>
            <a:blipFill>
              <a:blip r:embed="rId5"/>
              <a:stretch>
                <a:fillRect l="-700" r="-700"/>
              </a:stretch>
            </a:blipFill>
          </p:spPr>
        </p:sp>
      </p:grpSp>
    </p:spTree>
    <p:extLst>
      <p:ext uri="{BB962C8B-B14F-4D97-AF65-F5344CB8AC3E}">
        <p14:creationId xmlns:p14="http://schemas.microsoft.com/office/powerpoint/2010/main" val="58217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6FB85C-022C-CBAC-81A3-FEC740E697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3DF5107-257E-B036-0A70-47A1986514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B59C87-C13A-861A-53D6-3604694EBF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94426E3-A19F-4D12-8A54-541FEB76B207}" type="datetimeFigureOut">
              <a:rPr lang="en-US" smtClean="0"/>
              <a:t>5/13/2025</a:t>
            </a:fld>
            <a:endParaRPr lang="en-US"/>
          </a:p>
        </p:txBody>
      </p:sp>
      <p:sp>
        <p:nvSpPr>
          <p:cNvPr id="5" name="Footer Placeholder 4">
            <a:extLst>
              <a:ext uri="{FF2B5EF4-FFF2-40B4-BE49-F238E27FC236}">
                <a16:creationId xmlns:a16="http://schemas.microsoft.com/office/drawing/2014/main" id="{2CDC8696-5477-1CBA-B58E-F04B0C8C54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FAD2F22-3949-10A1-B739-8C9C97D2C8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6E70A3A-BDAB-45A7-A244-31C4672B9FEB}" type="slidenum">
              <a:rPr lang="en-US" smtClean="0"/>
              <a:t>‹#›</a:t>
            </a:fld>
            <a:endParaRPr lang="en-US"/>
          </a:p>
        </p:txBody>
      </p:sp>
    </p:spTree>
    <p:extLst>
      <p:ext uri="{BB962C8B-B14F-4D97-AF65-F5344CB8AC3E}">
        <p14:creationId xmlns:p14="http://schemas.microsoft.com/office/powerpoint/2010/main" val="28283159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go-fair.org/fair-principles/r1-metadata-richly-described-plurality-accurate-relevant-attribute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hyperlink" Target="https://www.copyright.gov/what-is-copyright/" TargetMode="External"/><Relationship Id="rId1" Type="http://schemas.openxmlformats.org/officeDocument/2006/relationships/slideLayout" Target="../slideLayouts/slideLayout2.xml"/><Relationship Id="rId4" Type="http://schemas.openxmlformats.org/officeDocument/2006/relationships/hyperlink" Target="https://purejamgames.itch.io/i-am-not-a-lawyer"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chooser-beta.creativecommons.org/" TargetMode="External"/><Relationship Id="rId7" Type="http://schemas.openxmlformats.org/officeDocument/2006/relationships/hyperlink" Target="https://creativecommons.org/licenses/by-sa/4.0/" TargetMode="External"/><Relationship Id="rId2" Type="http://schemas.openxmlformats.org/officeDocument/2006/relationships/hyperlink" Target="https://creativecommons.org/public-domain/cc0/" TargetMode="External"/><Relationship Id="rId1" Type="http://schemas.openxmlformats.org/officeDocument/2006/relationships/slideLayout" Target="../slideLayouts/slideLayout2.xml"/><Relationship Id="rId6" Type="http://schemas.openxmlformats.org/officeDocument/2006/relationships/hyperlink" Target="https://foter.com/" TargetMode="External"/><Relationship Id="rId5" Type="http://schemas.openxmlformats.org/officeDocument/2006/relationships/hyperlink" Target="http://foter.com/blog/how-to-attribute-creative-commons-photos/" TargetMode="Externa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go-fair.org/fair-principles/r1-2-metadata-associated-detailed-provenance/"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go-fair.org/fair-principles/r1-3-metadata-meet-domain-relevant-community-standard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opendefinition.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fdz-gesundheit.github.io/datensatzbeschreibung_fdz_gesundheit/"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go-fair.org/fair-principle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23FACC7-4F72-4A2E-B0A6-F1BDB9DC88B3}"/>
              </a:ext>
            </a:extLst>
          </p:cNvPr>
          <p:cNvSpPr>
            <a:spLocks noGrp="1"/>
          </p:cNvSpPr>
          <p:nvPr>
            <p:ph type="ctrTitle"/>
          </p:nvPr>
        </p:nvSpPr>
        <p:spPr>
          <a:xfrm>
            <a:off x="1428750" y="1214438"/>
            <a:ext cx="10182225" cy="2387600"/>
          </a:xfrm>
        </p:spPr>
        <p:txBody>
          <a:bodyPr/>
          <a:lstStyle/>
          <a:p>
            <a:pPr algn="r"/>
            <a:r>
              <a:rPr lang="en-GB">
                <a:solidFill>
                  <a:srgbClr val="002060"/>
                </a:solidFill>
              </a:rPr>
              <a:t>FAIR Principles Training School </a:t>
            </a:r>
          </a:p>
        </p:txBody>
      </p:sp>
      <p:sp>
        <p:nvSpPr>
          <p:cNvPr id="5" name="Subtitle 2">
            <a:extLst>
              <a:ext uri="{FF2B5EF4-FFF2-40B4-BE49-F238E27FC236}">
                <a16:creationId xmlns:a16="http://schemas.microsoft.com/office/drawing/2014/main" id="{7B215890-C91F-45E1-87C0-E08A8D194E34}"/>
              </a:ext>
            </a:extLst>
          </p:cNvPr>
          <p:cNvSpPr>
            <a:spLocks noGrp="1"/>
          </p:cNvSpPr>
          <p:nvPr>
            <p:ph type="subTitle" idx="1"/>
          </p:nvPr>
        </p:nvSpPr>
        <p:spPr>
          <a:xfrm>
            <a:off x="2466975" y="3602038"/>
            <a:ext cx="9144000" cy="1655762"/>
          </a:xfrm>
        </p:spPr>
        <p:txBody>
          <a:bodyPr vert="horz" lIns="91440" tIns="45720" rIns="91440" bIns="45720" rtlCol="0" anchor="t">
            <a:normAutofit/>
          </a:bodyPr>
          <a:lstStyle/>
          <a:p>
            <a:pPr algn="r"/>
            <a:r>
              <a:rPr lang="en-GB" sz="4400">
                <a:solidFill>
                  <a:srgbClr val="C00000"/>
                </a:solidFill>
              </a:rPr>
              <a:t>Reusability</a:t>
            </a:r>
            <a:endParaRPr lang="en-US"/>
          </a:p>
          <a:p>
            <a:pPr algn="r"/>
            <a:r>
              <a:rPr lang="en-GB" sz="4400">
                <a:solidFill>
                  <a:srgbClr val="C00000"/>
                </a:solidFill>
              </a:rPr>
              <a:t>14 May 2025</a:t>
            </a:r>
          </a:p>
        </p:txBody>
      </p:sp>
    </p:spTree>
    <p:extLst>
      <p:ext uri="{BB962C8B-B14F-4D97-AF65-F5344CB8AC3E}">
        <p14:creationId xmlns:p14="http://schemas.microsoft.com/office/powerpoint/2010/main" val="744914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38E01-9F31-53CF-5D50-F6A9D621758C}"/>
              </a:ext>
            </a:extLst>
          </p:cNvPr>
          <p:cNvSpPr>
            <a:spLocks noGrp="1"/>
          </p:cNvSpPr>
          <p:nvPr>
            <p:ph type="title"/>
          </p:nvPr>
        </p:nvSpPr>
        <p:spPr/>
        <p:txBody>
          <a:bodyPr>
            <a:normAutofit/>
          </a:bodyPr>
          <a:lstStyle/>
          <a:p>
            <a:r>
              <a:rPr lang="en-US" sz="3600"/>
              <a:t>R1. (Meta)data are richly described with a plurality of</a:t>
            </a:r>
            <a:br>
              <a:rPr lang="en-US" sz="3600"/>
            </a:br>
            <a:r>
              <a:rPr lang="en-US" sz="3600"/>
              <a:t>        accurate and relevant attributes</a:t>
            </a:r>
            <a:endParaRPr lang="nl-NL" sz="3600"/>
          </a:p>
        </p:txBody>
      </p:sp>
      <p:sp>
        <p:nvSpPr>
          <p:cNvPr id="3" name="Content Placeholder 2">
            <a:extLst>
              <a:ext uri="{FF2B5EF4-FFF2-40B4-BE49-F238E27FC236}">
                <a16:creationId xmlns:a16="http://schemas.microsoft.com/office/drawing/2014/main" id="{A68F32C7-64F9-2D18-2D06-CEEB5489D534}"/>
              </a:ext>
            </a:extLst>
          </p:cNvPr>
          <p:cNvSpPr>
            <a:spLocks noGrp="1"/>
          </p:cNvSpPr>
          <p:nvPr>
            <p:ph idx="1"/>
          </p:nvPr>
        </p:nvSpPr>
        <p:spPr/>
        <p:txBody>
          <a:bodyPr>
            <a:normAutofit fontScale="92500" lnSpcReduction="10000"/>
          </a:bodyPr>
          <a:lstStyle/>
          <a:p>
            <a:r>
              <a:rPr lang="en-US"/>
              <a:t>The data publisher should provide not just metadata that allows </a:t>
            </a:r>
            <a:r>
              <a:rPr lang="en-US" b="1"/>
              <a:t>discovery</a:t>
            </a:r>
            <a:r>
              <a:rPr lang="en-US"/>
              <a:t>, but also metadata that richly describes the </a:t>
            </a:r>
            <a:r>
              <a:rPr lang="en-US" b="1"/>
              <a:t>context under which the data was generated</a:t>
            </a:r>
            <a:r>
              <a:rPr lang="en-US"/>
              <a:t>. This may include </a:t>
            </a:r>
          </a:p>
          <a:p>
            <a:pPr lvl="1"/>
            <a:r>
              <a:rPr lang="en-US"/>
              <a:t>the experimental protocols, </a:t>
            </a:r>
          </a:p>
          <a:p>
            <a:pPr lvl="1"/>
            <a:r>
              <a:rPr lang="en-US"/>
              <a:t>the manufacturer and brand of the machine or sensor that created the data, </a:t>
            </a:r>
          </a:p>
          <a:p>
            <a:pPr lvl="1"/>
            <a:r>
              <a:rPr lang="en-US"/>
              <a:t>the species used, </a:t>
            </a:r>
          </a:p>
          <a:p>
            <a:pPr lvl="1"/>
            <a:r>
              <a:rPr lang="en-US"/>
              <a:t>the drug regime, etc. </a:t>
            </a:r>
          </a:p>
          <a:p>
            <a:r>
              <a:rPr lang="en-US"/>
              <a:t>Moreover, R1 states that the data publisher should not attempt to predict the data consumer’s identity and needs. We chose the term ‘</a:t>
            </a:r>
            <a:r>
              <a:rPr lang="en-US" b="1"/>
              <a:t>plurality</a:t>
            </a:r>
            <a:r>
              <a:rPr lang="en-US"/>
              <a:t>’ to indicate that the metadata author should be as generous as possible in providing metadata, even including information that may seem irrelevant.</a:t>
            </a:r>
            <a:endParaRPr lang="nl-NL"/>
          </a:p>
        </p:txBody>
      </p:sp>
      <p:sp>
        <p:nvSpPr>
          <p:cNvPr id="5" name="TextBox 4">
            <a:extLst>
              <a:ext uri="{FF2B5EF4-FFF2-40B4-BE49-F238E27FC236}">
                <a16:creationId xmlns:a16="http://schemas.microsoft.com/office/drawing/2014/main" id="{B4204898-1AC0-52BE-4DCD-DF9942E07279}"/>
              </a:ext>
            </a:extLst>
          </p:cNvPr>
          <p:cNvSpPr txBox="1"/>
          <p:nvPr/>
        </p:nvSpPr>
        <p:spPr>
          <a:xfrm>
            <a:off x="578585" y="5763953"/>
            <a:ext cx="11603818" cy="369332"/>
          </a:xfrm>
          <a:prstGeom prst="rect">
            <a:avLst/>
          </a:prstGeom>
          <a:noFill/>
        </p:spPr>
        <p:txBody>
          <a:bodyPr wrap="none">
            <a:spAutoFit/>
          </a:bodyPr>
          <a:lstStyle/>
          <a:p>
            <a:r>
              <a:rPr lang="en-US"/>
              <a:t>Source: </a:t>
            </a:r>
            <a:r>
              <a:rPr lang="nl-NL">
                <a:hlinkClick r:id="rId2"/>
              </a:rPr>
              <a:t>https://www.go-fair.org/fair-principles/r1-metadata-richly-described-plurality-accurate-relevant-attributes/</a:t>
            </a:r>
            <a:endParaRPr lang="nl-NL"/>
          </a:p>
        </p:txBody>
      </p:sp>
    </p:spTree>
    <p:extLst>
      <p:ext uri="{BB962C8B-B14F-4D97-AF65-F5344CB8AC3E}">
        <p14:creationId xmlns:p14="http://schemas.microsoft.com/office/powerpoint/2010/main" val="3961604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38E01-9F31-53CF-5D50-F6A9D621758C}"/>
              </a:ext>
            </a:extLst>
          </p:cNvPr>
          <p:cNvSpPr>
            <a:spLocks noGrp="1"/>
          </p:cNvSpPr>
          <p:nvPr>
            <p:ph type="title"/>
          </p:nvPr>
        </p:nvSpPr>
        <p:spPr/>
        <p:txBody>
          <a:bodyPr>
            <a:normAutofit/>
          </a:bodyPr>
          <a:lstStyle/>
          <a:p>
            <a:r>
              <a:rPr lang="en-US" sz="3600"/>
              <a:t>R1.1. (Meta)data are released with a clear and</a:t>
            </a:r>
            <a:br>
              <a:rPr lang="en-US" sz="3600"/>
            </a:br>
            <a:r>
              <a:rPr lang="en-US" sz="3600"/>
              <a:t>            accessible data usage license</a:t>
            </a:r>
          </a:p>
        </p:txBody>
      </p:sp>
      <p:sp>
        <p:nvSpPr>
          <p:cNvPr id="3" name="Content Placeholder 2">
            <a:extLst>
              <a:ext uri="{FF2B5EF4-FFF2-40B4-BE49-F238E27FC236}">
                <a16:creationId xmlns:a16="http://schemas.microsoft.com/office/drawing/2014/main" id="{A68F32C7-64F9-2D18-2D06-CEEB5489D534}"/>
              </a:ext>
            </a:extLst>
          </p:cNvPr>
          <p:cNvSpPr>
            <a:spLocks noGrp="1"/>
          </p:cNvSpPr>
          <p:nvPr>
            <p:ph idx="1"/>
          </p:nvPr>
        </p:nvSpPr>
        <p:spPr/>
        <p:txBody>
          <a:bodyPr>
            <a:normAutofit/>
          </a:bodyPr>
          <a:lstStyle/>
          <a:p>
            <a:pPr algn="l"/>
            <a:r>
              <a:rPr lang="en-US" b="0" i="0">
                <a:solidFill>
                  <a:srgbClr val="333333"/>
                </a:solidFill>
                <a:effectLst/>
                <a:latin typeface="Lato" panose="020F0502020204030203" pitchFamily="34" charset="0"/>
              </a:rPr>
              <a:t>R1.1 is about </a:t>
            </a:r>
            <a:r>
              <a:rPr lang="en-US" b="0" i="1">
                <a:solidFill>
                  <a:srgbClr val="333333"/>
                </a:solidFill>
                <a:effectLst/>
                <a:latin typeface="Lato" panose="020F0502020204030203" pitchFamily="34" charset="0"/>
              </a:rPr>
              <a:t>legal</a:t>
            </a:r>
            <a:r>
              <a:rPr lang="en-US" b="0" i="0">
                <a:solidFill>
                  <a:srgbClr val="333333"/>
                </a:solidFill>
                <a:effectLst/>
                <a:latin typeface="Lato" panose="020F0502020204030203" pitchFamily="34" charset="0"/>
              </a:rPr>
              <a:t> interoperability. What usage rights do you attach to your data? </a:t>
            </a:r>
            <a:br>
              <a:rPr lang="en-US" b="0" i="0">
                <a:solidFill>
                  <a:srgbClr val="333333"/>
                </a:solidFill>
                <a:effectLst/>
                <a:latin typeface="Lato" panose="020F0502020204030203" pitchFamily="34" charset="0"/>
              </a:rPr>
            </a:br>
            <a:r>
              <a:rPr lang="en-US" b="0" i="0">
                <a:solidFill>
                  <a:srgbClr val="333333"/>
                </a:solidFill>
                <a:effectLst/>
                <a:latin typeface="Lato" panose="020F0502020204030203" pitchFamily="34" charset="0"/>
              </a:rPr>
              <a:t>Clarity of licensing status will become more important with </a:t>
            </a:r>
            <a:r>
              <a:rPr lang="en-US" b="1" i="0">
                <a:solidFill>
                  <a:srgbClr val="333333"/>
                </a:solidFill>
                <a:effectLst/>
                <a:latin typeface="Lato" panose="020F0502020204030203" pitchFamily="34" charset="0"/>
              </a:rPr>
              <a:t>automated searches </a:t>
            </a:r>
            <a:r>
              <a:rPr lang="en-US" b="0" i="0">
                <a:solidFill>
                  <a:srgbClr val="333333"/>
                </a:solidFill>
                <a:effectLst/>
                <a:latin typeface="Lato" panose="020F0502020204030203" pitchFamily="34" charset="0"/>
              </a:rPr>
              <a:t>involving more licensing considerations. The conditions under which the data can be used should be clear to </a:t>
            </a:r>
            <a:r>
              <a:rPr lang="en-US" b="1" i="0">
                <a:solidFill>
                  <a:srgbClr val="333333"/>
                </a:solidFill>
                <a:effectLst/>
                <a:latin typeface="Lato" panose="020F0502020204030203" pitchFamily="34" charset="0"/>
              </a:rPr>
              <a:t>machines and humans</a:t>
            </a:r>
            <a:r>
              <a:rPr lang="en-US" b="0" i="0">
                <a:solidFill>
                  <a:srgbClr val="333333"/>
                </a:solidFill>
                <a:effectLst/>
                <a:latin typeface="Lato" panose="020F0502020204030203" pitchFamily="34" charset="0"/>
              </a:rPr>
              <a:t>.</a:t>
            </a:r>
          </a:p>
          <a:p>
            <a:endParaRPr lang="en-US"/>
          </a:p>
        </p:txBody>
      </p:sp>
    </p:spTree>
    <p:extLst>
      <p:ext uri="{BB962C8B-B14F-4D97-AF65-F5344CB8AC3E}">
        <p14:creationId xmlns:p14="http://schemas.microsoft.com/office/powerpoint/2010/main" val="996207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12B27-9C50-2AA0-96F5-71E917848E8E}"/>
              </a:ext>
            </a:extLst>
          </p:cNvPr>
          <p:cNvSpPr>
            <a:spLocks noGrp="1"/>
          </p:cNvSpPr>
          <p:nvPr>
            <p:ph type="title"/>
          </p:nvPr>
        </p:nvSpPr>
        <p:spPr/>
        <p:txBody>
          <a:bodyPr/>
          <a:lstStyle/>
          <a:p>
            <a:r>
              <a:rPr lang="en-GB"/>
              <a:t>Copyright and licensing</a:t>
            </a:r>
            <a:endParaRPr lang="nl-NL"/>
          </a:p>
        </p:txBody>
      </p:sp>
      <p:sp>
        <p:nvSpPr>
          <p:cNvPr id="3" name="Content Placeholder 2">
            <a:extLst>
              <a:ext uri="{FF2B5EF4-FFF2-40B4-BE49-F238E27FC236}">
                <a16:creationId xmlns:a16="http://schemas.microsoft.com/office/drawing/2014/main" id="{50286672-3417-835C-7D5A-98B747F7E858}"/>
              </a:ext>
            </a:extLst>
          </p:cNvPr>
          <p:cNvSpPr>
            <a:spLocks noGrp="1"/>
          </p:cNvSpPr>
          <p:nvPr>
            <p:ph idx="1"/>
          </p:nvPr>
        </p:nvSpPr>
        <p:spPr>
          <a:xfrm>
            <a:off x="838200" y="1825625"/>
            <a:ext cx="6835274" cy="4351338"/>
          </a:xfrm>
        </p:spPr>
        <p:txBody>
          <a:bodyPr>
            <a:normAutofit/>
          </a:bodyPr>
          <a:lstStyle/>
          <a:p>
            <a:r>
              <a:rPr lang="en-US" b="1"/>
              <a:t>Copyright </a:t>
            </a:r>
            <a:r>
              <a:rPr lang="en-US"/>
              <a:t>is a type of intellectual property that protects original works of authorship as soon as an author fixes the work in a tangible form of expression.</a:t>
            </a:r>
          </a:p>
          <a:p>
            <a:pPr marL="0" indent="0">
              <a:buNone/>
            </a:pPr>
            <a:r>
              <a:rPr lang="en-US" sz="2400"/>
              <a:t>    Source: </a:t>
            </a:r>
          </a:p>
          <a:p>
            <a:pPr marL="0" indent="0" algn="r">
              <a:buNone/>
            </a:pPr>
            <a:r>
              <a:rPr lang="en-US" sz="2400">
                <a:hlinkClick r:id="rId2"/>
              </a:rPr>
              <a:t>https://www.copyright.gov/what-is-copyright/</a:t>
            </a:r>
            <a:endParaRPr lang="en-US" sz="2400"/>
          </a:p>
          <a:p>
            <a:r>
              <a:rPr lang="nl-NL" b="1" err="1"/>
              <a:t>Licensing</a:t>
            </a:r>
            <a:r>
              <a:rPr lang="nl-NL" b="1"/>
              <a:t> </a:t>
            </a:r>
            <a:r>
              <a:rPr lang="nl-NL"/>
              <a:t>is</a:t>
            </a:r>
            <a:r>
              <a:rPr lang="en-US"/>
              <a:t> the granting of (copyright) permissions to persons as licensees</a:t>
            </a:r>
          </a:p>
          <a:p>
            <a:endParaRPr lang="nl-NL"/>
          </a:p>
        </p:txBody>
      </p:sp>
      <p:pic>
        <p:nvPicPr>
          <p:cNvPr id="3074" name="Picture 2">
            <a:extLst>
              <a:ext uri="{FF2B5EF4-FFF2-40B4-BE49-F238E27FC236}">
                <a16:creationId xmlns:a16="http://schemas.microsoft.com/office/drawing/2014/main" id="{2DD9BEF0-B6D1-3A25-A4E6-47837715EC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3474" y="1825625"/>
            <a:ext cx="4355829" cy="345700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9A41937-D1B8-5F69-05F4-5461248B57A8}"/>
              </a:ext>
            </a:extLst>
          </p:cNvPr>
          <p:cNvSpPr txBox="1"/>
          <p:nvPr/>
        </p:nvSpPr>
        <p:spPr>
          <a:xfrm>
            <a:off x="6404262" y="5417567"/>
            <a:ext cx="5787738" cy="369332"/>
          </a:xfrm>
          <a:prstGeom prst="rect">
            <a:avLst/>
          </a:prstGeom>
          <a:noFill/>
        </p:spPr>
        <p:txBody>
          <a:bodyPr wrap="none">
            <a:spAutoFit/>
          </a:bodyPr>
          <a:lstStyle/>
          <a:p>
            <a:r>
              <a:rPr lang="en-US" sz="1800"/>
              <a:t>Source: </a:t>
            </a:r>
            <a:r>
              <a:rPr lang="en-US">
                <a:hlinkClick r:id="rId4"/>
              </a:rPr>
              <a:t>https://purejamgames.itch.io/i-am-not-a-lawyer</a:t>
            </a:r>
            <a:endParaRPr lang="nl-NL"/>
          </a:p>
        </p:txBody>
      </p:sp>
    </p:spTree>
    <p:extLst>
      <p:ext uri="{BB962C8B-B14F-4D97-AF65-F5344CB8AC3E}">
        <p14:creationId xmlns:p14="http://schemas.microsoft.com/office/powerpoint/2010/main" val="1540014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B3D31-0869-DD44-E630-AA8B104592D2}"/>
              </a:ext>
            </a:extLst>
          </p:cNvPr>
          <p:cNvSpPr>
            <a:spLocks noGrp="1"/>
          </p:cNvSpPr>
          <p:nvPr>
            <p:ph type="title"/>
          </p:nvPr>
        </p:nvSpPr>
        <p:spPr/>
        <p:txBody>
          <a:bodyPr/>
          <a:lstStyle/>
          <a:p>
            <a:r>
              <a:rPr lang="en-GB"/>
              <a:t>Licenses</a:t>
            </a:r>
            <a:endParaRPr lang="nl-NL"/>
          </a:p>
        </p:txBody>
      </p:sp>
      <p:sp>
        <p:nvSpPr>
          <p:cNvPr id="3" name="Content Placeholder 2">
            <a:extLst>
              <a:ext uri="{FF2B5EF4-FFF2-40B4-BE49-F238E27FC236}">
                <a16:creationId xmlns:a16="http://schemas.microsoft.com/office/drawing/2014/main" id="{F6193F02-7AAF-05E0-324E-3D2F34D03DF5}"/>
              </a:ext>
            </a:extLst>
          </p:cNvPr>
          <p:cNvSpPr>
            <a:spLocks noGrp="1"/>
          </p:cNvSpPr>
          <p:nvPr>
            <p:ph idx="1"/>
          </p:nvPr>
        </p:nvSpPr>
        <p:spPr/>
        <p:txBody>
          <a:bodyPr/>
          <a:lstStyle/>
          <a:p>
            <a:r>
              <a:rPr lang="en-GB"/>
              <a:t>Creative Commons (CC)</a:t>
            </a:r>
          </a:p>
          <a:p>
            <a:pPr lvl="1"/>
            <a:r>
              <a:rPr lang="en-GB"/>
              <a:t>BY = attribution</a:t>
            </a:r>
          </a:p>
          <a:p>
            <a:pPr lvl="1"/>
            <a:r>
              <a:rPr lang="en-GB"/>
              <a:t>SA = Share-alike</a:t>
            </a:r>
          </a:p>
          <a:p>
            <a:pPr lvl="1"/>
            <a:r>
              <a:rPr lang="en-GB"/>
              <a:t>NC = Non-commercial</a:t>
            </a:r>
          </a:p>
          <a:p>
            <a:pPr lvl="1"/>
            <a:r>
              <a:rPr lang="en-GB"/>
              <a:t>ND = no derivatives</a:t>
            </a:r>
          </a:p>
          <a:p>
            <a:endParaRPr lang="en-GB"/>
          </a:p>
          <a:p>
            <a:r>
              <a:rPr lang="nl-NL">
                <a:hlinkClick r:id="rId2"/>
              </a:rPr>
              <a:t>CC0</a:t>
            </a:r>
            <a:r>
              <a:rPr lang="nl-NL"/>
              <a:t> = Public domain</a:t>
            </a:r>
          </a:p>
          <a:p>
            <a:endParaRPr lang="nl-NL" sz="4000"/>
          </a:p>
          <a:p>
            <a:pPr marL="0" indent="0">
              <a:buNone/>
            </a:pPr>
            <a:r>
              <a:rPr lang="en-GB"/>
              <a:t>See: </a:t>
            </a:r>
            <a:r>
              <a:rPr lang="en-GB">
                <a:hlinkClick r:id="rId3"/>
              </a:rPr>
              <a:t>https://chooser-beta.creativecommons.org/</a:t>
            </a:r>
            <a:endParaRPr lang="en-GB"/>
          </a:p>
          <a:p>
            <a:pPr lvl="1"/>
            <a:endParaRPr lang="nl-NL"/>
          </a:p>
        </p:txBody>
      </p:sp>
      <p:pic>
        <p:nvPicPr>
          <p:cNvPr id="1026" name="Picture 2">
            <a:extLst>
              <a:ext uri="{FF2B5EF4-FFF2-40B4-BE49-F238E27FC236}">
                <a16:creationId xmlns:a16="http://schemas.microsoft.com/office/drawing/2014/main" id="{57897757-5101-7289-714C-B666D414EF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5437" y="365125"/>
            <a:ext cx="6381750" cy="47815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E6BD613-2684-FC17-15E3-8BBD5A66DBF3}"/>
              </a:ext>
            </a:extLst>
          </p:cNvPr>
          <p:cNvSpPr txBox="1"/>
          <p:nvPr/>
        </p:nvSpPr>
        <p:spPr>
          <a:xfrm>
            <a:off x="6096000" y="5213575"/>
            <a:ext cx="6094970" cy="369332"/>
          </a:xfrm>
          <a:prstGeom prst="rect">
            <a:avLst/>
          </a:prstGeom>
          <a:noFill/>
        </p:spPr>
        <p:txBody>
          <a:bodyPr wrap="square">
            <a:spAutoFit/>
          </a:bodyPr>
          <a:lstStyle/>
          <a:p>
            <a:r>
              <a:rPr lang="en-US" b="0" i="0">
                <a:solidFill>
                  <a:srgbClr val="005172"/>
                </a:solidFill>
                <a:effectLst/>
                <a:latin typeface="verdana" panose="020B0604030504040204" pitchFamily="34" charset="0"/>
                <a:hlinkClick r:id="rId5" tooltip="http://foter.com/blog/how-to-attribute-creative-commons-photos/"/>
              </a:rPr>
              <a:t>Creative Commons licenses</a:t>
            </a:r>
            <a:r>
              <a:rPr lang="en-US" b="0" i="0">
                <a:solidFill>
                  <a:srgbClr val="333333"/>
                </a:solidFill>
                <a:effectLst/>
                <a:latin typeface="verdana" panose="020B0604030504040204" pitchFamily="34" charset="0"/>
              </a:rPr>
              <a:t> by </a:t>
            </a:r>
            <a:r>
              <a:rPr lang="en-US" b="0" i="0" err="1">
                <a:solidFill>
                  <a:srgbClr val="005172"/>
                </a:solidFill>
                <a:effectLst/>
                <a:latin typeface="verdana" panose="020B0604030504040204" pitchFamily="34" charset="0"/>
                <a:hlinkClick r:id="rId6" tooltip="https://foter.com/"/>
              </a:rPr>
              <a:t>Foter</a:t>
            </a:r>
            <a:r>
              <a:rPr lang="en-US" b="0" i="0">
                <a:solidFill>
                  <a:srgbClr val="333333"/>
                </a:solidFill>
                <a:effectLst/>
                <a:latin typeface="verdana" panose="020B0604030504040204" pitchFamily="34" charset="0"/>
              </a:rPr>
              <a:t> (</a:t>
            </a:r>
            <a:r>
              <a:rPr lang="en-US" b="0" i="0">
                <a:solidFill>
                  <a:srgbClr val="005172"/>
                </a:solidFill>
                <a:effectLst/>
                <a:latin typeface="verdana" panose="020B0604030504040204" pitchFamily="34" charset="0"/>
                <a:hlinkClick r:id="rId7" tooltip="https://creativecommons.org/licenses/by-sa/4.0/"/>
              </a:rPr>
              <a:t>CC-BY-SA</a:t>
            </a:r>
            <a:r>
              <a:rPr lang="en-US" b="0" i="0">
                <a:solidFill>
                  <a:srgbClr val="333333"/>
                </a:solidFill>
                <a:effectLst/>
                <a:latin typeface="verdana" panose="020B0604030504040204" pitchFamily="34" charset="0"/>
              </a:rPr>
              <a:t>)</a:t>
            </a:r>
            <a:endParaRPr lang="nl-NL"/>
          </a:p>
        </p:txBody>
      </p:sp>
      <p:pic>
        <p:nvPicPr>
          <p:cNvPr id="6" name="Picture 5">
            <a:extLst>
              <a:ext uri="{FF2B5EF4-FFF2-40B4-BE49-F238E27FC236}">
                <a16:creationId xmlns:a16="http://schemas.microsoft.com/office/drawing/2014/main" id="{12B6BA5F-4065-290F-D5EE-67A0C0D640C8}"/>
              </a:ext>
            </a:extLst>
          </p:cNvPr>
          <p:cNvPicPr>
            <a:picLocks noChangeAspect="1"/>
          </p:cNvPicPr>
          <p:nvPr/>
        </p:nvPicPr>
        <p:blipFill>
          <a:blip r:embed="rId8"/>
          <a:srcRect r="50000"/>
          <a:stretch/>
        </p:blipFill>
        <p:spPr>
          <a:xfrm>
            <a:off x="106195" y="1755858"/>
            <a:ext cx="690563" cy="619125"/>
          </a:xfrm>
          <a:prstGeom prst="rect">
            <a:avLst/>
          </a:prstGeom>
        </p:spPr>
      </p:pic>
    </p:spTree>
    <p:extLst>
      <p:ext uri="{BB962C8B-B14F-4D97-AF65-F5344CB8AC3E}">
        <p14:creationId xmlns:p14="http://schemas.microsoft.com/office/powerpoint/2010/main" val="4195504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B3D31-0869-DD44-E630-AA8B104592D2}"/>
              </a:ext>
            </a:extLst>
          </p:cNvPr>
          <p:cNvSpPr>
            <a:spLocks noGrp="1"/>
          </p:cNvSpPr>
          <p:nvPr>
            <p:ph type="title"/>
          </p:nvPr>
        </p:nvSpPr>
        <p:spPr/>
        <p:txBody>
          <a:bodyPr/>
          <a:lstStyle/>
          <a:p>
            <a:r>
              <a:rPr lang="en-GB"/>
              <a:t>Licenses</a:t>
            </a:r>
            <a:endParaRPr lang="nl-NL"/>
          </a:p>
        </p:txBody>
      </p:sp>
      <p:sp>
        <p:nvSpPr>
          <p:cNvPr id="3" name="Content Placeholder 2">
            <a:extLst>
              <a:ext uri="{FF2B5EF4-FFF2-40B4-BE49-F238E27FC236}">
                <a16:creationId xmlns:a16="http://schemas.microsoft.com/office/drawing/2014/main" id="{F6193F02-7AAF-05E0-324E-3D2F34D03DF5}"/>
              </a:ext>
            </a:extLst>
          </p:cNvPr>
          <p:cNvSpPr>
            <a:spLocks noGrp="1"/>
          </p:cNvSpPr>
          <p:nvPr>
            <p:ph idx="1"/>
          </p:nvPr>
        </p:nvSpPr>
        <p:spPr/>
        <p:txBody>
          <a:bodyPr/>
          <a:lstStyle/>
          <a:p>
            <a:r>
              <a:rPr lang="en-GB"/>
              <a:t>Creative Commons (CC)</a:t>
            </a:r>
          </a:p>
          <a:p>
            <a:endParaRPr lang="en-US"/>
          </a:p>
          <a:p>
            <a:r>
              <a:rPr lang="en-US"/>
              <a:t>Copyleft</a:t>
            </a:r>
            <a:br>
              <a:rPr lang="en-US"/>
            </a:br>
            <a:r>
              <a:rPr lang="en-US"/>
              <a:t>comparable to the </a:t>
            </a:r>
            <a:r>
              <a:rPr lang="en-US" err="1"/>
              <a:t>ShareAlike</a:t>
            </a:r>
            <a:r>
              <a:rPr lang="en-US"/>
              <a:t> aspect of a CC license</a:t>
            </a:r>
            <a:endParaRPr lang="en-GB"/>
          </a:p>
        </p:txBody>
      </p:sp>
      <p:pic>
        <p:nvPicPr>
          <p:cNvPr id="7" name="Picture 6">
            <a:extLst>
              <a:ext uri="{FF2B5EF4-FFF2-40B4-BE49-F238E27FC236}">
                <a16:creationId xmlns:a16="http://schemas.microsoft.com/office/drawing/2014/main" id="{2CFC1B2A-7565-5F9D-F754-26558C17E2F1}"/>
              </a:ext>
            </a:extLst>
          </p:cNvPr>
          <p:cNvPicPr>
            <a:picLocks noChangeAspect="1"/>
          </p:cNvPicPr>
          <p:nvPr/>
        </p:nvPicPr>
        <p:blipFill>
          <a:blip r:embed="rId2"/>
          <a:srcRect r="50000"/>
          <a:stretch/>
        </p:blipFill>
        <p:spPr>
          <a:xfrm>
            <a:off x="106195" y="1755858"/>
            <a:ext cx="690563" cy="619125"/>
          </a:xfrm>
          <a:prstGeom prst="rect">
            <a:avLst/>
          </a:prstGeom>
        </p:spPr>
      </p:pic>
      <p:pic>
        <p:nvPicPr>
          <p:cNvPr id="2054" name="Picture 6">
            <a:extLst>
              <a:ext uri="{FF2B5EF4-FFF2-40B4-BE49-F238E27FC236}">
                <a16:creationId xmlns:a16="http://schemas.microsoft.com/office/drawing/2014/main" id="{199B3FCE-8CFD-75DE-7860-FEDFFA6F5E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52" y="2747842"/>
            <a:ext cx="1077056" cy="624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82457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B3D31-0869-DD44-E630-AA8B104592D2}"/>
              </a:ext>
            </a:extLst>
          </p:cNvPr>
          <p:cNvSpPr>
            <a:spLocks noGrp="1"/>
          </p:cNvSpPr>
          <p:nvPr>
            <p:ph type="title"/>
          </p:nvPr>
        </p:nvSpPr>
        <p:spPr/>
        <p:txBody>
          <a:bodyPr/>
          <a:lstStyle/>
          <a:p>
            <a:r>
              <a:rPr lang="en-GB"/>
              <a:t>Licenses</a:t>
            </a:r>
            <a:endParaRPr lang="nl-NL"/>
          </a:p>
        </p:txBody>
      </p:sp>
      <p:sp>
        <p:nvSpPr>
          <p:cNvPr id="3" name="Content Placeholder 2">
            <a:extLst>
              <a:ext uri="{FF2B5EF4-FFF2-40B4-BE49-F238E27FC236}">
                <a16:creationId xmlns:a16="http://schemas.microsoft.com/office/drawing/2014/main" id="{F6193F02-7AAF-05E0-324E-3D2F34D03DF5}"/>
              </a:ext>
            </a:extLst>
          </p:cNvPr>
          <p:cNvSpPr>
            <a:spLocks noGrp="1"/>
          </p:cNvSpPr>
          <p:nvPr>
            <p:ph idx="1"/>
          </p:nvPr>
        </p:nvSpPr>
        <p:spPr/>
        <p:txBody>
          <a:bodyPr/>
          <a:lstStyle/>
          <a:p>
            <a:r>
              <a:rPr lang="en-GB"/>
              <a:t>Creative Commons (CC)</a:t>
            </a:r>
          </a:p>
          <a:p>
            <a:endParaRPr lang="en-GB"/>
          </a:p>
          <a:p>
            <a:r>
              <a:rPr lang="en-US"/>
              <a:t>Copyleft</a:t>
            </a:r>
            <a:br>
              <a:rPr lang="en-US"/>
            </a:br>
            <a:endParaRPr lang="en-GB"/>
          </a:p>
          <a:p>
            <a:r>
              <a:rPr lang="en-US"/>
              <a:t>The GNU General Public License</a:t>
            </a:r>
            <a:br>
              <a:rPr lang="en-US"/>
            </a:br>
            <a:r>
              <a:rPr lang="en-US"/>
              <a:t>a free, copyleft license for </a:t>
            </a:r>
            <a:r>
              <a:rPr lang="en-US" b="1"/>
              <a:t>software</a:t>
            </a:r>
            <a:r>
              <a:rPr lang="en-US"/>
              <a:t> and other kinds of works</a:t>
            </a:r>
          </a:p>
          <a:p>
            <a:endParaRPr lang="en-GB"/>
          </a:p>
        </p:txBody>
      </p:sp>
      <p:pic>
        <p:nvPicPr>
          <p:cNvPr id="7" name="Picture 6">
            <a:extLst>
              <a:ext uri="{FF2B5EF4-FFF2-40B4-BE49-F238E27FC236}">
                <a16:creationId xmlns:a16="http://schemas.microsoft.com/office/drawing/2014/main" id="{2CFC1B2A-7565-5F9D-F754-26558C17E2F1}"/>
              </a:ext>
            </a:extLst>
          </p:cNvPr>
          <p:cNvPicPr>
            <a:picLocks noChangeAspect="1"/>
          </p:cNvPicPr>
          <p:nvPr/>
        </p:nvPicPr>
        <p:blipFill>
          <a:blip r:embed="rId2"/>
          <a:srcRect r="50000"/>
          <a:stretch/>
        </p:blipFill>
        <p:spPr>
          <a:xfrm>
            <a:off x="106195" y="1755858"/>
            <a:ext cx="690563" cy="619125"/>
          </a:xfrm>
          <a:prstGeom prst="rect">
            <a:avLst/>
          </a:prstGeom>
        </p:spPr>
      </p:pic>
      <p:pic>
        <p:nvPicPr>
          <p:cNvPr id="2052" name="Picture 4">
            <a:extLst>
              <a:ext uri="{FF2B5EF4-FFF2-40B4-BE49-F238E27FC236}">
                <a16:creationId xmlns:a16="http://schemas.microsoft.com/office/drawing/2014/main" id="{0AFA5457-AFBE-F57A-11D4-78C741A5D4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69" y="3710101"/>
            <a:ext cx="1003808" cy="40310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a:extLst>
              <a:ext uri="{FF2B5EF4-FFF2-40B4-BE49-F238E27FC236}">
                <a16:creationId xmlns:a16="http://schemas.microsoft.com/office/drawing/2014/main" id="{713CAA33-FDEF-9F79-FEAF-AFA54A718D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052" y="2747842"/>
            <a:ext cx="1077056" cy="624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93524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9F53C-51B2-8EAB-15C5-3A6DA9733365}"/>
              </a:ext>
            </a:extLst>
          </p:cNvPr>
          <p:cNvSpPr>
            <a:spLocks noGrp="1"/>
          </p:cNvSpPr>
          <p:nvPr>
            <p:ph type="title"/>
          </p:nvPr>
        </p:nvSpPr>
        <p:spPr/>
        <p:txBody>
          <a:bodyPr/>
          <a:lstStyle/>
          <a:p>
            <a:r>
              <a:rPr lang="en-GB"/>
              <a:t>Reusing &amp; Producing – Licensing</a:t>
            </a:r>
            <a:endParaRPr lang="nl-NL"/>
          </a:p>
        </p:txBody>
      </p:sp>
      <p:sp>
        <p:nvSpPr>
          <p:cNvPr id="3" name="Content Placeholder 2">
            <a:extLst>
              <a:ext uri="{FF2B5EF4-FFF2-40B4-BE49-F238E27FC236}">
                <a16:creationId xmlns:a16="http://schemas.microsoft.com/office/drawing/2014/main" id="{B631278D-7B22-2920-2450-B21A719676BA}"/>
              </a:ext>
            </a:extLst>
          </p:cNvPr>
          <p:cNvSpPr>
            <a:spLocks noGrp="1"/>
          </p:cNvSpPr>
          <p:nvPr>
            <p:ph idx="1"/>
          </p:nvPr>
        </p:nvSpPr>
        <p:spPr/>
        <p:txBody>
          <a:bodyPr/>
          <a:lstStyle/>
          <a:p>
            <a:r>
              <a:rPr lang="en-GB"/>
              <a:t>Reusing materials</a:t>
            </a:r>
          </a:p>
          <a:p>
            <a:pPr lvl="1"/>
            <a:r>
              <a:rPr lang="en-GB"/>
              <a:t>Adhere to the license, i.e., reuse conditions</a:t>
            </a:r>
          </a:p>
          <a:p>
            <a:r>
              <a:rPr lang="en-GB"/>
              <a:t>Producing materials</a:t>
            </a:r>
          </a:p>
          <a:p>
            <a:pPr lvl="1"/>
            <a:r>
              <a:rPr lang="nl-NL" err="1"/>
              <a:t>Clearly</a:t>
            </a:r>
            <a:r>
              <a:rPr lang="nl-NL"/>
              <a:t> state copyright </a:t>
            </a:r>
            <a:r>
              <a:rPr lang="nl-NL" err="1"/>
              <a:t>holder</a:t>
            </a:r>
            <a:r>
              <a:rPr lang="nl-NL"/>
              <a:t> / </a:t>
            </a:r>
            <a:r>
              <a:rPr lang="nl-NL" err="1"/>
              <a:t>authorship</a:t>
            </a:r>
            <a:endParaRPr lang="nl-NL"/>
          </a:p>
          <a:p>
            <a:pPr lvl="1"/>
            <a:r>
              <a:rPr lang="nl-NL" err="1"/>
              <a:t>Determine</a:t>
            </a:r>
            <a:r>
              <a:rPr lang="nl-NL"/>
              <a:t> </a:t>
            </a:r>
            <a:r>
              <a:rPr lang="nl-NL" err="1"/>
              <a:t>the</a:t>
            </a:r>
            <a:r>
              <a:rPr lang="nl-NL"/>
              <a:t> </a:t>
            </a:r>
            <a:r>
              <a:rPr lang="nl-NL" err="1"/>
              <a:t>desired</a:t>
            </a:r>
            <a:r>
              <a:rPr lang="nl-NL"/>
              <a:t> </a:t>
            </a:r>
            <a:r>
              <a:rPr lang="nl-NL" err="1"/>
              <a:t>license</a:t>
            </a:r>
            <a:endParaRPr lang="nl-NL"/>
          </a:p>
          <a:p>
            <a:pPr lvl="1"/>
            <a:r>
              <a:rPr lang="nl-NL"/>
              <a:t>Ensure </a:t>
            </a:r>
            <a:r>
              <a:rPr lang="nl-NL" err="1"/>
              <a:t>your</a:t>
            </a:r>
            <a:r>
              <a:rPr lang="nl-NL"/>
              <a:t> </a:t>
            </a:r>
            <a:r>
              <a:rPr lang="nl-NL" err="1"/>
              <a:t>license</a:t>
            </a:r>
            <a:r>
              <a:rPr lang="nl-NL"/>
              <a:t> </a:t>
            </a:r>
            <a:r>
              <a:rPr lang="nl-NL" err="1"/>
              <a:t>adheres</a:t>
            </a:r>
            <a:r>
              <a:rPr lang="nl-NL"/>
              <a:t> </a:t>
            </a:r>
            <a:r>
              <a:rPr lang="nl-NL" err="1"/>
              <a:t>to</a:t>
            </a:r>
            <a:r>
              <a:rPr lang="nl-NL"/>
              <a:t> </a:t>
            </a:r>
            <a:r>
              <a:rPr lang="nl-NL" err="1"/>
              <a:t>that</a:t>
            </a:r>
            <a:r>
              <a:rPr lang="nl-NL"/>
              <a:t> of </a:t>
            </a:r>
            <a:r>
              <a:rPr lang="nl-NL" err="1"/>
              <a:t>any</a:t>
            </a:r>
            <a:r>
              <a:rPr lang="nl-NL"/>
              <a:t> </a:t>
            </a:r>
            <a:r>
              <a:rPr lang="nl-NL" err="1"/>
              <a:t>reused</a:t>
            </a:r>
            <a:r>
              <a:rPr lang="nl-NL"/>
              <a:t> </a:t>
            </a:r>
            <a:r>
              <a:rPr lang="nl-NL" err="1"/>
              <a:t>material</a:t>
            </a:r>
            <a:endParaRPr lang="nl-NL"/>
          </a:p>
        </p:txBody>
      </p:sp>
    </p:spTree>
    <p:extLst>
      <p:ext uri="{BB962C8B-B14F-4D97-AF65-F5344CB8AC3E}">
        <p14:creationId xmlns:p14="http://schemas.microsoft.com/office/powerpoint/2010/main" val="1362640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15B74-F30B-2B26-8B9E-AC994DFDBD14}"/>
              </a:ext>
            </a:extLst>
          </p:cNvPr>
          <p:cNvSpPr>
            <a:spLocks noGrp="1"/>
          </p:cNvSpPr>
          <p:nvPr>
            <p:ph type="title"/>
          </p:nvPr>
        </p:nvSpPr>
        <p:spPr/>
        <p:txBody>
          <a:bodyPr>
            <a:normAutofit/>
          </a:bodyPr>
          <a:lstStyle/>
          <a:p>
            <a:r>
              <a:rPr lang="en-US" sz="3600"/>
              <a:t>R1.2. (Meta)data are associated with detailed provenance</a:t>
            </a:r>
            <a:endParaRPr lang="nl-NL" sz="3600"/>
          </a:p>
        </p:txBody>
      </p:sp>
      <p:sp>
        <p:nvSpPr>
          <p:cNvPr id="3" name="Content Placeholder 2">
            <a:extLst>
              <a:ext uri="{FF2B5EF4-FFF2-40B4-BE49-F238E27FC236}">
                <a16:creationId xmlns:a16="http://schemas.microsoft.com/office/drawing/2014/main" id="{ADE2BBE4-A793-4277-37F7-C357DB0A15FD}"/>
              </a:ext>
            </a:extLst>
          </p:cNvPr>
          <p:cNvSpPr>
            <a:spLocks noGrp="1"/>
          </p:cNvSpPr>
          <p:nvPr>
            <p:ph idx="1"/>
          </p:nvPr>
        </p:nvSpPr>
        <p:spPr/>
        <p:txBody>
          <a:bodyPr/>
          <a:lstStyle/>
          <a:p>
            <a:r>
              <a:rPr lang="en-US"/>
              <a:t>For others to reuse your data, they should know</a:t>
            </a:r>
            <a:br>
              <a:rPr lang="en-US"/>
            </a:br>
            <a:r>
              <a:rPr lang="en-US" b="1"/>
              <a:t>where the data came from </a:t>
            </a:r>
            <a:r>
              <a:rPr lang="en-US"/>
              <a:t>(i.e., clear story of origin/history), </a:t>
            </a:r>
            <a:br>
              <a:rPr lang="en-US"/>
            </a:br>
            <a:r>
              <a:rPr lang="en-US" b="1"/>
              <a:t>who to cite </a:t>
            </a:r>
            <a:r>
              <a:rPr lang="en-US"/>
              <a:t>and/or </a:t>
            </a:r>
            <a:r>
              <a:rPr lang="en-US" b="1"/>
              <a:t>how you wish to be acknowledged</a:t>
            </a:r>
            <a:r>
              <a:rPr lang="en-US"/>
              <a:t>. </a:t>
            </a:r>
          </a:p>
          <a:p>
            <a:r>
              <a:rPr lang="en-US"/>
              <a:t>Include a description of the </a:t>
            </a:r>
            <a:r>
              <a:rPr lang="en-US" b="1"/>
              <a:t>workflow that led to your data</a:t>
            </a:r>
            <a:r>
              <a:rPr lang="en-US"/>
              <a:t>:</a:t>
            </a:r>
          </a:p>
          <a:p>
            <a:pPr lvl="1"/>
            <a:r>
              <a:rPr lang="en-US"/>
              <a:t>Who generated or collected it? </a:t>
            </a:r>
          </a:p>
          <a:p>
            <a:pPr lvl="1"/>
            <a:r>
              <a:rPr lang="en-US"/>
              <a:t>How has it been processed? </a:t>
            </a:r>
          </a:p>
          <a:p>
            <a:pPr lvl="1"/>
            <a:r>
              <a:rPr lang="en-US"/>
              <a:t>Has it been published before? </a:t>
            </a:r>
          </a:p>
          <a:p>
            <a:pPr lvl="1"/>
            <a:r>
              <a:rPr lang="en-US"/>
              <a:t>Does it contain data from someone else that you may have transformed or completed? </a:t>
            </a:r>
          </a:p>
          <a:p>
            <a:pPr lvl="1"/>
            <a:r>
              <a:rPr lang="en-US"/>
              <a:t>Ideally, this workflow is described in a machine-readable format.</a:t>
            </a:r>
            <a:endParaRPr lang="nl-NL"/>
          </a:p>
        </p:txBody>
      </p:sp>
      <p:sp>
        <p:nvSpPr>
          <p:cNvPr id="5" name="TextBox 4">
            <a:extLst>
              <a:ext uri="{FF2B5EF4-FFF2-40B4-BE49-F238E27FC236}">
                <a16:creationId xmlns:a16="http://schemas.microsoft.com/office/drawing/2014/main" id="{993B4760-5B3C-8E18-5C7B-C503C7FAC4F7}"/>
              </a:ext>
            </a:extLst>
          </p:cNvPr>
          <p:cNvSpPr txBox="1"/>
          <p:nvPr/>
        </p:nvSpPr>
        <p:spPr>
          <a:xfrm>
            <a:off x="2539229" y="1456293"/>
            <a:ext cx="9652771" cy="369332"/>
          </a:xfrm>
          <a:prstGeom prst="rect">
            <a:avLst/>
          </a:prstGeom>
          <a:noFill/>
        </p:spPr>
        <p:txBody>
          <a:bodyPr wrap="none">
            <a:spAutoFit/>
          </a:bodyPr>
          <a:lstStyle/>
          <a:p>
            <a:r>
              <a:rPr lang="en-US" sz="1800"/>
              <a:t>Source: </a:t>
            </a:r>
            <a:r>
              <a:rPr lang="en-US">
                <a:hlinkClick r:id="rId2"/>
              </a:rPr>
              <a:t>https://www.go-fair.org/fair-principles/r1-2-metadata-associated-detailed-provenance/</a:t>
            </a:r>
            <a:endParaRPr lang="nl-NL"/>
          </a:p>
        </p:txBody>
      </p:sp>
    </p:spTree>
    <p:extLst>
      <p:ext uri="{BB962C8B-B14F-4D97-AF65-F5344CB8AC3E}">
        <p14:creationId xmlns:p14="http://schemas.microsoft.com/office/powerpoint/2010/main" val="1254295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A124D-3D9A-50DD-B711-09356DFCD2CE}"/>
              </a:ext>
            </a:extLst>
          </p:cNvPr>
          <p:cNvSpPr>
            <a:spLocks noGrp="1"/>
          </p:cNvSpPr>
          <p:nvPr>
            <p:ph type="title"/>
          </p:nvPr>
        </p:nvSpPr>
        <p:spPr/>
        <p:txBody>
          <a:bodyPr>
            <a:normAutofit/>
          </a:bodyPr>
          <a:lstStyle/>
          <a:p>
            <a:r>
              <a:rPr lang="en-US" sz="3600"/>
              <a:t>R1.3. (Meta)data meet domain-relevant community standards</a:t>
            </a:r>
            <a:endParaRPr lang="nl-NL" sz="3600"/>
          </a:p>
        </p:txBody>
      </p:sp>
      <p:sp>
        <p:nvSpPr>
          <p:cNvPr id="3" name="Content Placeholder 2">
            <a:extLst>
              <a:ext uri="{FF2B5EF4-FFF2-40B4-BE49-F238E27FC236}">
                <a16:creationId xmlns:a16="http://schemas.microsoft.com/office/drawing/2014/main" id="{F9DE0D24-10CC-15BD-238D-7431DB9F9889}"/>
              </a:ext>
            </a:extLst>
          </p:cNvPr>
          <p:cNvSpPr>
            <a:spLocks noGrp="1"/>
          </p:cNvSpPr>
          <p:nvPr>
            <p:ph idx="1"/>
          </p:nvPr>
        </p:nvSpPr>
        <p:spPr/>
        <p:txBody>
          <a:bodyPr>
            <a:normAutofit fontScale="92500" lnSpcReduction="20000"/>
          </a:bodyPr>
          <a:lstStyle/>
          <a:p>
            <a:r>
              <a:rPr lang="en-US"/>
              <a:t>It is easier to reuse data sets if they are similar:</a:t>
            </a:r>
            <a:br>
              <a:rPr lang="en-US"/>
            </a:br>
            <a:r>
              <a:rPr lang="en-US"/>
              <a:t>same type of data, data </a:t>
            </a:r>
            <a:r>
              <a:rPr lang="en-US" err="1"/>
              <a:t>organised</a:t>
            </a:r>
            <a:r>
              <a:rPr lang="en-US"/>
              <a:t> in a </a:t>
            </a:r>
            <a:r>
              <a:rPr lang="en-US" err="1"/>
              <a:t>standardised</a:t>
            </a:r>
            <a:r>
              <a:rPr lang="en-US"/>
              <a:t> way, well-established and sustainable file formats, documentation (metadata) following a common template and using common vocabulary.</a:t>
            </a:r>
          </a:p>
          <a:p>
            <a:r>
              <a:rPr lang="en-US"/>
              <a:t>If community standards or best practices for data archiving and sharing exist, they should be followed. For instance, many communities have minimal information standards (e.g., MIAME, MIAPE). FAIR data should at least meet those standards.  Other community standards may be less formal, but nevertheless, publishing (meta)data in a manner that increases its use(ability) for the community is the primary objective of </a:t>
            </a:r>
            <a:r>
              <a:rPr lang="en-US" err="1"/>
              <a:t>FAIRness</a:t>
            </a:r>
            <a:r>
              <a:rPr lang="en-US"/>
              <a:t>. </a:t>
            </a:r>
          </a:p>
          <a:p>
            <a:r>
              <a:rPr lang="en-US"/>
              <a:t>Note that </a:t>
            </a:r>
            <a:r>
              <a:rPr lang="en-US" b="1"/>
              <a:t>quality issues </a:t>
            </a:r>
            <a:r>
              <a:rPr lang="en-US"/>
              <a:t>are not addressed by the FAIR principles. The data’s reliability lies in the eye of the beholder and depends on the intended application.</a:t>
            </a:r>
            <a:endParaRPr lang="nl-NL"/>
          </a:p>
        </p:txBody>
      </p:sp>
      <p:sp>
        <p:nvSpPr>
          <p:cNvPr id="4" name="TextBox 3">
            <a:extLst>
              <a:ext uri="{FF2B5EF4-FFF2-40B4-BE49-F238E27FC236}">
                <a16:creationId xmlns:a16="http://schemas.microsoft.com/office/drawing/2014/main" id="{3D84EAF2-AE6D-314E-8D11-76F98C26D770}"/>
              </a:ext>
            </a:extLst>
          </p:cNvPr>
          <p:cNvSpPr txBox="1"/>
          <p:nvPr/>
        </p:nvSpPr>
        <p:spPr>
          <a:xfrm>
            <a:off x="1085334" y="1456293"/>
            <a:ext cx="10937225" cy="369332"/>
          </a:xfrm>
          <a:prstGeom prst="rect">
            <a:avLst/>
          </a:prstGeom>
          <a:noFill/>
        </p:spPr>
        <p:txBody>
          <a:bodyPr wrap="none">
            <a:spAutoFit/>
          </a:bodyPr>
          <a:lstStyle/>
          <a:p>
            <a:r>
              <a:rPr lang="en-US" sz="1800"/>
              <a:t>Source: </a:t>
            </a:r>
            <a:r>
              <a:rPr lang="en-US" sz="1800">
                <a:hlinkClick r:id="rId2"/>
              </a:rPr>
              <a:t>https://www.go-fair.org/fair-principles/r1-3-metadata-meet-domain-relevant-community-standards/</a:t>
            </a:r>
            <a:endParaRPr lang="nl-NL"/>
          </a:p>
        </p:txBody>
      </p:sp>
    </p:spTree>
    <p:extLst>
      <p:ext uri="{BB962C8B-B14F-4D97-AF65-F5344CB8AC3E}">
        <p14:creationId xmlns:p14="http://schemas.microsoft.com/office/powerpoint/2010/main" val="4167767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26413D6-C712-0921-25E4-744D50A22084}"/>
              </a:ext>
            </a:extLst>
          </p:cNvPr>
          <p:cNvSpPr>
            <a:spLocks noGrp="1"/>
          </p:cNvSpPr>
          <p:nvPr>
            <p:ph type="title"/>
          </p:nvPr>
        </p:nvSpPr>
        <p:spPr/>
        <p:txBody>
          <a:bodyPr/>
          <a:lstStyle/>
          <a:p>
            <a:r>
              <a:rPr lang="en-GB"/>
              <a:t>Exercise - </a:t>
            </a:r>
            <a:r>
              <a:rPr lang="en-GB" err="1"/>
              <a:t>inventorize</a:t>
            </a:r>
            <a:endParaRPr lang="nl-NL"/>
          </a:p>
        </p:txBody>
      </p:sp>
      <p:sp>
        <p:nvSpPr>
          <p:cNvPr id="6" name="Content Placeholder 5">
            <a:extLst>
              <a:ext uri="{FF2B5EF4-FFF2-40B4-BE49-F238E27FC236}">
                <a16:creationId xmlns:a16="http://schemas.microsoft.com/office/drawing/2014/main" id="{CA5DA679-C315-899D-3362-67FDC6F6337E}"/>
              </a:ext>
            </a:extLst>
          </p:cNvPr>
          <p:cNvSpPr>
            <a:spLocks noGrp="1"/>
          </p:cNvSpPr>
          <p:nvPr>
            <p:ph idx="1"/>
          </p:nvPr>
        </p:nvSpPr>
        <p:spPr/>
        <p:txBody>
          <a:bodyPr vert="horz" lIns="91440" tIns="45720" rIns="91440" bIns="45720" rtlCol="0" anchor="t">
            <a:normAutofit/>
          </a:bodyPr>
          <a:lstStyle/>
          <a:p>
            <a:r>
              <a:rPr lang="en-US" sz="2800"/>
              <a:t>R1.1: Verify c</a:t>
            </a:r>
            <a:r>
              <a:rPr lang="en-US"/>
              <a:t>opyright and licensing of the dataset</a:t>
            </a:r>
          </a:p>
          <a:p>
            <a:r>
              <a:rPr lang="en-US"/>
              <a:t>R1.2: What info do you have / need regarding</a:t>
            </a:r>
          </a:p>
          <a:p>
            <a:pPr lvl="1"/>
            <a:r>
              <a:rPr lang="en-US" b="1"/>
              <a:t>where the data came from </a:t>
            </a:r>
            <a:endParaRPr lang="en-US"/>
          </a:p>
          <a:p>
            <a:pPr lvl="1"/>
            <a:r>
              <a:rPr lang="en-US" b="1"/>
              <a:t>who to cite </a:t>
            </a:r>
            <a:r>
              <a:rPr lang="en-US"/>
              <a:t>and/or </a:t>
            </a:r>
            <a:r>
              <a:rPr lang="en-US" b="1"/>
              <a:t>how the author/holder wishes to be acknowledged</a:t>
            </a:r>
            <a:r>
              <a:rPr lang="en-US"/>
              <a:t>; </a:t>
            </a:r>
          </a:p>
          <a:p>
            <a:pPr lvl="1"/>
            <a:r>
              <a:rPr lang="en-US"/>
              <a:t>the </a:t>
            </a:r>
            <a:r>
              <a:rPr lang="en-US" b="1"/>
              <a:t>workflow that led to the data</a:t>
            </a:r>
            <a:endParaRPr lang="en-US"/>
          </a:p>
          <a:p>
            <a:r>
              <a:rPr lang="en-US"/>
              <a:t>R1.3: What </a:t>
            </a:r>
            <a:r>
              <a:rPr lang="en-US" sz="2800"/>
              <a:t>community standards are used</a:t>
            </a:r>
            <a:endParaRPr lang="en-US"/>
          </a:p>
          <a:p>
            <a:endParaRPr lang="en-US"/>
          </a:p>
          <a:p>
            <a:endParaRPr lang="nl-NL"/>
          </a:p>
        </p:txBody>
      </p:sp>
    </p:spTree>
    <p:extLst>
      <p:ext uri="{BB962C8B-B14F-4D97-AF65-F5344CB8AC3E}">
        <p14:creationId xmlns:p14="http://schemas.microsoft.com/office/powerpoint/2010/main" val="4209396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58DD1-72A0-EAEA-842C-3C5F00080CD2}"/>
              </a:ext>
            </a:extLst>
          </p:cNvPr>
          <p:cNvSpPr>
            <a:spLocks noGrp="1"/>
          </p:cNvSpPr>
          <p:nvPr>
            <p:ph type="title"/>
          </p:nvPr>
        </p:nvSpPr>
        <p:spPr/>
        <p:txBody>
          <a:bodyPr/>
          <a:lstStyle/>
          <a:p>
            <a:r>
              <a:rPr lang="en-GB"/>
              <a:t>Topic &amp; Learning Goals</a:t>
            </a:r>
            <a:endParaRPr lang="nl-NL"/>
          </a:p>
        </p:txBody>
      </p:sp>
      <p:sp>
        <p:nvSpPr>
          <p:cNvPr id="3" name="Content Placeholder 2">
            <a:extLst>
              <a:ext uri="{FF2B5EF4-FFF2-40B4-BE49-F238E27FC236}">
                <a16:creationId xmlns:a16="http://schemas.microsoft.com/office/drawing/2014/main" id="{30FC6659-5594-A1D0-6331-B3A8FFAD11D8}"/>
              </a:ext>
            </a:extLst>
          </p:cNvPr>
          <p:cNvSpPr>
            <a:spLocks noGrp="1"/>
          </p:cNvSpPr>
          <p:nvPr>
            <p:ph sz="half" idx="1"/>
          </p:nvPr>
        </p:nvSpPr>
        <p:spPr/>
        <p:txBody>
          <a:bodyPr vert="horz" lIns="91440" tIns="45720" rIns="91440" bIns="45720" rtlCol="0" anchor="t">
            <a:normAutofit/>
          </a:bodyPr>
          <a:lstStyle/>
          <a:p>
            <a:r>
              <a:rPr lang="en-US">
                <a:ea typeface="+mn-lt"/>
                <a:cs typeface="+mn-lt"/>
              </a:rPr>
              <a:t>The Role of FAIR Data in Enhancing Research Reproducibility and Data Re-use</a:t>
            </a:r>
            <a:endParaRPr lang="nl-NL"/>
          </a:p>
        </p:txBody>
      </p:sp>
      <p:sp>
        <p:nvSpPr>
          <p:cNvPr id="4" name="Content Placeholder 3">
            <a:extLst>
              <a:ext uri="{FF2B5EF4-FFF2-40B4-BE49-F238E27FC236}">
                <a16:creationId xmlns:a16="http://schemas.microsoft.com/office/drawing/2014/main" id="{6BB66FFD-3F9C-773E-CC77-DE09C63D2386}"/>
              </a:ext>
            </a:extLst>
          </p:cNvPr>
          <p:cNvSpPr>
            <a:spLocks noGrp="1"/>
          </p:cNvSpPr>
          <p:nvPr>
            <p:ph sz="half" idx="2"/>
          </p:nvPr>
        </p:nvSpPr>
        <p:spPr/>
        <p:txBody>
          <a:bodyPr vert="horz" lIns="91440" tIns="45720" rIns="91440" bIns="45720" rtlCol="0" anchor="t">
            <a:normAutofit/>
          </a:bodyPr>
          <a:lstStyle/>
          <a:p>
            <a:pPr marL="0" indent="0">
              <a:lnSpc>
                <a:spcPct val="100000"/>
              </a:lnSpc>
              <a:buNone/>
            </a:pPr>
            <a:r>
              <a:rPr lang="en-US" sz="1800">
                <a:solidFill>
                  <a:srgbClr val="242424"/>
                </a:solidFill>
                <a:latin typeface="Calibri"/>
                <a:ea typeface="Calibri"/>
                <a:cs typeface="Calibri"/>
              </a:rPr>
              <a:t>2. Recognize the relationship and the differences between FAIR data and Open Science practices</a:t>
            </a:r>
            <a:endParaRPr lang="en-US"/>
          </a:p>
          <a:p>
            <a:pPr marL="0" indent="0">
              <a:lnSpc>
                <a:spcPct val="100000"/>
              </a:lnSpc>
              <a:buNone/>
            </a:pPr>
            <a:r>
              <a:rPr lang="en-US" sz="1800">
                <a:solidFill>
                  <a:srgbClr val="242424"/>
                </a:solidFill>
                <a:latin typeface="Calibri"/>
                <a:ea typeface="Calibri"/>
                <a:cs typeface="Calibri"/>
              </a:rPr>
              <a:t>6. Develop skills to make data Reusable through proper documentation, use conditions, and provenance information</a:t>
            </a:r>
          </a:p>
          <a:p>
            <a:pPr marL="0" indent="0">
              <a:lnSpc>
                <a:spcPct val="100000"/>
              </a:lnSpc>
              <a:buNone/>
            </a:pPr>
            <a:r>
              <a:rPr lang="en-US" sz="1800">
                <a:solidFill>
                  <a:srgbClr val="242424"/>
                </a:solidFill>
                <a:latin typeface="Calibri"/>
                <a:ea typeface="Calibri"/>
                <a:cs typeface="Calibri"/>
              </a:rPr>
              <a:t>14. Integrate FAIR data practices into the full research data lifecycle</a:t>
            </a:r>
          </a:p>
          <a:p>
            <a:pPr marL="0" indent="0">
              <a:lnSpc>
                <a:spcPct val="100000"/>
              </a:lnSpc>
              <a:buNone/>
            </a:pPr>
            <a:r>
              <a:rPr lang="en-US" sz="1800">
                <a:solidFill>
                  <a:srgbClr val="242424"/>
                </a:solidFill>
                <a:latin typeface="Calibri"/>
                <a:ea typeface="Calibri"/>
                <a:cs typeface="Calibri"/>
              </a:rPr>
              <a:t>15. Understand the role of FAIR data in enhancing the reproducibility of research projects and re-use of data</a:t>
            </a:r>
          </a:p>
        </p:txBody>
      </p:sp>
    </p:spTree>
    <p:extLst>
      <p:ext uri="{BB962C8B-B14F-4D97-AF65-F5344CB8AC3E}">
        <p14:creationId xmlns:p14="http://schemas.microsoft.com/office/powerpoint/2010/main" val="19986286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C67B2D-CC1F-6FFB-2626-28B8642BD8BA}"/>
            </a:ext>
          </a:extLst>
        </p:cNvPr>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B4FA0DF-4CC7-58CD-1074-6072BAACDC7F}"/>
              </a:ext>
            </a:extLst>
          </p:cNvPr>
          <p:cNvPicPr>
            <a:picLocks noGrp="1" noChangeAspect="1"/>
          </p:cNvPicPr>
          <p:nvPr>
            <p:ph sz="half" idx="2"/>
          </p:nvPr>
        </p:nvPicPr>
        <p:blipFill>
          <a:blip r:embed="rId2"/>
          <a:stretch>
            <a:fillRect/>
          </a:stretch>
        </p:blipFill>
        <p:spPr>
          <a:xfrm>
            <a:off x="6719887" y="1133016"/>
            <a:ext cx="4901698" cy="4760661"/>
          </a:xfrm>
        </p:spPr>
      </p:pic>
      <p:sp>
        <p:nvSpPr>
          <p:cNvPr id="2" name="Title 1">
            <a:extLst>
              <a:ext uri="{FF2B5EF4-FFF2-40B4-BE49-F238E27FC236}">
                <a16:creationId xmlns:a16="http://schemas.microsoft.com/office/drawing/2014/main" id="{E4E1CCC7-B45D-81F9-4A6A-C614E565FEE5}"/>
              </a:ext>
            </a:extLst>
          </p:cNvPr>
          <p:cNvSpPr>
            <a:spLocks noGrp="1"/>
          </p:cNvSpPr>
          <p:nvPr>
            <p:ph type="title"/>
          </p:nvPr>
        </p:nvSpPr>
        <p:spPr/>
        <p:txBody>
          <a:bodyPr/>
          <a:lstStyle/>
          <a:p>
            <a:r>
              <a:rPr lang="en-US"/>
              <a:t>FAIR for </a:t>
            </a:r>
            <a:r>
              <a:rPr lang="en-US">
                <a:ea typeface="+mj-lt"/>
                <a:cs typeface="+mj-lt"/>
              </a:rPr>
              <a:t>reproducible research</a:t>
            </a:r>
          </a:p>
        </p:txBody>
      </p:sp>
      <p:sp>
        <p:nvSpPr>
          <p:cNvPr id="7" name="TextBox 6">
            <a:extLst>
              <a:ext uri="{FF2B5EF4-FFF2-40B4-BE49-F238E27FC236}">
                <a16:creationId xmlns:a16="http://schemas.microsoft.com/office/drawing/2014/main" id="{968FFF3C-0918-E5AB-6B91-8B59B432434D}"/>
              </a:ext>
            </a:extLst>
          </p:cNvPr>
          <p:cNvSpPr txBox="1"/>
          <p:nvPr/>
        </p:nvSpPr>
        <p:spPr>
          <a:xfrm>
            <a:off x="834189" y="5419558"/>
            <a:ext cx="497572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rgbClr val="222222"/>
                </a:solidFill>
                <a:latin typeface="Aptos"/>
              </a:rPr>
              <a:t>Baker, M. 1,500 scientists lift the lid on reproducibility. </a:t>
            </a:r>
            <a:r>
              <a:rPr lang="en-US" sz="1200" i="1">
                <a:solidFill>
                  <a:srgbClr val="222222"/>
                </a:solidFill>
                <a:latin typeface="Aptos"/>
              </a:rPr>
              <a:t>Nature</a:t>
            </a:r>
            <a:r>
              <a:rPr lang="en-US" sz="1200">
                <a:solidFill>
                  <a:srgbClr val="222222"/>
                </a:solidFill>
                <a:latin typeface="Aptos"/>
              </a:rPr>
              <a:t> </a:t>
            </a:r>
            <a:r>
              <a:rPr lang="en-US" sz="1200" b="1">
                <a:solidFill>
                  <a:srgbClr val="222222"/>
                </a:solidFill>
                <a:latin typeface="Aptos"/>
              </a:rPr>
              <a:t>533</a:t>
            </a:r>
            <a:r>
              <a:rPr lang="en-US" sz="1200">
                <a:solidFill>
                  <a:srgbClr val="222222"/>
                </a:solidFill>
                <a:latin typeface="Aptos"/>
              </a:rPr>
              <a:t>, 452–454 (2016). https://doi.org/10.1038/533452a</a:t>
            </a:r>
          </a:p>
        </p:txBody>
      </p:sp>
    </p:spTree>
    <p:extLst>
      <p:ext uri="{BB962C8B-B14F-4D97-AF65-F5344CB8AC3E}">
        <p14:creationId xmlns:p14="http://schemas.microsoft.com/office/powerpoint/2010/main" val="17594082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620D1-9AA4-A7FA-60B9-A4054BE98397}"/>
            </a:ext>
          </a:extLst>
        </p:cNvPr>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FD437F27-B221-2402-C9EC-C1EE4135000B}"/>
              </a:ext>
            </a:extLst>
          </p:cNvPr>
          <p:cNvPicPr>
            <a:picLocks noGrp="1" noChangeAspect="1"/>
          </p:cNvPicPr>
          <p:nvPr>
            <p:ph sz="half" idx="2"/>
          </p:nvPr>
        </p:nvPicPr>
        <p:blipFill>
          <a:blip r:embed="rId2"/>
          <a:stretch>
            <a:fillRect/>
          </a:stretch>
        </p:blipFill>
        <p:spPr>
          <a:xfrm>
            <a:off x="6719887" y="1133016"/>
            <a:ext cx="4901698" cy="4760661"/>
          </a:xfrm>
        </p:spPr>
      </p:pic>
      <p:sp>
        <p:nvSpPr>
          <p:cNvPr id="2" name="Title 1">
            <a:extLst>
              <a:ext uri="{FF2B5EF4-FFF2-40B4-BE49-F238E27FC236}">
                <a16:creationId xmlns:a16="http://schemas.microsoft.com/office/drawing/2014/main" id="{5CA65679-D374-B1EA-A143-4CDC2976D55B}"/>
              </a:ext>
            </a:extLst>
          </p:cNvPr>
          <p:cNvSpPr>
            <a:spLocks noGrp="1"/>
          </p:cNvSpPr>
          <p:nvPr>
            <p:ph type="title"/>
          </p:nvPr>
        </p:nvSpPr>
        <p:spPr/>
        <p:txBody>
          <a:bodyPr/>
          <a:lstStyle/>
          <a:p>
            <a:r>
              <a:rPr lang="en-US"/>
              <a:t>FAIR for </a:t>
            </a:r>
            <a:r>
              <a:rPr lang="en-US">
                <a:ea typeface="+mj-lt"/>
                <a:cs typeface="+mj-lt"/>
              </a:rPr>
              <a:t>reproducible research</a:t>
            </a:r>
          </a:p>
        </p:txBody>
      </p:sp>
      <p:sp>
        <p:nvSpPr>
          <p:cNvPr id="7" name="TextBox 6">
            <a:extLst>
              <a:ext uri="{FF2B5EF4-FFF2-40B4-BE49-F238E27FC236}">
                <a16:creationId xmlns:a16="http://schemas.microsoft.com/office/drawing/2014/main" id="{F1C86DFF-F2A9-BD5C-E72E-5C68E897F4A4}"/>
              </a:ext>
            </a:extLst>
          </p:cNvPr>
          <p:cNvSpPr txBox="1"/>
          <p:nvPr/>
        </p:nvSpPr>
        <p:spPr>
          <a:xfrm>
            <a:off x="834189" y="5419558"/>
            <a:ext cx="497572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rgbClr val="222222"/>
                </a:solidFill>
                <a:latin typeface="Aptos"/>
              </a:rPr>
              <a:t>Baker, M. 1,500 scientists lift the lid on reproducibility. </a:t>
            </a:r>
            <a:r>
              <a:rPr lang="en-US" sz="1200" i="1">
                <a:solidFill>
                  <a:srgbClr val="222222"/>
                </a:solidFill>
                <a:latin typeface="Aptos"/>
              </a:rPr>
              <a:t>Nature</a:t>
            </a:r>
            <a:r>
              <a:rPr lang="en-US" sz="1200">
                <a:solidFill>
                  <a:srgbClr val="222222"/>
                </a:solidFill>
                <a:latin typeface="Aptos"/>
              </a:rPr>
              <a:t> </a:t>
            </a:r>
            <a:r>
              <a:rPr lang="en-US" sz="1200" b="1">
                <a:solidFill>
                  <a:srgbClr val="222222"/>
                </a:solidFill>
                <a:latin typeface="Aptos"/>
              </a:rPr>
              <a:t>533</a:t>
            </a:r>
            <a:r>
              <a:rPr lang="en-US" sz="1200">
                <a:solidFill>
                  <a:srgbClr val="222222"/>
                </a:solidFill>
                <a:latin typeface="Aptos"/>
              </a:rPr>
              <a:t>, 452–454 (2016). https://doi.org/10.1038/533452a</a:t>
            </a:r>
          </a:p>
        </p:txBody>
      </p:sp>
      <p:sp>
        <p:nvSpPr>
          <p:cNvPr id="8" name="Rectangle: Rounded Corners 7">
            <a:extLst>
              <a:ext uri="{FF2B5EF4-FFF2-40B4-BE49-F238E27FC236}">
                <a16:creationId xmlns:a16="http://schemas.microsoft.com/office/drawing/2014/main" id="{AD8A1889-7E81-F651-2E4C-A5DC0E46CFE8}"/>
              </a:ext>
            </a:extLst>
          </p:cNvPr>
          <p:cNvSpPr/>
          <p:nvPr/>
        </p:nvSpPr>
        <p:spPr>
          <a:xfrm>
            <a:off x="7927473" y="2098842"/>
            <a:ext cx="3596105" cy="721894"/>
          </a:xfrm>
          <a:prstGeom prst="roundRect">
            <a:avLst/>
          </a:prstGeom>
          <a:solidFill>
            <a:srgbClr val="FFFFFF">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CB493363-0EFC-11FC-07D0-C64797040C33}"/>
              </a:ext>
            </a:extLst>
          </p:cNvPr>
          <p:cNvSpPr/>
          <p:nvPr/>
        </p:nvSpPr>
        <p:spPr>
          <a:xfrm>
            <a:off x="6911472" y="3195052"/>
            <a:ext cx="4438315" cy="655052"/>
          </a:xfrm>
          <a:prstGeom prst="roundRect">
            <a:avLst/>
          </a:prstGeom>
          <a:solidFill>
            <a:srgbClr val="FFFFFF">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91F8DAED-5DD1-011F-A985-5AD6DBB3F150}"/>
              </a:ext>
            </a:extLst>
          </p:cNvPr>
          <p:cNvSpPr/>
          <p:nvPr/>
        </p:nvSpPr>
        <p:spPr>
          <a:xfrm>
            <a:off x="7593262" y="4224420"/>
            <a:ext cx="3596105" cy="320842"/>
          </a:xfrm>
          <a:prstGeom prst="roundRect">
            <a:avLst/>
          </a:prstGeom>
          <a:solidFill>
            <a:srgbClr val="FFFFFF">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3FD9DA63-D2C7-EC89-C2C6-950407D293EE}"/>
              </a:ext>
            </a:extLst>
          </p:cNvPr>
          <p:cNvSpPr/>
          <p:nvPr/>
        </p:nvSpPr>
        <p:spPr>
          <a:xfrm>
            <a:off x="7593261" y="4959682"/>
            <a:ext cx="3596105" cy="761999"/>
          </a:xfrm>
          <a:prstGeom prst="roundRect">
            <a:avLst/>
          </a:prstGeom>
          <a:solidFill>
            <a:srgbClr val="FFFFFF">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27796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4ABD8-BF41-76DC-804B-D15EF2FADC63}"/>
              </a:ext>
            </a:extLst>
          </p:cNvPr>
          <p:cNvSpPr>
            <a:spLocks noGrp="1"/>
          </p:cNvSpPr>
          <p:nvPr>
            <p:ph type="title"/>
          </p:nvPr>
        </p:nvSpPr>
        <p:spPr/>
        <p:txBody>
          <a:bodyPr/>
          <a:lstStyle/>
          <a:p>
            <a:r>
              <a:rPr lang="en-US"/>
              <a:t>Take-home message</a:t>
            </a:r>
          </a:p>
        </p:txBody>
      </p:sp>
      <p:sp>
        <p:nvSpPr>
          <p:cNvPr id="3" name="Content Placeholder 2">
            <a:extLst>
              <a:ext uri="{FF2B5EF4-FFF2-40B4-BE49-F238E27FC236}">
                <a16:creationId xmlns:a16="http://schemas.microsoft.com/office/drawing/2014/main" id="{D8E48C2B-2264-4B60-91A1-6801C437EE90}"/>
              </a:ext>
            </a:extLst>
          </p:cNvPr>
          <p:cNvSpPr>
            <a:spLocks noGrp="1"/>
          </p:cNvSpPr>
          <p:nvPr>
            <p:ph idx="1"/>
          </p:nvPr>
        </p:nvSpPr>
        <p:spPr/>
        <p:txBody>
          <a:bodyPr vert="horz" lIns="91440" tIns="45720" rIns="91440" bIns="45720" rtlCol="0" anchor="t">
            <a:normAutofit lnSpcReduction="10000"/>
          </a:bodyPr>
          <a:lstStyle/>
          <a:p>
            <a:r>
              <a:rPr lang="en-US"/>
              <a:t>Reproducibility depends on Findability</a:t>
            </a:r>
          </a:p>
          <a:p>
            <a:pPr lvl="1"/>
            <a:r>
              <a:rPr lang="en-US"/>
              <a:t>Without persistent IDs and metadata, others can’t find your data or know it exists</a:t>
            </a:r>
          </a:p>
          <a:p>
            <a:r>
              <a:rPr lang="en-US"/>
              <a:t>Reproducibility depends on Accessibility</a:t>
            </a:r>
          </a:p>
          <a:p>
            <a:pPr lvl="1"/>
            <a:r>
              <a:rPr lang="en-US"/>
              <a:t>Without clear access policies, others can’t know how your data can be accessed</a:t>
            </a:r>
          </a:p>
          <a:p>
            <a:r>
              <a:rPr lang="en-US"/>
              <a:t>Reproducibility depends on Interoperability</a:t>
            </a:r>
          </a:p>
          <a:p>
            <a:pPr lvl="1"/>
            <a:r>
              <a:rPr lang="en-US"/>
              <a:t>Without the usage of standards, others can’t interpret or combine dataset</a:t>
            </a:r>
          </a:p>
          <a:p>
            <a:r>
              <a:rPr lang="en-US"/>
              <a:t>Reproducibility depends on Reusability</a:t>
            </a:r>
          </a:p>
          <a:p>
            <a:pPr lvl="1"/>
            <a:r>
              <a:rPr lang="en-US"/>
              <a:t>Without documentation, licenses and provenance information, </a:t>
            </a:r>
            <a:br>
              <a:rPr lang="en-US"/>
            </a:br>
            <a:r>
              <a:rPr lang="en-US"/>
              <a:t>others can’t can rerun, validate, nor extend your work</a:t>
            </a:r>
          </a:p>
        </p:txBody>
      </p:sp>
    </p:spTree>
    <p:extLst>
      <p:ext uri="{BB962C8B-B14F-4D97-AF65-F5344CB8AC3E}">
        <p14:creationId xmlns:p14="http://schemas.microsoft.com/office/powerpoint/2010/main" val="2264071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1E67D-5044-2447-E14D-46AC909CD2B4}"/>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082334E3-8F55-DC31-C367-28E4B153ACBE}"/>
              </a:ext>
            </a:extLst>
          </p:cNvPr>
          <p:cNvPicPr>
            <a:picLocks noGrp="1" noChangeAspect="1"/>
          </p:cNvPicPr>
          <p:nvPr>
            <p:ph sz="half" idx="1"/>
          </p:nvPr>
        </p:nvPicPr>
        <p:blipFill>
          <a:blip r:embed="rId2"/>
          <a:stretch>
            <a:fillRect/>
          </a:stretch>
        </p:blipFill>
        <p:spPr>
          <a:xfrm>
            <a:off x="838200" y="1719393"/>
            <a:ext cx="10127915" cy="3801802"/>
          </a:xfrm>
        </p:spPr>
      </p:pic>
    </p:spTree>
    <p:extLst>
      <p:ext uri="{BB962C8B-B14F-4D97-AF65-F5344CB8AC3E}">
        <p14:creationId xmlns:p14="http://schemas.microsoft.com/office/powerpoint/2010/main" val="1454548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24640-84EA-FD7A-17BE-81A63336BAEC}"/>
              </a:ext>
            </a:extLst>
          </p:cNvPr>
          <p:cNvSpPr>
            <a:spLocks noGrp="1"/>
          </p:cNvSpPr>
          <p:nvPr>
            <p:ph type="title"/>
          </p:nvPr>
        </p:nvSpPr>
        <p:spPr/>
        <p:txBody>
          <a:bodyPr/>
          <a:lstStyle/>
          <a:p>
            <a:r>
              <a:rPr lang="en-US"/>
              <a:t>You are not the only one!</a:t>
            </a:r>
          </a:p>
        </p:txBody>
      </p:sp>
      <p:sp>
        <p:nvSpPr>
          <p:cNvPr id="3" name="Content Placeholder 2">
            <a:extLst>
              <a:ext uri="{FF2B5EF4-FFF2-40B4-BE49-F238E27FC236}">
                <a16:creationId xmlns:a16="http://schemas.microsoft.com/office/drawing/2014/main" id="{76DD515E-26B5-1876-DB19-F1D8742D9177}"/>
              </a:ext>
            </a:extLst>
          </p:cNvPr>
          <p:cNvSpPr>
            <a:spLocks noGrp="1"/>
          </p:cNvSpPr>
          <p:nvPr>
            <p:ph sz="half" idx="1"/>
          </p:nvPr>
        </p:nvSpPr>
        <p:spPr/>
        <p:txBody>
          <a:bodyPr vert="horz" lIns="91440" tIns="45720" rIns="91440" bIns="45720" rtlCol="0" anchor="t">
            <a:normAutofit/>
          </a:bodyPr>
          <a:lstStyle/>
          <a:p>
            <a:pPr marL="0" indent="0">
              <a:buNone/>
            </a:pPr>
            <a:r>
              <a:rPr lang="en-US">
                <a:ea typeface="+mn-lt"/>
                <a:cs typeface="+mn-lt"/>
              </a:rPr>
              <a:t>More than 70% of researchers have tried and failed to reproduce another scientist's experiments, and more than half have failed to reproduce their own experiments</a:t>
            </a:r>
            <a:endParaRPr lang="en-US"/>
          </a:p>
        </p:txBody>
      </p:sp>
      <p:pic>
        <p:nvPicPr>
          <p:cNvPr id="6" name="Content Placeholder 5">
            <a:extLst>
              <a:ext uri="{FF2B5EF4-FFF2-40B4-BE49-F238E27FC236}">
                <a16:creationId xmlns:a16="http://schemas.microsoft.com/office/drawing/2014/main" id="{5D61F051-1748-3974-41BA-7D55FFA3BEA3}"/>
              </a:ext>
            </a:extLst>
          </p:cNvPr>
          <p:cNvPicPr>
            <a:picLocks noGrp="1" noChangeAspect="1"/>
          </p:cNvPicPr>
          <p:nvPr>
            <p:ph sz="half" idx="2"/>
          </p:nvPr>
        </p:nvPicPr>
        <p:blipFill>
          <a:blip r:embed="rId2"/>
          <a:stretch>
            <a:fillRect/>
          </a:stretch>
        </p:blipFill>
        <p:spPr>
          <a:xfrm>
            <a:off x="6719887" y="1133016"/>
            <a:ext cx="4901698" cy="4760661"/>
          </a:xfrm>
        </p:spPr>
      </p:pic>
      <p:sp>
        <p:nvSpPr>
          <p:cNvPr id="7" name="TextBox 6">
            <a:extLst>
              <a:ext uri="{FF2B5EF4-FFF2-40B4-BE49-F238E27FC236}">
                <a16:creationId xmlns:a16="http://schemas.microsoft.com/office/drawing/2014/main" id="{21630D1B-FABC-6CE2-F48B-3852F7359006}"/>
              </a:ext>
            </a:extLst>
          </p:cNvPr>
          <p:cNvSpPr txBox="1"/>
          <p:nvPr/>
        </p:nvSpPr>
        <p:spPr>
          <a:xfrm>
            <a:off x="834189" y="5419558"/>
            <a:ext cx="497572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rgbClr val="222222"/>
                </a:solidFill>
                <a:latin typeface="Aptos"/>
              </a:rPr>
              <a:t>Baker, M. 1,500 scientists lift the lid on reproducibility. </a:t>
            </a:r>
            <a:r>
              <a:rPr lang="en-US" sz="1200" i="1">
                <a:solidFill>
                  <a:srgbClr val="222222"/>
                </a:solidFill>
                <a:latin typeface="Aptos"/>
              </a:rPr>
              <a:t>Nature</a:t>
            </a:r>
            <a:r>
              <a:rPr lang="en-US" sz="1200">
                <a:solidFill>
                  <a:srgbClr val="222222"/>
                </a:solidFill>
                <a:latin typeface="Aptos"/>
              </a:rPr>
              <a:t> </a:t>
            </a:r>
            <a:r>
              <a:rPr lang="en-US" sz="1200" b="1">
                <a:solidFill>
                  <a:srgbClr val="222222"/>
                </a:solidFill>
                <a:latin typeface="Aptos"/>
              </a:rPr>
              <a:t>533</a:t>
            </a:r>
            <a:r>
              <a:rPr lang="en-US" sz="1200">
                <a:solidFill>
                  <a:srgbClr val="222222"/>
                </a:solidFill>
                <a:latin typeface="Aptos"/>
              </a:rPr>
              <a:t>, 452–454 (2016). https://doi.org/10.1038/533452a</a:t>
            </a:r>
          </a:p>
        </p:txBody>
      </p:sp>
    </p:spTree>
    <p:extLst>
      <p:ext uri="{BB962C8B-B14F-4D97-AF65-F5344CB8AC3E}">
        <p14:creationId xmlns:p14="http://schemas.microsoft.com/office/powerpoint/2010/main" val="194724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EAC5DC3-0734-9FD3-8FC7-96E2611E2115}"/>
              </a:ext>
            </a:extLst>
          </p:cNvPr>
          <p:cNvSpPr>
            <a:spLocks noGrp="1"/>
          </p:cNvSpPr>
          <p:nvPr>
            <p:ph type="title"/>
          </p:nvPr>
        </p:nvSpPr>
        <p:spPr/>
        <p:txBody>
          <a:bodyPr/>
          <a:lstStyle/>
          <a:p>
            <a:r>
              <a:rPr lang="en-GB"/>
              <a:t>FAIR data and/or Open data</a:t>
            </a:r>
            <a:endParaRPr lang="nl-NL"/>
          </a:p>
        </p:txBody>
      </p:sp>
      <p:sp>
        <p:nvSpPr>
          <p:cNvPr id="6" name="Content Placeholder 5">
            <a:extLst>
              <a:ext uri="{FF2B5EF4-FFF2-40B4-BE49-F238E27FC236}">
                <a16:creationId xmlns:a16="http://schemas.microsoft.com/office/drawing/2014/main" id="{FC7D5C4D-851A-F085-C5B0-A682F677BA88}"/>
              </a:ext>
            </a:extLst>
          </p:cNvPr>
          <p:cNvSpPr>
            <a:spLocks noGrp="1"/>
          </p:cNvSpPr>
          <p:nvPr>
            <p:ph idx="1"/>
          </p:nvPr>
        </p:nvSpPr>
        <p:spPr/>
        <p:txBody>
          <a:bodyPr/>
          <a:lstStyle/>
          <a:p>
            <a:r>
              <a:rPr lang="en-GB"/>
              <a:t>FAIR data adheres to FAIR Principles (to some extent)</a:t>
            </a:r>
          </a:p>
          <a:p>
            <a:r>
              <a:rPr lang="nl-NL"/>
              <a:t>Open (source: </a:t>
            </a:r>
            <a:r>
              <a:rPr lang="nl-NL">
                <a:hlinkClick r:id="rId2"/>
              </a:rPr>
              <a:t>https://opendefinition.org/</a:t>
            </a:r>
            <a:r>
              <a:rPr lang="nl-NL"/>
              <a:t>)</a:t>
            </a:r>
          </a:p>
        </p:txBody>
      </p:sp>
      <p:pic>
        <p:nvPicPr>
          <p:cNvPr id="8" name="Picture 7">
            <a:extLst>
              <a:ext uri="{FF2B5EF4-FFF2-40B4-BE49-F238E27FC236}">
                <a16:creationId xmlns:a16="http://schemas.microsoft.com/office/drawing/2014/main" id="{F8DD7688-4A2D-59F8-A020-E4C758BCCEA2}"/>
              </a:ext>
            </a:extLst>
          </p:cNvPr>
          <p:cNvPicPr>
            <a:picLocks noChangeAspect="1"/>
          </p:cNvPicPr>
          <p:nvPr/>
        </p:nvPicPr>
        <p:blipFill>
          <a:blip r:embed="rId3"/>
          <a:stretch>
            <a:fillRect/>
          </a:stretch>
        </p:blipFill>
        <p:spPr>
          <a:xfrm>
            <a:off x="1108364" y="2789025"/>
            <a:ext cx="11083636" cy="3257033"/>
          </a:xfrm>
          <a:prstGeom prst="rect">
            <a:avLst/>
          </a:prstGeom>
        </p:spPr>
      </p:pic>
    </p:spTree>
    <p:extLst>
      <p:ext uri="{BB962C8B-B14F-4D97-AF65-F5344CB8AC3E}">
        <p14:creationId xmlns:p14="http://schemas.microsoft.com/office/powerpoint/2010/main" val="2320907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0599E-8D02-238F-AF79-DDAE2005E247}"/>
              </a:ext>
            </a:extLst>
          </p:cNvPr>
          <p:cNvSpPr>
            <a:spLocks noGrp="1"/>
          </p:cNvSpPr>
          <p:nvPr>
            <p:ph type="title"/>
          </p:nvPr>
        </p:nvSpPr>
        <p:spPr/>
        <p:txBody>
          <a:bodyPr/>
          <a:lstStyle/>
          <a:p>
            <a:r>
              <a:rPr lang="en-GB"/>
              <a:t>FAIR data and/or Open data</a:t>
            </a:r>
            <a:endParaRPr lang="nl-NL"/>
          </a:p>
        </p:txBody>
      </p:sp>
      <p:sp>
        <p:nvSpPr>
          <p:cNvPr id="3" name="Content Placeholder 2">
            <a:extLst>
              <a:ext uri="{FF2B5EF4-FFF2-40B4-BE49-F238E27FC236}">
                <a16:creationId xmlns:a16="http://schemas.microsoft.com/office/drawing/2014/main" id="{2C0852BF-3BB9-B7F8-9122-7621C3436ED1}"/>
              </a:ext>
            </a:extLst>
          </p:cNvPr>
          <p:cNvSpPr>
            <a:spLocks noGrp="1"/>
          </p:cNvSpPr>
          <p:nvPr>
            <p:ph idx="1"/>
          </p:nvPr>
        </p:nvSpPr>
        <p:spPr/>
        <p:txBody>
          <a:bodyPr/>
          <a:lstStyle/>
          <a:p>
            <a:r>
              <a:rPr lang="en-GB"/>
              <a:t>FAIR but non-open data</a:t>
            </a:r>
          </a:p>
          <a:p>
            <a:r>
              <a:rPr lang="en-GB"/>
              <a:t>“Accessible” Principle: </a:t>
            </a:r>
            <a:r>
              <a:rPr lang="en-US" i="1"/>
              <a:t>Once the user finds the required data, she/he/they need to know how they can be accessed, possibly including authentication and </a:t>
            </a:r>
            <a:r>
              <a:rPr lang="en-US" i="1" err="1"/>
              <a:t>authorisation</a:t>
            </a:r>
            <a:r>
              <a:rPr lang="en-US"/>
              <a:t>.</a:t>
            </a:r>
          </a:p>
          <a:p>
            <a:pPr lvl="1"/>
            <a:r>
              <a:rPr lang="en-US"/>
              <a:t>Authentication may be restricted by, e.g., fees or location</a:t>
            </a:r>
            <a:endParaRPr lang="nl-NL"/>
          </a:p>
        </p:txBody>
      </p:sp>
    </p:spTree>
    <p:extLst>
      <p:ext uri="{BB962C8B-B14F-4D97-AF65-F5344CB8AC3E}">
        <p14:creationId xmlns:p14="http://schemas.microsoft.com/office/powerpoint/2010/main" val="400986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0599E-8D02-238F-AF79-DDAE2005E247}"/>
              </a:ext>
            </a:extLst>
          </p:cNvPr>
          <p:cNvSpPr>
            <a:spLocks noGrp="1"/>
          </p:cNvSpPr>
          <p:nvPr>
            <p:ph type="title"/>
          </p:nvPr>
        </p:nvSpPr>
        <p:spPr/>
        <p:txBody>
          <a:bodyPr/>
          <a:lstStyle/>
          <a:p>
            <a:r>
              <a:rPr lang="en-GB"/>
              <a:t>FAIR data and/or Open data</a:t>
            </a:r>
            <a:endParaRPr lang="nl-NL"/>
          </a:p>
        </p:txBody>
      </p:sp>
      <p:sp>
        <p:nvSpPr>
          <p:cNvPr id="3" name="Content Placeholder 2">
            <a:extLst>
              <a:ext uri="{FF2B5EF4-FFF2-40B4-BE49-F238E27FC236}">
                <a16:creationId xmlns:a16="http://schemas.microsoft.com/office/drawing/2014/main" id="{2C0852BF-3BB9-B7F8-9122-7621C3436ED1}"/>
              </a:ext>
            </a:extLst>
          </p:cNvPr>
          <p:cNvSpPr>
            <a:spLocks noGrp="1"/>
          </p:cNvSpPr>
          <p:nvPr>
            <p:ph idx="1"/>
          </p:nvPr>
        </p:nvSpPr>
        <p:spPr/>
        <p:txBody>
          <a:bodyPr/>
          <a:lstStyle/>
          <a:p>
            <a:r>
              <a:rPr lang="en-GB"/>
              <a:t>Open but not so FAIR data</a:t>
            </a:r>
          </a:p>
          <a:p>
            <a:pPr lvl="1"/>
            <a:r>
              <a:rPr lang="en-GB"/>
              <a:t>E.g., </a:t>
            </a:r>
            <a:r>
              <a:rPr lang="nl-NL" err="1">
                <a:hlinkClick r:id="rId2"/>
              </a:rPr>
              <a:t>Datensatzbeschreibung</a:t>
            </a:r>
            <a:r>
              <a:rPr lang="nl-NL">
                <a:hlinkClick r:id="rId2"/>
              </a:rPr>
              <a:t> FDZ </a:t>
            </a:r>
            <a:r>
              <a:rPr lang="nl-NL" err="1">
                <a:hlinkClick r:id="rId2"/>
              </a:rPr>
              <a:t>Gesundheit</a:t>
            </a:r>
            <a:endParaRPr lang="en-GB"/>
          </a:p>
          <a:p>
            <a:endParaRPr lang="en-GB"/>
          </a:p>
        </p:txBody>
      </p:sp>
    </p:spTree>
    <p:extLst>
      <p:ext uri="{BB962C8B-B14F-4D97-AF65-F5344CB8AC3E}">
        <p14:creationId xmlns:p14="http://schemas.microsoft.com/office/powerpoint/2010/main" val="3333636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0599E-8D02-238F-AF79-DDAE2005E247}"/>
              </a:ext>
            </a:extLst>
          </p:cNvPr>
          <p:cNvSpPr>
            <a:spLocks noGrp="1"/>
          </p:cNvSpPr>
          <p:nvPr>
            <p:ph type="title"/>
          </p:nvPr>
        </p:nvSpPr>
        <p:spPr/>
        <p:txBody>
          <a:bodyPr/>
          <a:lstStyle/>
          <a:p>
            <a:r>
              <a:rPr lang="en-GB"/>
              <a:t>FAIR data and/or Open data</a:t>
            </a:r>
            <a:endParaRPr lang="nl-NL"/>
          </a:p>
        </p:txBody>
      </p:sp>
      <p:sp>
        <p:nvSpPr>
          <p:cNvPr id="3" name="Content Placeholder 2">
            <a:extLst>
              <a:ext uri="{FF2B5EF4-FFF2-40B4-BE49-F238E27FC236}">
                <a16:creationId xmlns:a16="http://schemas.microsoft.com/office/drawing/2014/main" id="{2C0852BF-3BB9-B7F8-9122-7621C3436ED1}"/>
              </a:ext>
            </a:extLst>
          </p:cNvPr>
          <p:cNvSpPr>
            <a:spLocks noGrp="1"/>
          </p:cNvSpPr>
          <p:nvPr>
            <p:ph idx="1"/>
          </p:nvPr>
        </p:nvSpPr>
        <p:spPr/>
        <p:txBody>
          <a:bodyPr/>
          <a:lstStyle/>
          <a:p>
            <a:r>
              <a:rPr lang="en-GB"/>
              <a:t>Data should be “as FAIR as possible”</a:t>
            </a:r>
          </a:p>
          <a:p>
            <a:r>
              <a:rPr lang="en-GB"/>
              <a:t>Data should be as open as possible, and as closed as needed</a:t>
            </a:r>
          </a:p>
        </p:txBody>
      </p:sp>
    </p:spTree>
    <p:extLst>
      <p:ext uri="{BB962C8B-B14F-4D97-AF65-F5344CB8AC3E}">
        <p14:creationId xmlns:p14="http://schemas.microsoft.com/office/powerpoint/2010/main" val="4212680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E6066-168E-1D31-6439-6074E8A90C8D}"/>
              </a:ext>
            </a:extLst>
          </p:cNvPr>
          <p:cNvSpPr>
            <a:spLocks noGrp="1"/>
          </p:cNvSpPr>
          <p:nvPr>
            <p:ph type="title"/>
          </p:nvPr>
        </p:nvSpPr>
        <p:spPr/>
        <p:txBody>
          <a:bodyPr/>
          <a:lstStyle/>
          <a:p>
            <a:r>
              <a:rPr lang="en-GB"/>
              <a:t>Reusability Principles</a:t>
            </a:r>
            <a:endParaRPr lang="nl-NL"/>
          </a:p>
        </p:txBody>
      </p:sp>
      <p:sp>
        <p:nvSpPr>
          <p:cNvPr id="3" name="Content Placeholder 2">
            <a:extLst>
              <a:ext uri="{FF2B5EF4-FFF2-40B4-BE49-F238E27FC236}">
                <a16:creationId xmlns:a16="http://schemas.microsoft.com/office/drawing/2014/main" id="{960253E9-1AA7-31F8-2C1F-350DE2442FCE}"/>
              </a:ext>
            </a:extLst>
          </p:cNvPr>
          <p:cNvSpPr>
            <a:spLocks noGrp="1"/>
          </p:cNvSpPr>
          <p:nvPr>
            <p:ph idx="1"/>
          </p:nvPr>
        </p:nvSpPr>
        <p:spPr/>
        <p:txBody>
          <a:bodyPr>
            <a:normAutofit/>
          </a:bodyPr>
          <a:lstStyle/>
          <a:p>
            <a:r>
              <a:rPr lang="en-GB"/>
              <a:t>Reusable</a:t>
            </a:r>
            <a:br>
              <a:rPr lang="nl-NL"/>
            </a:br>
            <a:r>
              <a:rPr lang="en-US"/>
              <a:t>The ultimate goal of FAIR is to </a:t>
            </a:r>
            <a:r>
              <a:rPr lang="en-US" err="1"/>
              <a:t>optimise</a:t>
            </a:r>
            <a:r>
              <a:rPr lang="en-US"/>
              <a:t> the </a:t>
            </a:r>
            <a:r>
              <a:rPr lang="en-US" b="1"/>
              <a:t>reuse of data</a:t>
            </a:r>
            <a:r>
              <a:rPr lang="en-US"/>
              <a:t>. To achieve this, metadata and data should be well-described so that they can be replicated and/or combined in different settings.</a:t>
            </a:r>
          </a:p>
          <a:p>
            <a:r>
              <a:rPr lang="en-US">
                <a:solidFill>
                  <a:srgbClr val="001A8C"/>
                </a:solidFill>
              </a:rPr>
              <a:t>R1. (Meta)data are richly described with a plurality of accurate and relevant attributes</a:t>
            </a:r>
          </a:p>
          <a:p>
            <a:pPr lvl="1"/>
            <a:r>
              <a:rPr lang="en-US">
                <a:solidFill>
                  <a:srgbClr val="001A8C"/>
                </a:solidFill>
              </a:rPr>
              <a:t>R1.1. (Meta)data are released with a clear and accessible data usage license</a:t>
            </a:r>
          </a:p>
          <a:p>
            <a:pPr lvl="1"/>
            <a:r>
              <a:rPr lang="en-US">
                <a:solidFill>
                  <a:srgbClr val="001A8C"/>
                </a:solidFill>
              </a:rPr>
              <a:t>R1.2. (Meta)data are associated with detailed provenance</a:t>
            </a:r>
          </a:p>
          <a:p>
            <a:pPr lvl="1"/>
            <a:r>
              <a:rPr lang="en-US">
                <a:solidFill>
                  <a:srgbClr val="001A8C"/>
                </a:solidFill>
              </a:rPr>
              <a:t>R1.3. (Meta)data meet domain-relevant community standards</a:t>
            </a:r>
            <a:endParaRPr lang="en-GB">
              <a:solidFill>
                <a:srgbClr val="001A8C"/>
              </a:solidFill>
            </a:endParaRPr>
          </a:p>
        </p:txBody>
      </p:sp>
      <p:sp>
        <p:nvSpPr>
          <p:cNvPr id="4" name="TextBox 3">
            <a:extLst>
              <a:ext uri="{FF2B5EF4-FFF2-40B4-BE49-F238E27FC236}">
                <a16:creationId xmlns:a16="http://schemas.microsoft.com/office/drawing/2014/main" id="{E6A81A62-317B-A2B2-C5B2-A7BA0E020910}"/>
              </a:ext>
            </a:extLst>
          </p:cNvPr>
          <p:cNvSpPr txBox="1"/>
          <p:nvPr/>
        </p:nvSpPr>
        <p:spPr>
          <a:xfrm>
            <a:off x="6498625" y="1690688"/>
            <a:ext cx="4855175" cy="369332"/>
          </a:xfrm>
          <a:prstGeom prst="rect">
            <a:avLst/>
          </a:prstGeom>
          <a:noFill/>
        </p:spPr>
        <p:txBody>
          <a:bodyPr wrap="none">
            <a:spAutoFit/>
          </a:bodyPr>
          <a:lstStyle/>
          <a:p>
            <a:r>
              <a:rPr lang="en-US"/>
              <a:t>Source: </a:t>
            </a:r>
            <a:r>
              <a:rPr lang="nl-NL">
                <a:hlinkClick r:id="rId2"/>
              </a:rPr>
              <a:t>https://www.go-fair.org/fair-principles/</a:t>
            </a:r>
            <a:endParaRPr lang="nl-NL"/>
          </a:p>
        </p:txBody>
      </p:sp>
    </p:spTree>
    <p:extLst>
      <p:ext uri="{BB962C8B-B14F-4D97-AF65-F5344CB8AC3E}">
        <p14:creationId xmlns:p14="http://schemas.microsoft.com/office/powerpoint/2010/main" val="236898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ENTIMETER_SERIES_ID_KEY" val="aljuj7ey8tmbp462du1tjnsewzmst7o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ea07c24-2f23-412b-a96f-80c6c642b106" xsi:nil="true"/>
    <lcf76f155ced4ddcb4097134ff3c332f xmlns="020b2142-3b6a-4d77-a980-72bc25c55dc4">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E2A86BBCF103844A873C2060FAC2A13" ma:contentTypeVersion="13" ma:contentTypeDescription="Create a new document." ma:contentTypeScope="" ma:versionID="15758fcdc67ca18dbc19feb6414d5e61">
  <xsd:schema xmlns:xsd="http://www.w3.org/2001/XMLSchema" xmlns:xs="http://www.w3.org/2001/XMLSchema" xmlns:p="http://schemas.microsoft.com/office/2006/metadata/properties" xmlns:ns2="020b2142-3b6a-4d77-a980-72bc25c55dc4" xmlns:ns3="eea07c24-2f23-412b-a96f-80c6c642b106" targetNamespace="http://schemas.microsoft.com/office/2006/metadata/properties" ma:root="true" ma:fieldsID="c71680c88e077293c190616b32bb1559" ns2:_="" ns3:_="">
    <xsd:import namespace="020b2142-3b6a-4d77-a980-72bc25c55dc4"/>
    <xsd:import namespace="eea07c24-2f23-412b-a96f-80c6c642b10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0b2142-3b6a-4d77-a980-72bc25c55d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Location" ma:index="13" nillable="true" ma:displayName="Loca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c3caeb29-ee94-4090-b73b-ed25d3746aa2"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ea07c24-2f23-412b-a96f-80c6c642b106"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41befcfd-0e69-47a0-b8e7-82519679f2e0}" ma:internalName="TaxCatchAll" ma:showField="CatchAllData" ma:web="eea07c24-2f23-412b-a96f-80c6c642b10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C35A92D-6D48-4D0C-9925-1650DC40B6DE}">
  <ds:schemaRefs>
    <ds:schemaRef ds:uri="020b2142-3b6a-4d77-a980-72bc25c55dc4"/>
    <ds:schemaRef ds:uri="eea07c24-2f23-412b-a96f-80c6c642b10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DD5B42EE-8702-4469-8F30-0C03D840E860}">
  <ds:schemaRefs>
    <ds:schemaRef ds:uri="http://schemas.microsoft.com/sharepoint/v3/contenttype/forms"/>
  </ds:schemaRefs>
</ds:datastoreItem>
</file>

<file path=customXml/itemProps3.xml><?xml version="1.0" encoding="utf-8"?>
<ds:datastoreItem xmlns:ds="http://schemas.openxmlformats.org/officeDocument/2006/customXml" ds:itemID="{6B161629-09C0-4FF4-8470-5E1FBE8B7D33}">
  <ds:schemaRefs>
    <ds:schemaRef ds:uri="020b2142-3b6a-4d77-a980-72bc25c55dc4"/>
    <ds:schemaRef ds:uri="eea07c24-2f23-412b-a96f-80c6c642b10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22</Slides>
  <Notes>0</Notes>
  <HiddenSlides>0</HiddenSlide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FAIR Principles Training School </vt:lpstr>
      <vt:lpstr>Topic &amp; Learning Goals</vt:lpstr>
      <vt:lpstr>PowerPoint Presentation</vt:lpstr>
      <vt:lpstr>You are not the only one!</vt:lpstr>
      <vt:lpstr>FAIR data and/or Open data</vt:lpstr>
      <vt:lpstr>FAIR data and/or Open data</vt:lpstr>
      <vt:lpstr>FAIR data and/or Open data</vt:lpstr>
      <vt:lpstr>FAIR data and/or Open data</vt:lpstr>
      <vt:lpstr>Reusability Principles</vt:lpstr>
      <vt:lpstr>R1. (Meta)data are richly described with a plurality of         accurate and relevant attributes</vt:lpstr>
      <vt:lpstr>R1.1. (Meta)data are released with a clear and             accessible data usage license</vt:lpstr>
      <vt:lpstr>Copyright and licensing</vt:lpstr>
      <vt:lpstr>Licenses</vt:lpstr>
      <vt:lpstr>Licenses</vt:lpstr>
      <vt:lpstr>Licenses</vt:lpstr>
      <vt:lpstr>Reusing &amp; Producing – Licensing</vt:lpstr>
      <vt:lpstr>R1.2. (Meta)data are associated with detailed provenance</vt:lpstr>
      <vt:lpstr>R1.3. (Meta)data meet domain-relevant community standards</vt:lpstr>
      <vt:lpstr>Exercise - inventorize</vt:lpstr>
      <vt:lpstr>FAIR for reproducible research</vt:lpstr>
      <vt:lpstr>FAIR for reproducible research</vt:lpstr>
      <vt:lpstr>Take-home message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Mikaella Kontopoulou</dc:creator>
  <cp:revision>1</cp:revision>
  <dcterms:created xsi:type="dcterms:W3CDTF">2024-07-30T10:35:06Z</dcterms:created>
  <dcterms:modified xsi:type="dcterms:W3CDTF">2025-05-14T06:23:20Z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0x0101005E2A86BBCF103844A873C2060FAC2A13</vt:lpwstr>
  </property>
  <property fmtid="{D5CDD505-2E9C-101B-9397-08002B2CF9AE}" pid="3" name="MediaServiceImageTags">
    <vt:lpwstr/>
  </property>
</Properties>
</file>