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58" r:id="rId6"/>
    <p:sldId id="313" r:id="rId7"/>
    <p:sldId id="314" r:id="rId8"/>
    <p:sldId id="263" r:id="rId9"/>
    <p:sldId id="315" r:id="rId10"/>
    <p:sldId id="312" r:id="rId11"/>
    <p:sldId id="307" r:id="rId12"/>
    <p:sldId id="306" r:id="rId13"/>
    <p:sldId id="309" r:id="rId14"/>
    <p:sldId id="308" r:id="rId15"/>
    <p:sldId id="311" r:id="rId16"/>
    <p:sldId id="305" r:id="rId17"/>
    <p:sldId id="316" r:id="rId18"/>
    <p:sldId id="319" r:id="rId19"/>
    <p:sldId id="318" r:id="rId20"/>
    <p:sldId id="317" r:id="rId21"/>
    <p:sldId id="324" r:id="rId22"/>
    <p:sldId id="323" r:id="rId23"/>
    <p:sldId id="320" r:id="rId24"/>
    <p:sldId id="321" r:id="rId25"/>
    <p:sldId id="322" r:id="rId26"/>
  </p:sldIdLst>
  <p:sldSz cx="12192000" cy="6858000"/>
  <p:notesSz cx="6858000" cy="9144000"/>
  <p:embeddedFontLst>
    <p:embeddedFont>
      <p:font typeface="MS Shell Dlg 2" panose="020B0604030504040204" pitchFamily="34" charset="0"/>
      <p:regular r:id="rId29"/>
      <p:bold r:id="rId30"/>
    </p:embeddedFont>
    <p:embeddedFont>
      <p:font typeface="Phosphor" panose="020B0604020202020204" charset="0"/>
      <p:regular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HLUEL Dilem" initials="RD" lastIdx="2" clrIdx="0">
    <p:extLst>
      <p:ext uri="{19B8F6BF-5375-455C-9EA6-DF929625EA0E}">
        <p15:presenceInfo xmlns:p15="http://schemas.microsoft.com/office/powerpoint/2012/main" userId="S::dilemr@cing.ac.cy::94a67656-b15c-4e57-a427-d1f0268e7e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000"/>
    <a:srgbClr val="001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F92E6-9385-0092-0F51-B85579CBEDF4}" v="42" dt="2025-05-14T11:20:43.414"/>
    <p1510:client id="{09EA2328-F4DA-4704-A566-C3BD45195C93}" v="35" dt="2025-05-13T21:34:05.457"/>
    <p1510:client id="{1721075D-5080-1994-E776-664D22642E1F}" v="9" dt="2025-05-14T18:35:48.050"/>
    <p1510:client id="{56A3973B-57EE-1A83-E9E3-4116BCACA04D}" v="177" dt="2025-05-15T08:31:04.853"/>
    <p1510:client id="{5797A81C-9A08-6D59-02A2-DCB58CADDC69}" v="123" dt="2025-05-14T12:15:03.087"/>
    <p1510:client id="{6B2A3DBE-C007-1DC9-0BF5-ADFF4BC6E3A8}" v="73" dt="2025-05-14T11:45:09.902"/>
    <p1510:client id="{C70FFA6B-AA06-A311-8F13-13886D9FE2D4}" v="21" dt="2025-05-14T06:28:49.711"/>
    <p1510:client id="{DD22BCD8-C5B2-4C83-B7D3-A05E9773F5A6}" v="9" dt="2025-05-14T19:47:38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t, R. (Ronald)" userId="7c076f80-1d5a-4d79-ad72-e1750d96c801" providerId="ADAL" clId="{DD22BCD8-C5B2-4C83-B7D3-A05E9773F5A6}"/>
    <pc:docChg chg="undo custSel modSld">
      <pc:chgData name="Cornet, R. (Ronald)" userId="7c076f80-1d5a-4d79-ad72-e1750d96c801" providerId="ADAL" clId="{DD22BCD8-C5B2-4C83-B7D3-A05E9773F5A6}" dt="2025-05-14T19:49:23.641" v="309" actId="20577"/>
      <pc:docMkLst>
        <pc:docMk/>
      </pc:docMkLst>
      <pc:sldChg chg="addSp modSp mod">
        <pc:chgData name="Cornet, R. (Ronald)" userId="7c076f80-1d5a-4d79-ad72-e1750d96c801" providerId="ADAL" clId="{DD22BCD8-C5B2-4C83-B7D3-A05E9773F5A6}" dt="2025-05-14T19:49:23.641" v="309" actId="20577"/>
        <pc:sldMkLst>
          <pc:docMk/>
          <pc:sldMk cId="1404825684" sldId="317"/>
        </pc:sldMkLst>
        <pc:spChg chg="mod">
          <ac:chgData name="Cornet, R. (Ronald)" userId="7c076f80-1d5a-4d79-ad72-e1750d96c801" providerId="ADAL" clId="{DD22BCD8-C5B2-4C83-B7D3-A05E9773F5A6}" dt="2025-05-14T19:34:54.539" v="42"/>
          <ac:spMkLst>
            <pc:docMk/>
            <pc:sldMk cId="1404825684" sldId="317"/>
            <ac:spMk id="2" creationId="{8EB0969C-69E4-A41C-CF3A-5C7DD9B2C6B0}"/>
          </ac:spMkLst>
        </pc:spChg>
        <pc:spChg chg="mod">
          <ac:chgData name="Cornet, R. (Ronald)" userId="7c076f80-1d5a-4d79-ad72-e1750d96c801" providerId="ADAL" clId="{DD22BCD8-C5B2-4C83-B7D3-A05E9773F5A6}" dt="2025-05-14T19:34:50.534" v="39" actId="21"/>
          <ac:spMkLst>
            <pc:docMk/>
            <pc:sldMk cId="1404825684" sldId="317"/>
            <ac:spMk id="3" creationId="{C3BE38D9-CF34-6213-4F2D-3FC273AD0226}"/>
          </ac:spMkLst>
        </pc:spChg>
        <pc:spChg chg="add mod">
          <ac:chgData name="Cornet, R. (Ronald)" userId="7c076f80-1d5a-4d79-ad72-e1750d96c801" providerId="ADAL" clId="{DD22BCD8-C5B2-4C83-B7D3-A05E9773F5A6}" dt="2025-05-14T19:49:23.641" v="309" actId="20577"/>
          <ac:spMkLst>
            <pc:docMk/>
            <pc:sldMk cId="1404825684" sldId="317"/>
            <ac:spMk id="6" creationId="{8F20C88D-C722-C9DD-DE8B-773456202285}"/>
          </ac:spMkLst>
        </pc:spChg>
        <pc:spChg chg="add mod">
          <ac:chgData name="Cornet, R. (Ronald)" userId="7c076f80-1d5a-4d79-ad72-e1750d96c801" providerId="ADAL" clId="{DD22BCD8-C5B2-4C83-B7D3-A05E9773F5A6}" dt="2025-05-14T19:48:31.061" v="298" actId="207"/>
          <ac:spMkLst>
            <pc:docMk/>
            <pc:sldMk cId="1404825684" sldId="317"/>
            <ac:spMk id="7" creationId="{CC89B42B-AABC-44FD-2015-2EAE4674EA20}"/>
          </ac:spMkLst>
        </pc:spChg>
        <pc:spChg chg="add mod">
          <ac:chgData name="Cornet, R. (Ronald)" userId="7c076f80-1d5a-4d79-ad72-e1750d96c801" providerId="ADAL" clId="{DD22BCD8-C5B2-4C83-B7D3-A05E9773F5A6}" dt="2025-05-14T19:48:44.899" v="300" actId="207"/>
          <ac:spMkLst>
            <pc:docMk/>
            <pc:sldMk cId="1404825684" sldId="317"/>
            <ac:spMk id="8" creationId="{771A0C64-946E-EF3F-3049-BECF22C07A23}"/>
          </ac:spMkLst>
        </pc:spChg>
        <pc:spChg chg="add mod">
          <ac:chgData name="Cornet, R. (Ronald)" userId="7c076f80-1d5a-4d79-ad72-e1750d96c801" providerId="ADAL" clId="{DD22BCD8-C5B2-4C83-B7D3-A05E9773F5A6}" dt="2025-05-14T19:48:35.384" v="299" actId="207"/>
          <ac:spMkLst>
            <pc:docMk/>
            <pc:sldMk cId="1404825684" sldId="317"/>
            <ac:spMk id="9" creationId="{27477821-88E0-39CF-45DF-18BE028428D7}"/>
          </ac:spMkLst>
        </pc:spChg>
        <pc:spChg chg="add mod">
          <ac:chgData name="Cornet, R. (Ronald)" userId="7c076f80-1d5a-4d79-ad72-e1750d96c801" providerId="ADAL" clId="{DD22BCD8-C5B2-4C83-B7D3-A05E9773F5A6}" dt="2025-05-14T19:48:57.946" v="301" actId="207"/>
          <ac:spMkLst>
            <pc:docMk/>
            <pc:sldMk cId="1404825684" sldId="317"/>
            <ac:spMk id="10" creationId="{AF49767E-AB47-35A3-1594-0A663C9D8152}"/>
          </ac:spMkLst>
        </pc:spChg>
        <pc:spChg chg="add mod">
          <ac:chgData name="Cornet, R. (Ronald)" userId="7c076f80-1d5a-4d79-ad72-e1750d96c801" providerId="ADAL" clId="{DD22BCD8-C5B2-4C83-B7D3-A05E9773F5A6}" dt="2025-05-14T19:49:03.649" v="302" actId="207"/>
          <ac:spMkLst>
            <pc:docMk/>
            <pc:sldMk cId="1404825684" sldId="317"/>
            <ac:spMk id="11" creationId="{3FED19C9-A4DC-4034-8BF3-CF8E7CFA1FF8}"/>
          </ac:spMkLst>
        </pc:spChg>
        <pc:spChg chg="add mod">
          <ac:chgData name="Cornet, R. (Ronald)" userId="7c076f80-1d5a-4d79-ad72-e1750d96c801" providerId="ADAL" clId="{DD22BCD8-C5B2-4C83-B7D3-A05E9773F5A6}" dt="2025-05-14T19:49:10.037" v="303" actId="207"/>
          <ac:spMkLst>
            <pc:docMk/>
            <pc:sldMk cId="1404825684" sldId="317"/>
            <ac:spMk id="12" creationId="{C9C65FA9-E694-C7E3-3510-022FDD714134}"/>
          </ac:spMkLst>
        </pc:spChg>
        <pc:picChg chg="add mod">
          <ac:chgData name="Cornet, R. (Ronald)" userId="7c076f80-1d5a-4d79-ad72-e1750d96c801" providerId="ADAL" clId="{DD22BCD8-C5B2-4C83-B7D3-A05E9773F5A6}" dt="2025-05-14T19:44:54.318" v="154" actId="1076"/>
          <ac:picMkLst>
            <pc:docMk/>
            <pc:sldMk cId="1404825684" sldId="317"/>
            <ac:picMk id="5" creationId="{4E043000-0359-9AF3-8042-CAB377BD73F1}"/>
          </ac:picMkLst>
        </pc:picChg>
      </pc:sldChg>
      <pc:sldChg chg="modSp mod">
        <pc:chgData name="Cornet, R. (Ronald)" userId="7c076f80-1d5a-4d79-ad72-e1750d96c801" providerId="ADAL" clId="{DD22BCD8-C5B2-4C83-B7D3-A05E9773F5A6}" dt="2025-05-14T19:32:10.783" v="36" actId="20577"/>
        <pc:sldMkLst>
          <pc:docMk/>
          <pc:sldMk cId="982841654" sldId="318"/>
        </pc:sldMkLst>
        <pc:spChg chg="mod">
          <ac:chgData name="Cornet, R. (Ronald)" userId="7c076f80-1d5a-4d79-ad72-e1750d96c801" providerId="ADAL" clId="{DD22BCD8-C5B2-4C83-B7D3-A05E9773F5A6}" dt="2025-05-14T19:32:10.783" v="36" actId="20577"/>
          <ac:spMkLst>
            <pc:docMk/>
            <pc:sldMk cId="982841654" sldId="318"/>
            <ac:spMk id="3" creationId="{104F444D-97CB-2B38-A01B-C6427EB03425}"/>
          </ac:spMkLst>
        </pc:spChg>
      </pc:sldChg>
      <pc:sldChg chg="modSp mod">
        <pc:chgData name="Cornet, R. (Ronald)" userId="7c076f80-1d5a-4d79-ad72-e1750d96c801" providerId="ADAL" clId="{DD22BCD8-C5B2-4C83-B7D3-A05E9773F5A6}" dt="2025-05-14T19:29:23.821" v="3" actId="1076"/>
        <pc:sldMkLst>
          <pc:docMk/>
          <pc:sldMk cId="992102003" sldId="319"/>
        </pc:sldMkLst>
        <pc:spChg chg="mod">
          <ac:chgData name="Cornet, R. (Ronald)" userId="7c076f80-1d5a-4d79-ad72-e1750d96c801" providerId="ADAL" clId="{DD22BCD8-C5B2-4C83-B7D3-A05E9773F5A6}" dt="2025-05-14T19:29:23.821" v="3" actId="1076"/>
          <ac:spMkLst>
            <pc:docMk/>
            <pc:sldMk cId="992102003" sldId="319"/>
            <ac:spMk id="4" creationId="{A3BD7967-BE51-79E1-2FED-8058BD9BE618}"/>
          </ac:spMkLst>
        </pc:spChg>
      </pc:sldChg>
    </pc:docChg>
  </pc:docChgLst>
  <pc:docChgLst>
    <pc:chgData name="Cornet, R. (Ronald)" userId="7c076f80-1d5a-4d79-ad72-e1750d96c801" providerId="ADAL" clId="{09EA2328-F4DA-4704-A566-C3BD45195C93}"/>
    <pc:docChg chg="undo redo custSel addSld delSld modSld sldOrd">
      <pc:chgData name="Cornet, R. (Ronald)" userId="7c076f80-1d5a-4d79-ad72-e1750d96c801" providerId="ADAL" clId="{09EA2328-F4DA-4704-A566-C3BD45195C93}" dt="2025-05-13T21:39:26.332" v="1752" actId="20577"/>
      <pc:docMkLst>
        <pc:docMk/>
      </pc:docMkLst>
      <pc:sldChg chg="addSp delSp modSp mod">
        <pc:chgData name="Cornet, R. (Ronald)" userId="7c076f80-1d5a-4d79-ad72-e1750d96c801" providerId="ADAL" clId="{09EA2328-F4DA-4704-A566-C3BD45195C93}" dt="2025-05-13T20:46:54.433" v="796" actId="20577"/>
        <pc:sldMkLst>
          <pc:docMk/>
          <pc:sldMk cId="1248375361" sldId="263"/>
        </pc:sldMkLst>
        <pc:spChg chg="mod">
          <ac:chgData name="Cornet, R. (Ronald)" userId="7c076f80-1d5a-4d79-ad72-e1750d96c801" providerId="ADAL" clId="{09EA2328-F4DA-4704-A566-C3BD45195C93}" dt="2025-05-13T20:38:29.964" v="774" actId="20577"/>
          <ac:spMkLst>
            <pc:docMk/>
            <pc:sldMk cId="1248375361" sldId="263"/>
            <ac:spMk id="2" creationId="{12B8DC86-4FBD-FB08-2764-1981F4186C1B}"/>
          </ac:spMkLst>
        </pc:spChg>
        <pc:spChg chg="mod">
          <ac:chgData name="Cornet, R. (Ronald)" userId="7c076f80-1d5a-4d79-ad72-e1750d96c801" providerId="ADAL" clId="{09EA2328-F4DA-4704-A566-C3BD45195C93}" dt="2025-05-13T20:46:54.433" v="796" actId="20577"/>
          <ac:spMkLst>
            <pc:docMk/>
            <pc:sldMk cId="1248375361" sldId="263"/>
            <ac:spMk id="3" creationId="{DB310867-7E8D-7B3B-0C7C-738DB050E2F2}"/>
          </ac:spMkLst>
        </pc:spChg>
        <pc:spChg chg="add del">
          <ac:chgData name="Cornet, R. (Ronald)" userId="7c076f80-1d5a-4d79-ad72-e1750d96c801" providerId="ADAL" clId="{09EA2328-F4DA-4704-A566-C3BD45195C93}" dt="2025-05-13T20:44:57.840" v="781" actId="478"/>
          <ac:spMkLst>
            <pc:docMk/>
            <pc:sldMk cId="1248375361" sldId="263"/>
            <ac:spMk id="5" creationId="{1B337042-F89C-8D81-0B3F-AEFFB817E8AE}"/>
          </ac:spMkLst>
        </pc:spChg>
        <pc:picChg chg="add del mod">
          <ac:chgData name="Cornet, R. (Ronald)" userId="7c076f80-1d5a-4d79-ad72-e1750d96c801" providerId="ADAL" clId="{09EA2328-F4DA-4704-A566-C3BD45195C93}" dt="2025-05-13T20:46:33.808" v="791" actId="21"/>
          <ac:picMkLst>
            <pc:docMk/>
            <pc:sldMk cId="1248375361" sldId="263"/>
            <ac:picMk id="7" creationId="{0C601D14-7DC7-4B7D-DC39-ACB900FC3B83}"/>
          </ac:picMkLst>
        </pc:picChg>
      </pc:sldChg>
      <pc:sldChg chg="addSp delSp modSp mod ord">
        <pc:chgData name="Cornet, R. (Ronald)" userId="7c076f80-1d5a-4d79-ad72-e1750d96c801" providerId="ADAL" clId="{09EA2328-F4DA-4704-A566-C3BD45195C93}" dt="2025-05-13T21:14:03.727" v="1270"/>
        <pc:sldMkLst>
          <pc:docMk/>
          <pc:sldMk cId="1543721879" sldId="305"/>
        </pc:sldMkLst>
        <pc:spChg chg="del mod">
          <ac:chgData name="Cornet, R. (Ronald)" userId="7c076f80-1d5a-4d79-ad72-e1750d96c801" providerId="ADAL" clId="{09EA2328-F4DA-4704-A566-C3BD45195C93}" dt="2025-05-13T21:10:46.058" v="1223" actId="478"/>
          <ac:spMkLst>
            <pc:docMk/>
            <pc:sldMk cId="1543721879" sldId="305"/>
            <ac:spMk id="3" creationId="{9895B7A8-D6B0-0325-375A-FFC124F18527}"/>
          </ac:spMkLst>
        </pc:spChg>
        <pc:spChg chg="add mod">
          <ac:chgData name="Cornet, R. (Ronald)" userId="7c076f80-1d5a-4d79-ad72-e1750d96c801" providerId="ADAL" clId="{09EA2328-F4DA-4704-A566-C3BD45195C93}" dt="2025-05-13T21:12:39.629" v="1266" actId="1076"/>
          <ac:spMkLst>
            <pc:docMk/>
            <pc:sldMk cId="1543721879" sldId="305"/>
            <ac:spMk id="7" creationId="{B91B2B59-962E-536E-571E-D0E48E728E39}"/>
          </ac:spMkLst>
        </pc:spChg>
        <pc:picChg chg="add mod">
          <ac:chgData name="Cornet, R. (Ronald)" userId="7c076f80-1d5a-4d79-ad72-e1750d96c801" providerId="ADAL" clId="{09EA2328-F4DA-4704-A566-C3BD45195C93}" dt="2025-05-13T21:12:07.265" v="1226" actId="1076"/>
          <ac:picMkLst>
            <pc:docMk/>
            <pc:sldMk cId="1543721879" sldId="305"/>
            <ac:picMk id="5" creationId="{47C618D0-39A2-D228-6D2E-6BD34ECB89A3}"/>
          </ac:picMkLst>
        </pc:picChg>
      </pc:sldChg>
      <pc:sldChg chg="modSp mod">
        <pc:chgData name="Cornet, R. (Ronald)" userId="7c076f80-1d5a-4d79-ad72-e1750d96c801" providerId="ADAL" clId="{09EA2328-F4DA-4704-A566-C3BD45195C93}" dt="2025-05-13T21:00:54.665" v="1177" actId="20577"/>
        <pc:sldMkLst>
          <pc:docMk/>
          <pc:sldMk cId="2267186353" sldId="306"/>
        </pc:sldMkLst>
        <pc:spChg chg="mod">
          <ac:chgData name="Cornet, R. (Ronald)" userId="7c076f80-1d5a-4d79-ad72-e1750d96c801" providerId="ADAL" clId="{09EA2328-F4DA-4704-A566-C3BD45195C93}" dt="2025-05-13T21:00:54.665" v="1177" actId="20577"/>
          <ac:spMkLst>
            <pc:docMk/>
            <pc:sldMk cId="2267186353" sldId="306"/>
            <ac:spMk id="3" creationId="{DB310867-7E8D-7B3B-0C7C-738DB050E2F2}"/>
          </ac:spMkLst>
        </pc:spChg>
      </pc:sldChg>
      <pc:sldChg chg="del mod modShow">
        <pc:chgData name="Cornet, R. (Ronald)" userId="7c076f80-1d5a-4d79-ad72-e1750d96c801" providerId="ADAL" clId="{09EA2328-F4DA-4704-A566-C3BD45195C93}" dt="2025-05-13T21:36:16.769" v="1424" actId="47"/>
        <pc:sldMkLst>
          <pc:docMk/>
          <pc:sldMk cId="3637079420" sldId="310"/>
        </pc:sldMkLst>
      </pc:sldChg>
      <pc:sldChg chg="modSp mod">
        <pc:chgData name="Cornet, R. (Ronald)" userId="7c076f80-1d5a-4d79-ad72-e1750d96c801" providerId="ADAL" clId="{09EA2328-F4DA-4704-A566-C3BD45195C93}" dt="2025-05-13T08:35:34.386" v="61" actId="20577"/>
        <pc:sldMkLst>
          <pc:docMk/>
          <pc:sldMk cId="1726315292" sldId="311"/>
        </pc:sldMkLst>
        <pc:spChg chg="mod">
          <ac:chgData name="Cornet, R. (Ronald)" userId="7c076f80-1d5a-4d79-ad72-e1750d96c801" providerId="ADAL" clId="{09EA2328-F4DA-4704-A566-C3BD45195C93}" dt="2025-05-13T08:35:34.386" v="61" actId="20577"/>
          <ac:spMkLst>
            <pc:docMk/>
            <pc:sldMk cId="1726315292" sldId="311"/>
            <ac:spMk id="3" creationId="{104F444D-97CB-2B38-A01B-C6427EB03425}"/>
          </ac:spMkLst>
        </pc:spChg>
      </pc:sldChg>
      <pc:sldChg chg="add">
        <pc:chgData name="Cornet, R. (Ronald)" userId="7c076f80-1d5a-4d79-ad72-e1750d96c801" providerId="ADAL" clId="{09EA2328-F4DA-4704-A566-C3BD45195C93}" dt="2025-05-13T10:00:29.465" v="64" actId="2890"/>
        <pc:sldMkLst>
          <pc:docMk/>
          <pc:sldMk cId="2532546205" sldId="312"/>
        </pc:sldMkLst>
      </pc:sldChg>
      <pc:sldChg chg="addSp delSp modSp new mod">
        <pc:chgData name="Cornet, R. (Ronald)" userId="7c076f80-1d5a-4d79-ad72-e1750d96c801" providerId="ADAL" clId="{09EA2328-F4DA-4704-A566-C3BD45195C93}" dt="2025-05-13T20:38:10.410" v="755" actId="692"/>
        <pc:sldMkLst>
          <pc:docMk/>
          <pc:sldMk cId="2391755133" sldId="313"/>
        </pc:sldMkLst>
        <pc:spChg chg="mod">
          <ac:chgData name="Cornet, R. (Ronald)" userId="7c076f80-1d5a-4d79-ad72-e1750d96c801" providerId="ADAL" clId="{09EA2328-F4DA-4704-A566-C3BD45195C93}" dt="2025-05-13T19:57:52.640" v="213" actId="20577"/>
          <ac:spMkLst>
            <pc:docMk/>
            <pc:sldMk cId="2391755133" sldId="313"/>
            <ac:spMk id="2" creationId="{C090BD62-C595-9916-966D-97686FE89A1F}"/>
          </ac:spMkLst>
        </pc:spChg>
        <pc:spChg chg="mod">
          <ac:chgData name="Cornet, R. (Ronald)" userId="7c076f80-1d5a-4d79-ad72-e1750d96c801" providerId="ADAL" clId="{09EA2328-F4DA-4704-A566-C3BD45195C93}" dt="2025-05-13T20:32:49.024" v="647" actId="113"/>
          <ac:spMkLst>
            <pc:docMk/>
            <pc:sldMk cId="2391755133" sldId="313"/>
            <ac:spMk id="3" creationId="{1889A4DC-364E-9792-930A-9AF2DABF017E}"/>
          </ac:spMkLst>
        </pc:spChg>
        <pc:spChg chg="add del mod">
          <ac:chgData name="Cornet, R. (Ronald)" userId="7c076f80-1d5a-4d79-ad72-e1750d96c801" providerId="ADAL" clId="{09EA2328-F4DA-4704-A566-C3BD45195C93}" dt="2025-05-13T20:37:50.564" v="752" actId="478"/>
          <ac:spMkLst>
            <pc:docMk/>
            <pc:sldMk cId="2391755133" sldId="313"/>
            <ac:spMk id="5" creationId="{FD408FAD-87C2-0F9B-25B8-66B4BAF8D6AB}"/>
          </ac:spMkLst>
        </pc:spChg>
        <pc:spChg chg="add del mod">
          <ac:chgData name="Cornet, R. (Ronald)" userId="7c076f80-1d5a-4d79-ad72-e1750d96c801" providerId="ADAL" clId="{09EA2328-F4DA-4704-A566-C3BD45195C93}" dt="2025-05-13T20:37:47.442" v="751" actId="478"/>
          <ac:spMkLst>
            <pc:docMk/>
            <pc:sldMk cId="2391755133" sldId="313"/>
            <ac:spMk id="6" creationId="{33F6842A-B272-62FE-A699-543457A36CAC}"/>
          </ac:spMkLst>
        </pc:spChg>
        <pc:spChg chg="add del mod">
          <ac:chgData name="Cornet, R. (Ronald)" userId="7c076f80-1d5a-4d79-ad72-e1750d96c801" providerId="ADAL" clId="{09EA2328-F4DA-4704-A566-C3BD45195C93}" dt="2025-05-13T20:37:47.442" v="751" actId="478"/>
          <ac:spMkLst>
            <pc:docMk/>
            <pc:sldMk cId="2391755133" sldId="313"/>
            <ac:spMk id="7" creationId="{7AB96A31-2C78-B7E0-6DF3-1A053844D5B6}"/>
          </ac:spMkLst>
        </pc:spChg>
        <pc:spChg chg="add del mod">
          <ac:chgData name="Cornet, R. (Ronald)" userId="7c076f80-1d5a-4d79-ad72-e1750d96c801" providerId="ADAL" clId="{09EA2328-F4DA-4704-A566-C3BD45195C93}" dt="2025-05-13T20:37:47.442" v="751" actId="478"/>
          <ac:spMkLst>
            <pc:docMk/>
            <pc:sldMk cId="2391755133" sldId="313"/>
            <ac:spMk id="8" creationId="{997A2FBC-8805-F9C2-2FEB-636667BD4BA3}"/>
          </ac:spMkLst>
        </pc:spChg>
        <pc:spChg chg="add mod">
          <ac:chgData name="Cornet, R. (Ronald)" userId="7c076f80-1d5a-4d79-ad72-e1750d96c801" providerId="ADAL" clId="{09EA2328-F4DA-4704-A566-C3BD45195C93}" dt="2025-05-13T20:37:51.213" v="753"/>
          <ac:spMkLst>
            <pc:docMk/>
            <pc:sldMk cId="2391755133" sldId="313"/>
            <ac:spMk id="20" creationId="{36C5D7FC-5049-EE16-6E2E-3765B100CDFF}"/>
          </ac:spMkLst>
        </pc:spChg>
        <pc:spChg chg="add mod">
          <ac:chgData name="Cornet, R. (Ronald)" userId="7c076f80-1d5a-4d79-ad72-e1750d96c801" providerId="ADAL" clId="{09EA2328-F4DA-4704-A566-C3BD45195C93}" dt="2025-05-13T20:37:51.213" v="753"/>
          <ac:spMkLst>
            <pc:docMk/>
            <pc:sldMk cId="2391755133" sldId="313"/>
            <ac:spMk id="21" creationId="{7AABEF93-51DC-FC41-98C4-ABE231F232C6}"/>
          </ac:spMkLst>
        </pc:spChg>
        <pc:spChg chg="add mod">
          <ac:chgData name="Cornet, R. (Ronald)" userId="7c076f80-1d5a-4d79-ad72-e1750d96c801" providerId="ADAL" clId="{09EA2328-F4DA-4704-A566-C3BD45195C93}" dt="2025-05-13T20:37:51.213" v="753"/>
          <ac:spMkLst>
            <pc:docMk/>
            <pc:sldMk cId="2391755133" sldId="313"/>
            <ac:spMk id="22" creationId="{4F682555-4DA1-97E7-5D4C-F948F53CE0FD}"/>
          </ac:spMkLst>
        </pc:spChg>
        <pc:spChg chg="add mod">
          <ac:chgData name="Cornet, R. (Ronald)" userId="7c076f80-1d5a-4d79-ad72-e1750d96c801" providerId="ADAL" clId="{09EA2328-F4DA-4704-A566-C3BD45195C93}" dt="2025-05-13T20:37:51.213" v="753"/>
          <ac:spMkLst>
            <pc:docMk/>
            <pc:sldMk cId="2391755133" sldId="313"/>
            <ac:spMk id="23" creationId="{9F9F7E85-32E7-1EE6-462A-243D160486BA}"/>
          </ac:spMkLst>
        </pc:spChg>
        <pc:cxnChg chg="add del mod">
          <ac:chgData name="Cornet, R. (Ronald)" userId="7c076f80-1d5a-4d79-ad72-e1750d96c801" providerId="ADAL" clId="{09EA2328-F4DA-4704-A566-C3BD45195C93}" dt="2025-05-13T20:37:47.442" v="751" actId="478"/>
          <ac:cxnSpMkLst>
            <pc:docMk/>
            <pc:sldMk cId="2391755133" sldId="313"/>
            <ac:cxnSpMk id="10" creationId="{F3EBD8DF-EF49-D9B2-2DDD-1F311396E41C}"/>
          </ac:cxnSpMkLst>
        </pc:cxnChg>
        <pc:cxnChg chg="add del mod">
          <ac:chgData name="Cornet, R. (Ronald)" userId="7c076f80-1d5a-4d79-ad72-e1750d96c801" providerId="ADAL" clId="{09EA2328-F4DA-4704-A566-C3BD45195C93}" dt="2025-05-13T20:37:47.442" v="751" actId="478"/>
          <ac:cxnSpMkLst>
            <pc:docMk/>
            <pc:sldMk cId="2391755133" sldId="313"/>
            <ac:cxnSpMk id="13" creationId="{4CE7278E-AF63-9B11-96E8-3BE67D0F29EA}"/>
          </ac:cxnSpMkLst>
        </pc:cxnChg>
        <pc:cxnChg chg="add del mod">
          <ac:chgData name="Cornet, R. (Ronald)" userId="7c076f80-1d5a-4d79-ad72-e1750d96c801" providerId="ADAL" clId="{09EA2328-F4DA-4704-A566-C3BD45195C93}" dt="2025-05-13T20:37:47.442" v="751" actId="478"/>
          <ac:cxnSpMkLst>
            <pc:docMk/>
            <pc:sldMk cId="2391755133" sldId="313"/>
            <ac:cxnSpMk id="17" creationId="{474902FF-C004-C37B-00DB-5D197510C82F}"/>
          </ac:cxnSpMkLst>
        </pc:cxnChg>
        <pc:cxnChg chg="add mod">
          <ac:chgData name="Cornet, R. (Ronald)" userId="7c076f80-1d5a-4d79-ad72-e1750d96c801" providerId="ADAL" clId="{09EA2328-F4DA-4704-A566-C3BD45195C93}" dt="2025-05-13T20:38:10.410" v="755" actId="692"/>
          <ac:cxnSpMkLst>
            <pc:docMk/>
            <pc:sldMk cId="2391755133" sldId="313"/>
            <ac:cxnSpMk id="24" creationId="{E003CB07-BF23-81E5-C85C-FF2C277330B8}"/>
          </ac:cxnSpMkLst>
        </pc:cxnChg>
        <pc:cxnChg chg="add mod">
          <ac:chgData name="Cornet, R. (Ronald)" userId="7c076f80-1d5a-4d79-ad72-e1750d96c801" providerId="ADAL" clId="{09EA2328-F4DA-4704-A566-C3BD45195C93}" dt="2025-05-13T20:38:10.410" v="755" actId="692"/>
          <ac:cxnSpMkLst>
            <pc:docMk/>
            <pc:sldMk cId="2391755133" sldId="313"/>
            <ac:cxnSpMk id="25" creationId="{261D5570-7642-A9E8-D08A-598FBFA609C5}"/>
          </ac:cxnSpMkLst>
        </pc:cxnChg>
        <pc:cxnChg chg="add mod">
          <ac:chgData name="Cornet, R. (Ronald)" userId="7c076f80-1d5a-4d79-ad72-e1750d96c801" providerId="ADAL" clId="{09EA2328-F4DA-4704-A566-C3BD45195C93}" dt="2025-05-13T20:38:10.410" v="755" actId="692"/>
          <ac:cxnSpMkLst>
            <pc:docMk/>
            <pc:sldMk cId="2391755133" sldId="313"/>
            <ac:cxnSpMk id="26" creationId="{BF3BA338-A906-F46A-70A6-1A2696DE985E}"/>
          </ac:cxnSpMkLst>
        </pc:cxnChg>
      </pc:sldChg>
      <pc:sldChg chg="modSp add mod">
        <pc:chgData name="Cornet, R. (Ronald)" userId="7c076f80-1d5a-4d79-ad72-e1750d96c801" providerId="ADAL" clId="{09EA2328-F4DA-4704-A566-C3BD45195C93}" dt="2025-05-13T20:36:50.939" v="750" actId="14100"/>
        <pc:sldMkLst>
          <pc:docMk/>
          <pc:sldMk cId="1297182673" sldId="314"/>
        </pc:sldMkLst>
        <pc:spChg chg="mod">
          <ac:chgData name="Cornet, R. (Ronald)" userId="7c076f80-1d5a-4d79-ad72-e1750d96c801" providerId="ADAL" clId="{09EA2328-F4DA-4704-A566-C3BD45195C93}" dt="2025-05-13T20:33:33.167" v="736" actId="20577"/>
          <ac:spMkLst>
            <pc:docMk/>
            <pc:sldMk cId="1297182673" sldId="314"/>
            <ac:spMk id="3" creationId="{1889A4DC-364E-9792-930A-9AF2DABF017E}"/>
          </ac:spMkLst>
        </pc:spChg>
        <pc:cxnChg chg="mod">
          <ac:chgData name="Cornet, R. (Ronald)" userId="7c076f80-1d5a-4d79-ad72-e1750d96c801" providerId="ADAL" clId="{09EA2328-F4DA-4704-A566-C3BD45195C93}" dt="2025-05-13T20:36:40.610" v="749" actId="14100"/>
          <ac:cxnSpMkLst>
            <pc:docMk/>
            <pc:sldMk cId="1297182673" sldId="314"/>
            <ac:cxnSpMk id="10" creationId="{F3EBD8DF-EF49-D9B2-2DDD-1F311396E41C}"/>
          </ac:cxnSpMkLst>
        </pc:cxnChg>
        <pc:cxnChg chg="mod">
          <ac:chgData name="Cornet, R. (Ronald)" userId="7c076f80-1d5a-4d79-ad72-e1750d96c801" providerId="ADAL" clId="{09EA2328-F4DA-4704-A566-C3BD45195C93}" dt="2025-05-13T20:35:42.469" v="743" actId="14100"/>
          <ac:cxnSpMkLst>
            <pc:docMk/>
            <pc:sldMk cId="1297182673" sldId="314"/>
            <ac:cxnSpMk id="13" creationId="{4CE7278E-AF63-9B11-96E8-3BE67D0F29EA}"/>
          </ac:cxnSpMkLst>
        </pc:cxnChg>
        <pc:cxnChg chg="mod">
          <ac:chgData name="Cornet, R. (Ronald)" userId="7c076f80-1d5a-4d79-ad72-e1750d96c801" providerId="ADAL" clId="{09EA2328-F4DA-4704-A566-C3BD45195C93}" dt="2025-05-13T20:36:50.939" v="750" actId="14100"/>
          <ac:cxnSpMkLst>
            <pc:docMk/>
            <pc:sldMk cId="1297182673" sldId="314"/>
            <ac:cxnSpMk id="17" creationId="{474902FF-C004-C37B-00DB-5D197510C82F}"/>
          </ac:cxnSpMkLst>
        </pc:cxnChg>
      </pc:sldChg>
      <pc:sldChg chg="add del">
        <pc:chgData name="Cornet, R. (Ronald)" userId="7c076f80-1d5a-4d79-ad72-e1750d96c801" providerId="ADAL" clId="{09EA2328-F4DA-4704-A566-C3BD45195C93}" dt="2025-05-13T20:27:12.984" v="358" actId="2890"/>
        <pc:sldMkLst>
          <pc:docMk/>
          <pc:sldMk cId="3553401306" sldId="314"/>
        </pc:sldMkLst>
      </pc:sldChg>
      <pc:sldChg chg="addSp modSp new mod modAnim">
        <pc:chgData name="Cornet, R. (Ronald)" userId="7c076f80-1d5a-4d79-ad72-e1750d96c801" providerId="ADAL" clId="{09EA2328-F4DA-4704-A566-C3BD45195C93}" dt="2025-05-13T20:57:30.005" v="1155" actId="1035"/>
        <pc:sldMkLst>
          <pc:docMk/>
          <pc:sldMk cId="1126399523" sldId="315"/>
        </pc:sldMkLst>
        <pc:spChg chg="mod">
          <ac:chgData name="Cornet, R. (Ronald)" userId="7c076f80-1d5a-4d79-ad72-e1750d96c801" providerId="ADAL" clId="{09EA2328-F4DA-4704-A566-C3BD45195C93}" dt="2025-05-13T20:46:29.244" v="790"/>
          <ac:spMkLst>
            <pc:docMk/>
            <pc:sldMk cId="1126399523" sldId="315"/>
            <ac:spMk id="2" creationId="{52EEB0BB-2CBF-787A-1FE7-35AC8663EAF0}"/>
          </ac:spMkLst>
        </pc:spChg>
        <pc:spChg chg="mod">
          <ac:chgData name="Cornet, R. (Ronald)" userId="7c076f80-1d5a-4d79-ad72-e1750d96c801" providerId="ADAL" clId="{09EA2328-F4DA-4704-A566-C3BD45195C93}" dt="2025-05-13T20:57:16.963" v="1129" actId="20577"/>
          <ac:spMkLst>
            <pc:docMk/>
            <pc:sldMk cId="1126399523" sldId="315"/>
            <ac:spMk id="3" creationId="{6AD26EFD-FB2D-3658-43B0-3919D0868AAB}"/>
          </ac:spMkLst>
        </pc:spChg>
        <pc:spChg chg="add mod">
          <ac:chgData name="Cornet, R. (Ronald)" userId="7c076f80-1d5a-4d79-ad72-e1750d96c801" providerId="ADAL" clId="{09EA2328-F4DA-4704-A566-C3BD45195C93}" dt="2025-05-13T20:57:30.005" v="1155" actId="1035"/>
          <ac:spMkLst>
            <pc:docMk/>
            <pc:sldMk cId="1126399523" sldId="315"/>
            <ac:spMk id="4" creationId="{0084E9BE-39D4-D58F-FD07-698B20B4CEA1}"/>
          </ac:spMkLst>
        </pc:spChg>
        <pc:spChg chg="add mod">
          <ac:chgData name="Cornet, R. (Ronald)" userId="7c076f80-1d5a-4d79-ad72-e1750d96c801" providerId="ADAL" clId="{09EA2328-F4DA-4704-A566-C3BD45195C93}" dt="2025-05-13T20:57:30.005" v="1155" actId="1035"/>
          <ac:spMkLst>
            <pc:docMk/>
            <pc:sldMk cId="1126399523" sldId="315"/>
            <ac:spMk id="6" creationId="{E213B47F-AA65-70E6-C417-724C302BE5FE}"/>
          </ac:spMkLst>
        </pc:spChg>
        <pc:spChg chg="add mod">
          <ac:chgData name="Cornet, R. (Ronald)" userId="7c076f80-1d5a-4d79-ad72-e1750d96c801" providerId="ADAL" clId="{09EA2328-F4DA-4704-A566-C3BD45195C93}" dt="2025-05-13T20:57:30.005" v="1155" actId="1035"/>
          <ac:spMkLst>
            <pc:docMk/>
            <pc:sldMk cId="1126399523" sldId="315"/>
            <ac:spMk id="8" creationId="{9A1162B6-983A-EA55-E642-4E1B3590E048}"/>
          </ac:spMkLst>
        </pc:spChg>
        <pc:spChg chg="add mod">
          <ac:chgData name="Cornet, R. (Ronald)" userId="7c076f80-1d5a-4d79-ad72-e1750d96c801" providerId="ADAL" clId="{09EA2328-F4DA-4704-A566-C3BD45195C93}" dt="2025-05-13T20:57:30.005" v="1155" actId="1035"/>
          <ac:spMkLst>
            <pc:docMk/>
            <pc:sldMk cId="1126399523" sldId="315"/>
            <ac:spMk id="9" creationId="{5D42989B-B7EE-E443-AC4F-4BFC281F6C37}"/>
          </ac:spMkLst>
        </pc:spChg>
        <pc:spChg chg="add mod">
          <ac:chgData name="Cornet, R. (Ronald)" userId="7c076f80-1d5a-4d79-ad72-e1750d96c801" providerId="ADAL" clId="{09EA2328-F4DA-4704-A566-C3BD45195C93}" dt="2025-05-13T20:57:30.005" v="1155" actId="1035"/>
          <ac:spMkLst>
            <pc:docMk/>
            <pc:sldMk cId="1126399523" sldId="315"/>
            <ac:spMk id="10" creationId="{4016F689-FDE6-853F-24C1-E39BD761F023}"/>
          </ac:spMkLst>
        </pc:spChg>
        <pc:picChg chg="add mod">
          <ac:chgData name="Cornet, R. (Ronald)" userId="7c076f80-1d5a-4d79-ad72-e1750d96c801" providerId="ADAL" clId="{09EA2328-F4DA-4704-A566-C3BD45195C93}" dt="2025-05-13T20:57:30.005" v="1155" actId="1035"/>
          <ac:picMkLst>
            <pc:docMk/>
            <pc:sldMk cId="1126399523" sldId="315"/>
            <ac:picMk id="7" creationId="{0C601D14-7DC7-4B7D-DC39-ACB900FC3B83}"/>
          </ac:picMkLst>
        </pc:picChg>
      </pc:sldChg>
      <pc:sldChg chg="addSp delSp modSp add mod">
        <pc:chgData name="Cornet, R. (Ronald)" userId="7c076f80-1d5a-4d79-ad72-e1750d96c801" providerId="ADAL" clId="{09EA2328-F4DA-4704-A566-C3BD45195C93}" dt="2025-05-13T21:23:41.386" v="1347" actId="5793"/>
        <pc:sldMkLst>
          <pc:docMk/>
          <pc:sldMk cId="3579871109" sldId="316"/>
        </pc:sldMkLst>
        <pc:spChg chg="mod">
          <ac:chgData name="Cornet, R. (Ronald)" userId="7c076f80-1d5a-4d79-ad72-e1750d96c801" providerId="ADAL" clId="{09EA2328-F4DA-4704-A566-C3BD45195C93}" dt="2025-05-13T21:23:41.386" v="1347" actId="5793"/>
          <ac:spMkLst>
            <pc:docMk/>
            <pc:sldMk cId="3579871109" sldId="316"/>
            <ac:spMk id="3" creationId="{104F444D-97CB-2B38-A01B-C6427EB03425}"/>
          </ac:spMkLst>
        </pc:spChg>
        <pc:spChg chg="add del mod">
          <ac:chgData name="Cornet, R. (Ronald)" userId="7c076f80-1d5a-4d79-ad72-e1750d96c801" providerId="ADAL" clId="{09EA2328-F4DA-4704-A566-C3BD45195C93}" dt="2025-05-13T21:14:17.065" v="1273" actId="478"/>
          <ac:spMkLst>
            <pc:docMk/>
            <pc:sldMk cId="3579871109" sldId="316"/>
            <ac:spMk id="4" creationId="{0760758B-0133-7A45-BCB4-A4298C34F284}"/>
          </ac:spMkLst>
        </pc:spChg>
      </pc:sldChg>
      <pc:sldChg chg="modSp new mod ord">
        <pc:chgData name="Cornet, R. (Ronald)" userId="7c076f80-1d5a-4d79-ad72-e1750d96c801" providerId="ADAL" clId="{09EA2328-F4DA-4704-A566-C3BD45195C93}" dt="2025-05-13T21:33:56.166" v="1423" actId="20577"/>
        <pc:sldMkLst>
          <pc:docMk/>
          <pc:sldMk cId="1404825684" sldId="317"/>
        </pc:sldMkLst>
        <pc:spChg chg="mod">
          <ac:chgData name="Cornet, R. (Ronald)" userId="7c076f80-1d5a-4d79-ad72-e1750d96c801" providerId="ADAL" clId="{09EA2328-F4DA-4704-A566-C3BD45195C93}" dt="2025-05-13T21:33:46.467" v="1414" actId="20577"/>
          <ac:spMkLst>
            <pc:docMk/>
            <pc:sldMk cId="1404825684" sldId="317"/>
            <ac:spMk id="2" creationId="{8EB0969C-69E4-A41C-CF3A-5C7DD9B2C6B0}"/>
          </ac:spMkLst>
        </pc:spChg>
        <pc:spChg chg="mod">
          <ac:chgData name="Cornet, R. (Ronald)" userId="7c076f80-1d5a-4d79-ad72-e1750d96c801" providerId="ADAL" clId="{09EA2328-F4DA-4704-A566-C3BD45195C93}" dt="2025-05-13T21:33:56.166" v="1423" actId="20577"/>
          <ac:spMkLst>
            <pc:docMk/>
            <pc:sldMk cId="1404825684" sldId="317"/>
            <ac:spMk id="3" creationId="{C3BE38D9-CF34-6213-4F2D-3FC273AD0226}"/>
          </ac:spMkLst>
        </pc:spChg>
      </pc:sldChg>
      <pc:sldChg chg="modSp add mod">
        <pc:chgData name="Cornet, R. (Ronald)" userId="7c076f80-1d5a-4d79-ad72-e1750d96c801" providerId="ADAL" clId="{09EA2328-F4DA-4704-A566-C3BD45195C93}" dt="2025-05-13T21:33:23.953" v="1400" actId="20577"/>
        <pc:sldMkLst>
          <pc:docMk/>
          <pc:sldMk cId="982841654" sldId="318"/>
        </pc:sldMkLst>
        <pc:spChg chg="mod">
          <ac:chgData name="Cornet, R. (Ronald)" userId="7c076f80-1d5a-4d79-ad72-e1750d96c801" providerId="ADAL" clId="{09EA2328-F4DA-4704-A566-C3BD45195C93}" dt="2025-05-13T21:33:23.953" v="1400" actId="20577"/>
          <ac:spMkLst>
            <pc:docMk/>
            <pc:sldMk cId="982841654" sldId="318"/>
            <ac:spMk id="3" creationId="{104F444D-97CB-2B38-A01B-C6427EB03425}"/>
          </ac:spMkLst>
        </pc:spChg>
      </pc:sldChg>
      <pc:sldChg chg="modSp new mod">
        <pc:chgData name="Cornet, R. (Ronald)" userId="7c076f80-1d5a-4d79-ad72-e1750d96c801" providerId="ADAL" clId="{09EA2328-F4DA-4704-A566-C3BD45195C93}" dt="2025-05-13T21:24:59.711" v="1369" actId="20577"/>
        <pc:sldMkLst>
          <pc:docMk/>
          <pc:sldMk cId="992102003" sldId="319"/>
        </pc:sldMkLst>
        <pc:spChg chg="mod">
          <ac:chgData name="Cornet, R. (Ronald)" userId="7c076f80-1d5a-4d79-ad72-e1750d96c801" providerId="ADAL" clId="{09EA2328-F4DA-4704-A566-C3BD45195C93}" dt="2025-05-13T21:24:59.711" v="1369" actId="20577"/>
          <ac:spMkLst>
            <pc:docMk/>
            <pc:sldMk cId="992102003" sldId="319"/>
            <ac:spMk id="2" creationId="{05E37816-135B-DFED-CFB9-53A24B005AC9}"/>
          </ac:spMkLst>
        </pc:spChg>
        <pc:spChg chg="mod">
          <ac:chgData name="Cornet, R. (Ronald)" userId="7c076f80-1d5a-4d79-ad72-e1750d96c801" providerId="ADAL" clId="{09EA2328-F4DA-4704-A566-C3BD45195C93}" dt="2025-05-13T21:24:39.790" v="1367" actId="404"/>
          <ac:spMkLst>
            <pc:docMk/>
            <pc:sldMk cId="992102003" sldId="319"/>
            <ac:spMk id="3" creationId="{9C3CC2BB-B466-0117-C704-305DD3E33793}"/>
          </ac:spMkLst>
        </pc:spChg>
      </pc:sldChg>
      <pc:sldChg chg="modSp new mod">
        <pc:chgData name="Cornet, R. (Ronald)" userId="7c076f80-1d5a-4d79-ad72-e1750d96c801" providerId="ADAL" clId="{09EA2328-F4DA-4704-A566-C3BD45195C93}" dt="2025-05-13T21:39:26.332" v="1752" actId="20577"/>
        <pc:sldMkLst>
          <pc:docMk/>
          <pc:sldMk cId="1701731561" sldId="320"/>
        </pc:sldMkLst>
        <pc:spChg chg="mod">
          <ac:chgData name="Cornet, R. (Ronald)" userId="7c076f80-1d5a-4d79-ad72-e1750d96c801" providerId="ADAL" clId="{09EA2328-F4DA-4704-A566-C3BD45195C93}" dt="2025-05-13T21:36:27.332" v="1435" actId="20577"/>
          <ac:spMkLst>
            <pc:docMk/>
            <pc:sldMk cId="1701731561" sldId="320"/>
            <ac:spMk id="2" creationId="{6E0AD3C1-99A3-31B1-8D2D-8EEFAD9627C9}"/>
          </ac:spMkLst>
        </pc:spChg>
        <pc:spChg chg="mod">
          <ac:chgData name="Cornet, R. (Ronald)" userId="7c076f80-1d5a-4d79-ad72-e1750d96c801" providerId="ADAL" clId="{09EA2328-F4DA-4704-A566-C3BD45195C93}" dt="2025-05-13T21:39:26.332" v="1752" actId="20577"/>
          <ac:spMkLst>
            <pc:docMk/>
            <pc:sldMk cId="1701731561" sldId="320"/>
            <ac:spMk id="3" creationId="{B4FBBDE4-291B-A9C2-B073-147C66E2EAD3}"/>
          </ac:spMkLst>
        </pc:spChg>
      </pc:sldChg>
    </pc:docChg>
  </pc:docChgLst>
  <pc:docChgLst>
    <pc:chgData name="Cornet, R. (Ronald)" userId="S::r.cornet_amsterdamumc.nl#ext#@cingaccy.onmicrosoft.com::4769a3bf-af45-4090-bdfe-7fd20d51f28d" providerId="AD" clId="Web-{5797A81C-9A08-6D59-02A2-DCB58CADDC69}"/>
    <pc:docChg chg="modSld">
      <pc:chgData name="Cornet, R. (Ronald)" userId="S::r.cornet_amsterdamumc.nl#ext#@cingaccy.onmicrosoft.com::4769a3bf-af45-4090-bdfe-7fd20d51f28d" providerId="AD" clId="Web-{5797A81C-9A08-6D59-02A2-DCB58CADDC69}" dt="2025-05-14T12:15:03.087" v="91" actId="20577"/>
      <pc:docMkLst>
        <pc:docMk/>
      </pc:docMkLst>
      <pc:sldChg chg="modSp delAnim modAnim">
        <pc:chgData name="Cornet, R. (Ronald)" userId="S::r.cornet_amsterdamumc.nl#ext#@cingaccy.onmicrosoft.com::4769a3bf-af45-4090-bdfe-7fd20d51f28d" providerId="AD" clId="Web-{5797A81C-9A08-6D59-02A2-DCB58CADDC69}" dt="2025-05-14T11:51:31.156" v="61"/>
        <pc:sldMkLst>
          <pc:docMk/>
          <pc:sldMk cId="1248375361" sldId="263"/>
        </pc:sldMkLst>
        <pc:spChg chg="mod">
          <ac:chgData name="Cornet, R. (Ronald)" userId="S::r.cornet_amsterdamumc.nl#ext#@cingaccy.onmicrosoft.com::4769a3bf-af45-4090-bdfe-7fd20d51f28d" providerId="AD" clId="Web-{5797A81C-9A08-6D59-02A2-DCB58CADDC69}" dt="2025-05-14T11:50:01.244" v="29" actId="20577"/>
          <ac:spMkLst>
            <pc:docMk/>
            <pc:sldMk cId="1248375361" sldId="263"/>
            <ac:spMk id="3" creationId="{DB310867-7E8D-7B3B-0C7C-738DB050E2F2}"/>
          </ac:spMkLst>
        </pc:spChg>
      </pc:sldChg>
      <pc:sldChg chg="modSp">
        <pc:chgData name="Cornet, R. (Ronald)" userId="S::r.cornet_amsterdamumc.nl#ext#@cingaccy.onmicrosoft.com::4769a3bf-af45-4090-bdfe-7fd20d51f28d" providerId="AD" clId="Web-{5797A81C-9A08-6D59-02A2-DCB58CADDC69}" dt="2025-05-14T12:15:03.087" v="91" actId="20577"/>
        <pc:sldMkLst>
          <pc:docMk/>
          <pc:sldMk cId="2267186353" sldId="306"/>
        </pc:sldMkLst>
        <pc:spChg chg="mod">
          <ac:chgData name="Cornet, R. (Ronald)" userId="S::r.cornet_amsterdamumc.nl#ext#@cingaccy.onmicrosoft.com::4769a3bf-af45-4090-bdfe-7fd20d51f28d" providerId="AD" clId="Web-{5797A81C-9A08-6D59-02A2-DCB58CADDC69}" dt="2025-05-14T12:15:03.087" v="91" actId="20577"/>
          <ac:spMkLst>
            <pc:docMk/>
            <pc:sldMk cId="2267186353" sldId="306"/>
            <ac:spMk id="2" creationId="{12B8DC86-4FBD-FB08-2764-1981F4186C1B}"/>
          </ac:spMkLst>
        </pc:spChg>
      </pc:sldChg>
      <pc:sldChg chg="modSp">
        <pc:chgData name="Cornet, R. (Ronald)" userId="S::r.cornet_amsterdamumc.nl#ext#@cingaccy.onmicrosoft.com::4769a3bf-af45-4090-bdfe-7fd20d51f28d" providerId="AD" clId="Web-{5797A81C-9A08-6D59-02A2-DCB58CADDC69}" dt="2025-05-14T12:14:57.681" v="89" actId="20577"/>
        <pc:sldMkLst>
          <pc:docMk/>
          <pc:sldMk cId="2532546205" sldId="312"/>
        </pc:sldMkLst>
        <pc:spChg chg="mod">
          <ac:chgData name="Cornet, R. (Ronald)" userId="S::r.cornet_amsterdamumc.nl#ext#@cingaccy.onmicrosoft.com::4769a3bf-af45-4090-bdfe-7fd20d51f28d" providerId="AD" clId="Web-{5797A81C-9A08-6D59-02A2-DCB58CADDC69}" dt="2025-05-14T12:14:57.681" v="89" actId="20577"/>
          <ac:spMkLst>
            <pc:docMk/>
            <pc:sldMk cId="2532546205" sldId="312"/>
            <ac:spMk id="2" creationId="{12B8DC86-4FBD-FB08-2764-1981F4186C1B}"/>
          </ac:spMkLst>
        </pc:spChg>
      </pc:sldChg>
      <pc:sldChg chg="modSp">
        <pc:chgData name="Cornet, R. (Ronald)" userId="S::r.cornet_amsterdamumc.nl#ext#@cingaccy.onmicrosoft.com::4769a3bf-af45-4090-bdfe-7fd20d51f28d" providerId="AD" clId="Web-{5797A81C-9A08-6D59-02A2-DCB58CADDC69}" dt="2025-05-14T12:14:54.540" v="87" actId="20577"/>
        <pc:sldMkLst>
          <pc:docMk/>
          <pc:sldMk cId="1126399523" sldId="315"/>
        </pc:sldMkLst>
        <pc:spChg chg="mod">
          <ac:chgData name="Cornet, R. (Ronald)" userId="S::r.cornet_amsterdamumc.nl#ext#@cingaccy.onmicrosoft.com::4769a3bf-af45-4090-bdfe-7fd20d51f28d" providerId="AD" clId="Web-{5797A81C-9A08-6D59-02A2-DCB58CADDC69}" dt="2025-05-14T12:14:54.540" v="87" actId="20577"/>
          <ac:spMkLst>
            <pc:docMk/>
            <pc:sldMk cId="1126399523" sldId="315"/>
            <ac:spMk id="2" creationId="{52EEB0BB-2CBF-787A-1FE7-35AC8663EAF0}"/>
          </ac:spMkLst>
        </pc:spChg>
        <pc:spChg chg="mod">
          <ac:chgData name="Cornet, R. (Ronald)" userId="S::r.cornet_amsterdamumc.nl#ext#@cingaccy.onmicrosoft.com::4769a3bf-af45-4090-bdfe-7fd20d51f28d" providerId="AD" clId="Web-{5797A81C-9A08-6D59-02A2-DCB58CADDC69}" dt="2025-05-14T11:55:11.419" v="85" actId="20577"/>
          <ac:spMkLst>
            <pc:docMk/>
            <pc:sldMk cId="1126399523" sldId="315"/>
            <ac:spMk id="8" creationId="{9A1162B6-983A-EA55-E642-4E1B3590E048}"/>
          </ac:spMkLst>
        </pc:spChg>
      </pc:sldChg>
    </pc:docChg>
  </pc:docChgLst>
  <pc:docChgLst>
    <pc:chgData name="Cornet, R. (Ronald)" userId="S::r.cornet_amsterdamumc.nl#ext#@cingaccy.onmicrosoft.com::4769a3bf-af45-4090-bdfe-7fd20d51f28d" providerId="AD" clId="Web-{56A3973B-57EE-1A83-E9E3-4116BCACA04D}"/>
    <pc:docChg chg="addSld modSld sldOrd">
      <pc:chgData name="Cornet, R. (Ronald)" userId="S::r.cornet_amsterdamumc.nl#ext#@cingaccy.onmicrosoft.com::4769a3bf-af45-4090-bdfe-7fd20d51f28d" providerId="AD" clId="Web-{56A3973B-57EE-1A83-E9E3-4116BCACA04D}" dt="2025-05-15T08:31:04.853" v="159" actId="20577"/>
      <pc:docMkLst>
        <pc:docMk/>
      </pc:docMkLst>
      <pc:sldChg chg="addSp delSp modSp add replId">
        <pc:chgData name="Cornet, R. (Ronald)" userId="S::r.cornet_amsterdamumc.nl#ext#@cingaccy.onmicrosoft.com::4769a3bf-af45-4090-bdfe-7fd20d51f28d" providerId="AD" clId="Web-{56A3973B-57EE-1A83-E9E3-4116BCACA04D}" dt="2025-05-15T08:29:16.363" v="102" actId="20577"/>
        <pc:sldMkLst>
          <pc:docMk/>
          <pc:sldMk cId="456537905" sldId="323"/>
        </pc:sldMkLst>
        <pc:spChg chg="mod">
          <ac:chgData name="Cornet, R. (Ronald)" userId="S::r.cornet_amsterdamumc.nl#ext#@cingaccy.onmicrosoft.com::4769a3bf-af45-4090-bdfe-7fd20d51f28d" providerId="AD" clId="Web-{56A3973B-57EE-1A83-E9E3-4116BCACA04D}" dt="2025-05-15T08:24:31.017" v="6" actId="20577"/>
          <ac:spMkLst>
            <pc:docMk/>
            <pc:sldMk cId="456537905" sldId="323"/>
            <ac:spMk id="2" creationId="{BA2F31AD-228B-9468-C425-AA7F1C54734D}"/>
          </ac:spMkLst>
        </pc:spChg>
        <pc:spChg chg="del">
          <ac:chgData name="Cornet, R. (Ronald)" userId="S::r.cornet_amsterdamumc.nl#ext#@cingaccy.onmicrosoft.com::4769a3bf-af45-4090-bdfe-7fd20d51f28d" providerId="AD" clId="Web-{56A3973B-57EE-1A83-E9E3-4116BCACA04D}" dt="2025-05-15T08:25:48.475" v="8"/>
          <ac:spMkLst>
            <pc:docMk/>
            <pc:sldMk cId="456537905" sldId="323"/>
            <ac:spMk id="3" creationId="{C5F8C2D9-27E1-9DF1-533D-0FD0CBBFF7C5}"/>
          </ac:spMkLst>
        </pc:spChg>
        <pc:spChg chg="mod">
          <ac:chgData name="Cornet, R. (Ronald)" userId="S::r.cornet_amsterdamumc.nl#ext#@cingaccy.onmicrosoft.com::4769a3bf-af45-4090-bdfe-7fd20d51f28d" providerId="AD" clId="Web-{56A3973B-57EE-1A83-E9E3-4116BCACA04D}" dt="2025-05-15T08:27:05.761" v="21" actId="1076"/>
          <ac:spMkLst>
            <pc:docMk/>
            <pc:sldMk cId="456537905" sldId="323"/>
            <ac:spMk id="6" creationId="{49969B13-A457-84A8-E406-425329F323D2}"/>
          </ac:spMkLst>
        </pc:spChg>
        <pc:spChg chg="mod">
          <ac:chgData name="Cornet, R. (Ronald)" userId="S::r.cornet_amsterdamumc.nl#ext#@cingaccy.onmicrosoft.com::4769a3bf-af45-4090-bdfe-7fd20d51f28d" providerId="AD" clId="Web-{56A3973B-57EE-1A83-E9E3-4116BCACA04D}" dt="2025-05-15T08:29:16.363" v="102" actId="20577"/>
          <ac:spMkLst>
            <pc:docMk/>
            <pc:sldMk cId="456537905" sldId="323"/>
            <ac:spMk id="7" creationId="{989C3674-E76F-F23A-8FB8-80A4484CC423}"/>
          </ac:spMkLst>
        </pc:spChg>
        <pc:spChg chg="mod">
          <ac:chgData name="Cornet, R. (Ronald)" userId="S::r.cornet_amsterdamumc.nl#ext#@cingaccy.onmicrosoft.com::4769a3bf-af45-4090-bdfe-7fd20d51f28d" providerId="AD" clId="Web-{56A3973B-57EE-1A83-E9E3-4116BCACA04D}" dt="2025-05-15T08:26:29.040" v="14" actId="1076"/>
          <ac:spMkLst>
            <pc:docMk/>
            <pc:sldMk cId="456537905" sldId="323"/>
            <ac:spMk id="8" creationId="{5EA9E07A-681B-84BC-4D75-76E46313462B}"/>
          </ac:spMkLst>
        </pc:spChg>
        <pc:spChg chg="mod">
          <ac:chgData name="Cornet, R. (Ronald)" userId="S::r.cornet_amsterdamumc.nl#ext#@cingaccy.onmicrosoft.com::4769a3bf-af45-4090-bdfe-7fd20d51f28d" providerId="AD" clId="Web-{56A3973B-57EE-1A83-E9E3-4116BCACA04D}" dt="2025-05-15T08:26:41.275" v="17" actId="20577"/>
          <ac:spMkLst>
            <pc:docMk/>
            <pc:sldMk cId="456537905" sldId="323"/>
            <ac:spMk id="9" creationId="{0D61996C-37FE-5523-DC2D-7CD04356FCBA}"/>
          </ac:spMkLst>
        </pc:spChg>
        <pc:spChg chg="mod">
          <ac:chgData name="Cornet, R. (Ronald)" userId="S::r.cornet_amsterdamumc.nl#ext#@cingaccy.onmicrosoft.com::4769a3bf-af45-4090-bdfe-7fd20d51f28d" providerId="AD" clId="Web-{56A3973B-57EE-1A83-E9E3-4116BCACA04D}" dt="2025-05-15T08:26:47.760" v="20" actId="14100"/>
          <ac:spMkLst>
            <pc:docMk/>
            <pc:sldMk cId="456537905" sldId="323"/>
            <ac:spMk id="10" creationId="{2B10E732-8072-C657-82CC-8480FAF27F21}"/>
          </ac:spMkLst>
        </pc:spChg>
        <pc:spChg chg="mod">
          <ac:chgData name="Cornet, R. (Ronald)" userId="S::r.cornet_amsterdamumc.nl#ext#@cingaccy.onmicrosoft.com::4769a3bf-af45-4090-bdfe-7fd20d51f28d" providerId="AD" clId="Web-{56A3973B-57EE-1A83-E9E3-4116BCACA04D}" dt="2025-05-15T08:26:16.149" v="12" actId="1076"/>
          <ac:spMkLst>
            <pc:docMk/>
            <pc:sldMk cId="456537905" sldId="323"/>
            <ac:spMk id="11" creationId="{E6FF4E2B-196E-2396-7C99-40B646A322DA}"/>
          </ac:spMkLst>
        </pc:spChg>
        <pc:spChg chg="mod">
          <ac:chgData name="Cornet, R. (Ronald)" userId="S::r.cornet_amsterdamumc.nl#ext#@cingaccy.onmicrosoft.com::4769a3bf-af45-4090-bdfe-7fd20d51f28d" providerId="AD" clId="Web-{56A3973B-57EE-1A83-E9E3-4116BCACA04D}" dt="2025-05-15T08:26:09.836" v="11" actId="1076"/>
          <ac:spMkLst>
            <pc:docMk/>
            <pc:sldMk cId="456537905" sldId="323"/>
            <ac:spMk id="12" creationId="{C1341926-5A25-858A-B990-0F0FF0E318FB}"/>
          </ac:spMkLst>
        </pc:spChg>
        <pc:picChg chg="add mod ord">
          <ac:chgData name="Cornet, R. (Ronald)" userId="S::r.cornet_amsterdamumc.nl#ext#@cingaccy.onmicrosoft.com::4769a3bf-af45-4090-bdfe-7fd20d51f28d" providerId="AD" clId="Web-{56A3973B-57EE-1A83-E9E3-4116BCACA04D}" dt="2025-05-15T08:26:00.242" v="10" actId="14100"/>
          <ac:picMkLst>
            <pc:docMk/>
            <pc:sldMk cId="456537905" sldId="323"/>
            <ac:picMk id="4" creationId="{0BB40492-437B-0419-384C-5359949029A2}"/>
          </ac:picMkLst>
        </pc:picChg>
        <pc:picChg chg="del">
          <ac:chgData name="Cornet, R. (Ronald)" userId="S::r.cornet_amsterdamumc.nl#ext#@cingaccy.onmicrosoft.com::4769a3bf-af45-4090-bdfe-7fd20d51f28d" providerId="AD" clId="Web-{56A3973B-57EE-1A83-E9E3-4116BCACA04D}" dt="2025-05-15T08:25:46.788" v="7"/>
          <ac:picMkLst>
            <pc:docMk/>
            <pc:sldMk cId="456537905" sldId="323"/>
            <ac:picMk id="5" creationId="{FF37E155-A081-8825-E4A1-FF133201C2E3}"/>
          </ac:picMkLst>
        </pc:picChg>
      </pc:sldChg>
      <pc:sldChg chg="modSp add ord replId">
        <pc:chgData name="Cornet, R. (Ronald)" userId="S::r.cornet_amsterdamumc.nl#ext#@cingaccy.onmicrosoft.com::4769a3bf-af45-4090-bdfe-7fd20d51f28d" providerId="AD" clId="Web-{56A3973B-57EE-1A83-E9E3-4116BCACA04D}" dt="2025-05-15T08:31:04.853" v="159" actId="20577"/>
        <pc:sldMkLst>
          <pc:docMk/>
          <pc:sldMk cId="1180463161" sldId="324"/>
        </pc:sldMkLst>
        <pc:spChg chg="mod">
          <ac:chgData name="Cornet, R. (Ronald)" userId="S::r.cornet_amsterdamumc.nl#ext#@cingaccy.onmicrosoft.com::4769a3bf-af45-4090-bdfe-7fd20d51f28d" providerId="AD" clId="Web-{56A3973B-57EE-1A83-E9E3-4116BCACA04D}" dt="2025-05-15T08:29:42.208" v="115" actId="20577"/>
          <ac:spMkLst>
            <pc:docMk/>
            <pc:sldMk cId="1180463161" sldId="324"/>
            <ac:spMk id="2" creationId="{3B8D0DD6-B179-3B58-F652-101357E0F42C}"/>
          </ac:spMkLst>
        </pc:spChg>
        <pc:spChg chg="mod">
          <ac:chgData name="Cornet, R. (Ronald)" userId="S::r.cornet_amsterdamumc.nl#ext#@cingaccy.onmicrosoft.com::4769a3bf-af45-4090-bdfe-7fd20d51f28d" providerId="AD" clId="Web-{56A3973B-57EE-1A83-E9E3-4116BCACA04D}" dt="2025-05-15T08:31:04.853" v="159" actId="20577"/>
          <ac:spMkLst>
            <pc:docMk/>
            <pc:sldMk cId="1180463161" sldId="324"/>
            <ac:spMk id="3" creationId="{EF1BCB4A-898C-AF9D-2DBE-872F85767CE6}"/>
          </ac:spMkLst>
        </pc:spChg>
      </pc:sldChg>
    </pc:docChg>
  </pc:docChgLst>
  <pc:docChgLst>
    <pc:chgData name="Cornet, R. (Ronald)" userId="S::r.cornet_amsterdamumc.nl#ext#@cingaccy.onmicrosoft.com::4769a3bf-af45-4090-bdfe-7fd20d51f28d" providerId="AD" clId="Web-{00FF92E6-9385-0092-0F51-B85579CBEDF4}"/>
    <pc:docChg chg="addSld modSld">
      <pc:chgData name="Cornet, R. (Ronald)" userId="S::r.cornet_amsterdamumc.nl#ext#@cingaccy.onmicrosoft.com::4769a3bf-af45-4090-bdfe-7fd20d51f28d" providerId="AD" clId="Web-{00FF92E6-9385-0092-0F51-B85579CBEDF4}" dt="2025-05-14T11:20:43.414" v="37"/>
      <pc:docMkLst>
        <pc:docMk/>
      </pc:docMkLst>
      <pc:sldChg chg="modSp">
        <pc:chgData name="Cornet, R. (Ronald)" userId="S::r.cornet_amsterdamumc.nl#ext#@cingaccy.onmicrosoft.com::4769a3bf-af45-4090-bdfe-7fd20d51f28d" providerId="AD" clId="Web-{00FF92E6-9385-0092-0F51-B85579CBEDF4}" dt="2025-05-14T11:15:50.237" v="4" actId="20577"/>
        <pc:sldMkLst>
          <pc:docMk/>
          <pc:sldMk cId="1701731561" sldId="320"/>
        </pc:sldMkLst>
        <pc:spChg chg="mod">
          <ac:chgData name="Cornet, R. (Ronald)" userId="S::r.cornet_amsterdamumc.nl#ext#@cingaccy.onmicrosoft.com::4769a3bf-af45-4090-bdfe-7fd20d51f28d" providerId="AD" clId="Web-{00FF92E6-9385-0092-0F51-B85579CBEDF4}" dt="2025-05-14T11:15:35.861" v="1" actId="20577"/>
          <ac:spMkLst>
            <pc:docMk/>
            <pc:sldMk cId="1701731561" sldId="320"/>
            <ac:spMk id="2" creationId="{6E0AD3C1-99A3-31B1-8D2D-8EEFAD9627C9}"/>
          </ac:spMkLst>
        </pc:spChg>
        <pc:spChg chg="mod">
          <ac:chgData name="Cornet, R. (Ronald)" userId="S::r.cornet_amsterdamumc.nl#ext#@cingaccy.onmicrosoft.com::4769a3bf-af45-4090-bdfe-7fd20d51f28d" providerId="AD" clId="Web-{00FF92E6-9385-0092-0F51-B85579CBEDF4}" dt="2025-05-14T11:15:50.237" v="4" actId="20577"/>
          <ac:spMkLst>
            <pc:docMk/>
            <pc:sldMk cId="1701731561" sldId="320"/>
            <ac:spMk id="3" creationId="{B4FBBDE4-291B-A9C2-B073-147C66E2EAD3}"/>
          </ac:spMkLst>
        </pc:spChg>
      </pc:sldChg>
      <pc:sldChg chg="modSp new">
        <pc:chgData name="Cornet, R. (Ronald)" userId="S::r.cornet_amsterdamumc.nl#ext#@cingaccy.onmicrosoft.com::4769a3bf-af45-4090-bdfe-7fd20d51f28d" providerId="AD" clId="Web-{00FF92E6-9385-0092-0F51-B85579CBEDF4}" dt="2025-05-14T11:19:21.783" v="28" actId="20577"/>
        <pc:sldMkLst>
          <pc:docMk/>
          <pc:sldMk cId="806518944" sldId="321"/>
        </pc:sldMkLst>
        <pc:spChg chg="mod">
          <ac:chgData name="Cornet, R. (Ronald)" userId="S::r.cornet_amsterdamumc.nl#ext#@cingaccy.onmicrosoft.com::4769a3bf-af45-4090-bdfe-7fd20d51f28d" providerId="AD" clId="Web-{00FF92E6-9385-0092-0F51-B85579CBEDF4}" dt="2025-05-14T11:19:16.549" v="12" actId="20577"/>
          <ac:spMkLst>
            <pc:docMk/>
            <pc:sldMk cId="806518944" sldId="321"/>
            <ac:spMk id="2" creationId="{CB4CA733-768A-5657-59D7-4DF5E6761F2A}"/>
          </ac:spMkLst>
        </pc:spChg>
        <pc:spChg chg="mod">
          <ac:chgData name="Cornet, R. (Ronald)" userId="S::r.cornet_amsterdamumc.nl#ext#@cingaccy.onmicrosoft.com::4769a3bf-af45-4090-bdfe-7fd20d51f28d" providerId="AD" clId="Web-{00FF92E6-9385-0092-0F51-B85579CBEDF4}" dt="2025-05-14T11:19:21.783" v="28" actId="20577"/>
          <ac:spMkLst>
            <pc:docMk/>
            <pc:sldMk cId="806518944" sldId="321"/>
            <ac:spMk id="3" creationId="{074CB4A8-2923-BF80-4785-7C06112FD68F}"/>
          </ac:spMkLst>
        </pc:spChg>
      </pc:sldChg>
      <pc:sldChg chg="addSp delSp modSp new">
        <pc:chgData name="Cornet, R. (Ronald)" userId="S::r.cornet_amsterdamumc.nl#ext#@cingaccy.onmicrosoft.com::4769a3bf-af45-4090-bdfe-7fd20d51f28d" providerId="AD" clId="Web-{00FF92E6-9385-0092-0F51-B85579CBEDF4}" dt="2025-05-14T11:20:43.414" v="37"/>
        <pc:sldMkLst>
          <pc:docMk/>
          <pc:sldMk cId="1766743471" sldId="322"/>
        </pc:sldMkLst>
        <pc:spChg chg="del">
          <ac:chgData name="Cornet, R. (Ronald)" userId="S::r.cornet_amsterdamumc.nl#ext#@cingaccy.onmicrosoft.com::4769a3bf-af45-4090-bdfe-7fd20d51f28d" providerId="AD" clId="Web-{00FF92E6-9385-0092-0F51-B85579CBEDF4}" dt="2025-05-14T11:19:31.972" v="30"/>
          <ac:spMkLst>
            <pc:docMk/>
            <pc:sldMk cId="1766743471" sldId="322"/>
            <ac:spMk id="3" creationId="{BF07AA22-FB1B-4FF1-8A33-CA004C96ACE7}"/>
          </ac:spMkLst>
        </pc:spChg>
        <pc:picChg chg="add mod ord modCrop">
          <ac:chgData name="Cornet, R. (Ronald)" userId="S::r.cornet_amsterdamumc.nl#ext#@cingaccy.onmicrosoft.com::4769a3bf-af45-4090-bdfe-7fd20d51f28d" providerId="AD" clId="Web-{00FF92E6-9385-0092-0F51-B85579CBEDF4}" dt="2025-05-14T11:20:43.414" v="37"/>
          <ac:picMkLst>
            <pc:docMk/>
            <pc:sldMk cId="1766743471" sldId="322"/>
            <ac:picMk id="4" creationId="{F46391F6-AA03-5527-74CB-1BC5F944282E}"/>
          </ac:picMkLst>
        </pc:picChg>
      </pc:sldChg>
    </pc:docChg>
  </pc:docChgLst>
  <pc:docChgLst>
    <pc:chgData name="Cornet, R. (Ronald)" userId="S::r.cornet_amsterdamumc.nl#ext#@cingaccy.onmicrosoft.com::4769a3bf-af45-4090-bdfe-7fd20d51f28d" providerId="AD" clId="Web-{6B2A3DBE-C007-1DC9-0BF5-ADFF4BC6E3A8}"/>
    <pc:docChg chg="modSld">
      <pc:chgData name="Cornet, R. (Ronald)" userId="S::r.cornet_amsterdamumc.nl#ext#@cingaccy.onmicrosoft.com::4769a3bf-af45-4090-bdfe-7fd20d51f28d" providerId="AD" clId="Web-{6B2A3DBE-C007-1DC9-0BF5-ADFF4BC6E3A8}" dt="2025-05-14T11:45:09.902" v="71"/>
      <pc:docMkLst>
        <pc:docMk/>
      </pc:docMkLst>
      <pc:sldChg chg="modSp addAnim">
        <pc:chgData name="Cornet, R. (Ronald)" userId="S::r.cornet_amsterdamumc.nl#ext#@cingaccy.onmicrosoft.com::4769a3bf-af45-4090-bdfe-7fd20d51f28d" providerId="AD" clId="Web-{6B2A3DBE-C007-1DC9-0BF5-ADFF4BC6E3A8}" dt="2025-05-14T11:45:09.902" v="71"/>
        <pc:sldMkLst>
          <pc:docMk/>
          <pc:sldMk cId="1248375361" sldId="263"/>
        </pc:sldMkLst>
        <pc:spChg chg="mod">
          <ac:chgData name="Cornet, R. (Ronald)" userId="S::r.cornet_amsterdamumc.nl#ext#@cingaccy.onmicrosoft.com::4769a3bf-af45-4090-bdfe-7fd20d51f28d" providerId="AD" clId="Web-{6B2A3DBE-C007-1DC9-0BF5-ADFF4BC6E3A8}" dt="2025-05-14T11:44:28.384" v="70" actId="20577"/>
          <ac:spMkLst>
            <pc:docMk/>
            <pc:sldMk cId="1248375361" sldId="263"/>
            <ac:spMk id="2" creationId="{12B8DC86-4FBD-FB08-2764-1981F4186C1B}"/>
          </ac:spMkLst>
        </pc:spChg>
      </pc:sldChg>
      <pc:sldChg chg="modSp">
        <pc:chgData name="Cornet, R. (Ronald)" userId="S::r.cornet_amsterdamumc.nl#ext#@cingaccy.onmicrosoft.com::4769a3bf-af45-4090-bdfe-7fd20d51f28d" providerId="AD" clId="Web-{6B2A3DBE-C007-1DC9-0BF5-ADFF4BC6E3A8}" dt="2025-05-14T11:42:38.911" v="29" actId="1076"/>
        <pc:sldMkLst>
          <pc:docMk/>
          <pc:sldMk cId="2391755133" sldId="313"/>
        </pc:sldMkLst>
        <pc:spChg chg="mod">
          <ac:chgData name="Cornet, R. (Ronald)" userId="S::r.cornet_amsterdamumc.nl#ext#@cingaccy.onmicrosoft.com::4769a3bf-af45-4090-bdfe-7fd20d51f28d" providerId="AD" clId="Web-{6B2A3DBE-C007-1DC9-0BF5-ADFF4BC6E3A8}" dt="2025-05-14T11:42:38.896" v="27" actId="1076"/>
          <ac:spMkLst>
            <pc:docMk/>
            <pc:sldMk cId="2391755133" sldId="313"/>
            <ac:spMk id="21" creationId="{7AABEF93-51DC-FC41-98C4-ABE231F232C6}"/>
          </ac:spMkLst>
        </pc:spChg>
        <pc:spChg chg="mod">
          <ac:chgData name="Cornet, R. (Ronald)" userId="S::r.cornet_amsterdamumc.nl#ext#@cingaccy.onmicrosoft.com::4769a3bf-af45-4090-bdfe-7fd20d51f28d" providerId="AD" clId="Web-{6B2A3DBE-C007-1DC9-0BF5-ADFF4BC6E3A8}" dt="2025-05-14T11:42:38.911" v="28" actId="1076"/>
          <ac:spMkLst>
            <pc:docMk/>
            <pc:sldMk cId="2391755133" sldId="313"/>
            <ac:spMk id="22" creationId="{4F682555-4DA1-97E7-5D4C-F948F53CE0FD}"/>
          </ac:spMkLst>
        </pc:spChg>
        <pc:spChg chg="mod">
          <ac:chgData name="Cornet, R. (Ronald)" userId="S::r.cornet_amsterdamumc.nl#ext#@cingaccy.onmicrosoft.com::4769a3bf-af45-4090-bdfe-7fd20d51f28d" providerId="AD" clId="Web-{6B2A3DBE-C007-1DC9-0BF5-ADFF4BC6E3A8}" dt="2025-05-14T11:42:38.911" v="29" actId="1076"/>
          <ac:spMkLst>
            <pc:docMk/>
            <pc:sldMk cId="2391755133" sldId="313"/>
            <ac:spMk id="23" creationId="{9F9F7E85-32E7-1EE6-462A-243D160486BA}"/>
          </ac:spMkLst>
        </pc:spChg>
        <pc:cxnChg chg="mod">
          <ac:chgData name="Cornet, R. (Ronald)" userId="S::r.cornet_amsterdamumc.nl#ext#@cingaccy.onmicrosoft.com::4769a3bf-af45-4090-bdfe-7fd20d51f28d" providerId="AD" clId="Web-{6B2A3DBE-C007-1DC9-0BF5-ADFF4BC6E3A8}" dt="2025-05-14T11:42:00.644" v="21" actId="1076"/>
          <ac:cxnSpMkLst>
            <pc:docMk/>
            <pc:sldMk cId="2391755133" sldId="313"/>
            <ac:cxnSpMk id="24" creationId="{E003CB07-BF23-81E5-C85C-FF2C277330B8}"/>
          </ac:cxnSpMkLst>
        </pc:cxnChg>
        <pc:cxnChg chg="mod">
          <ac:chgData name="Cornet, R. (Ronald)" userId="S::r.cornet_amsterdamumc.nl#ext#@cingaccy.onmicrosoft.com::4769a3bf-af45-4090-bdfe-7fd20d51f28d" providerId="AD" clId="Web-{6B2A3DBE-C007-1DC9-0BF5-ADFF4BC6E3A8}" dt="2025-05-14T11:42:00.660" v="22" actId="1076"/>
          <ac:cxnSpMkLst>
            <pc:docMk/>
            <pc:sldMk cId="2391755133" sldId="313"/>
            <ac:cxnSpMk id="25" creationId="{261D5570-7642-A9E8-D08A-598FBFA609C5}"/>
          </ac:cxnSpMkLst>
        </pc:cxnChg>
        <pc:cxnChg chg="mod">
          <ac:chgData name="Cornet, R. (Ronald)" userId="S::r.cornet_amsterdamumc.nl#ext#@cingaccy.onmicrosoft.com::4769a3bf-af45-4090-bdfe-7fd20d51f28d" providerId="AD" clId="Web-{6B2A3DBE-C007-1DC9-0BF5-ADFF4BC6E3A8}" dt="2025-05-14T11:42:00.660" v="23" actId="1076"/>
          <ac:cxnSpMkLst>
            <pc:docMk/>
            <pc:sldMk cId="2391755133" sldId="313"/>
            <ac:cxnSpMk id="26" creationId="{BF3BA338-A906-F46A-70A6-1A2696DE985E}"/>
          </ac:cxnSpMkLst>
        </pc:cxnChg>
      </pc:sldChg>
      <pc:sldChg chg="addSp delSp modSp">
        <pc:chgData name="Cornet, R. (Ronald)" userId="S::r.cornet_amsterdamumc.nl#ext#@cingaccy.onmicrosoft.com::4769a3bf-af45-4090-bdfe-7fd20d51f28d" providerId="AD" clId="Web-{6B2A3DBE-C007-1DC9-0BF5-ADFF4BC6E3A8}" dt="2025-05-14T11:43:04.850" v="47"/>
        <pc:sldMkLst>
          <pc:docMk/>
          <pc:sldMk cId="1297182673" sldId="314"/>
        </pc:sldMkLst>
        <pc:spChg chg="add del">
          <ac:chgData name="Cornet, R. (Ronald)" userId="S::r.cornet_amsterdamumc.nl#ext#@cingaccy.onmicrosoft.com::4769a3bf-af45-4090-bdfe-7fd20d51f28d" providerId="AD" clId="Web-{6B2A3DBE-C007-1DC9-0BF5-ADFF4BC6E3A8}" dt="2025-05-14T11:43:03.881" v="44"/>
          <ac:spMkLst>
            <pc:docMk/>
            <pc:sldMk cId="1297182673" sldId="314"/>
            <ac:spMk id="12" creationId="{05AB3877-D381-19FD-ED2D-99DA29860547}"/>
          </ac:spMkLst>
        </pc:spChg>
        <pc:spChg chg="add del">
          <ac:chgData name="Cornet, R. (Ronald)" userId="S::r.cornet_amsterdamumc.nl#ext#@cingaccy.onmicrosoft.com::4769a3bf-af45-4090-bdfe-7fd20d51f28d" providerId="AD" clId="Web-{6B2A3DBE-C007-1DC9-0BF5-ADFF4BC6E3A8}" dt="2025-05-14T11:43:03.881" v="43"/>
          <ac:spMkLst>
            <pc:docMk/>
            <pc:sldMk cId="1297182673" sldId="314"/>
            <ac:spMk id="15" creationId="{391B5567-2660-A91A-109D-11B644F096A0}"/>
          </ac:spMkLst>
        </pc:spChg>
        <pc:spChg chg="add">
          <ac:chgData name="Cornet, R. (Ronald)" userId="S::r.cornet_amsterdamumc.nl#ext#@cingaccy.onmicrosoft.com::4769a3bf-af45-4090-bdfe-7fd20d51f28d" providerId="AD" clId="Web-{6B2A3DBE-C007-1DC9-0BF5-ADFF4BC6E3A8}" dt="2025-05-14T11:43:04.834" v="45"/>
          <ac:spMkLst>
            <pc:docMk/>
            <pc:sldMk cId="1297182673" sldId="314"/>
            <ac:spMk id="16" creationId="{09E57D83-A6ED-A810-D387-18D07B1C5A9A}"/>
          </ac:spMkLst>
        </pc:spChg>
        <pc:spChg chg="add del">
          <ac:chgData name="Cornet, R. (Ronald)" userId="S::r.cornet_amsterdamumc.nl#ext#@cingaccy.onmicrosoft.com::4769a3bf-af45-4090-bdfe-7fd20d51f28d" providerId="AD" clId="Web-{6B2A3DBE-C007-1DC9-0BF5-ADFF4BC6E3A8}" dt="2025-05-14T11:43:03.881" v="42"/>
          <ac:spMkLst>
            <pc:docMk/>
            <pc:sldMk cId="1297182673" sldId="314"/>
            <ac:spMk id="18" creationId="{09028CA7-691D-4B99-EDDA-77CE5FE22AE4}"/>
          </ac:spMkLst>
        </pc:spChg>
        <pc:spChg chg="add">
          <ac:chgData name="Cornet, R. (Ronald)" userId="S::r.cornet_amsterdamumc.nl#ext#@cingaccy.onmicrosoft.com::4769a3bf-af45-4090-bdfe-7fd20d51f28d" providerId="AD" clId="Web-{6B2A3DBE-C007-1DC9-0BF5-ADFF4BC6E3A8}" dt="2025-05-14T11:43:04.834" v="46"/>
          <ac:spMkLst>
            <pc:docMk/>
            <pc:sldMk cId="1297182673" sldId="314"/>
            <ac:spMk id="20" creationId="{21AB52F2-33DA-7A43-5EB1-5DC2C232A53D}"/>
          </ac:spMkLst>
        </pc:spChg>
        <pc:spChg chg="add">
          <ac:chgData name="Cornet, R. (Ronald)" userId="S::r.cornet_amsterdamumc.nl#ext#@cingaccy.onmicrosoft.com::4769a3bf-af45-4090-bdfe-7fd20d51f28d" providerId="AD" clId="Web-{6B2A3DBE-C007-1DC9-0BF5-ADFF4BC6E3A8}" dt="2025-05-14T11:43:04.850" v="47"/>
          <ac:spMkLst>
            <pc:docMk/>
            <pc:sldMk cId="1297182673" sldId="314"/>
            <ac:spMk id="22" creationId="{D73F8FA6-3806-51C9-836F-6F16CA67E73C}"/>
          </ac:spMkLst>
        </pc:spChg>
        <pc:cxnChg chg="add del">
          <ac:chgData name="Cornet, R. (Ronald)" userId="S::r.cornet_amsterdamumc.nl#ext#@cingaccy.onmicrosoft.com::4769a3bf-af45-4090-bdfe-7fd20d51f28d" providerId="AD" clId="Web-{6B2A3DBE-C007-1DC9-0BF5-ADFF4BC6E3A8}" dt="2025-05-14T11:41:19.455" v="14"/>
          <ac:cxnSpMkLst>
            <pc:docMk/>
            <pc:sldMk cId="1297182673" sldId="314"/>
            <ac:cxnSpMk id="5" creationId="{6AA2340B-65E6-C818-72ED-23BCE89785B8}"/>
          </ac:cxnSpMkLst>
        </pc:cxnChg>
        <pc:cxnChg chg="add del">
          <ac:chgData name="Cornet, R. (Ronald)" userId="S::r.cornet_amsterdamumc.nl#ext#@cingaccy.onmicrosoft.com::4769a3bf-af45-4090-bdfe-7fd20d51f28d" providerId="AD" clId="Web-{6B2A3DBE-C007-1DC9-0BF5-ADFF4BC6E3A8}" dt="2025-05-14T11:41:19.455" v="13"/>
          <ac:cxnSpMkLst>
            <pc:docMk/>
            <pc:sldMk cId="1297182673" sldId="314"/>
            <ac:cxnSpMk id="7" creationId="{3AFCC84F-52A1-B167-F96F-8E7317A6993A}"/>
          </ac:cxnSpMkLst>
        </pc:cxnChg>
        <pc:cxnChg chg="add del mod">
          <ac:chgData name="Cornet, R. (Ronald)" userId="S::r.cornet_amsterdamumc.nl#ext#@cingaccy.onmicrosoft.com::4769a3bf-af45-4090-bdfe-7fd20d51f28d" providerId="AD" clId="Web-{6B2A3DBE-C007-1DC9-0BF5-ADFF4BC6E3A8}" dt="2025-05-14T11:42:47.787" v="36"/>
          <ac:cxnSpMkLst>
            <pc:docMk/>
            <pc:sldMk cId="1297182673" sldId="314"/>
            <ac:cxnSpMk id="10" creationId="{F3EBD8DF-EF49-D9B2-2DDD-1F311396E41C}"/>
          </ac:cxnSpMkLst>
        </pc:cxnChg>
        <pc:cxnChg chg="add del">
          <ac:chgData name="Cornet, R. (Ronald)" userId="S::r.cornet_amsterdamumc.nl#ext#@cingaccy.onmicrosoft.com::4769a3bf-af45-4090-bdfe-7fd20d51f28d" providerId="AD" clId="Web-{6B2A3DBE-C007-1DC9-0BF5-ADFF4BC6E3A8}" dt="2025-05-14T11:41:19.455" v="12"/>
          <ac:cxnSpMkLst>
            <pc:docMk/>
            <pc:sldMk cId="1297182673" sldId="314"/>
            <ac:cxnSpMk id="11" creationId="{B761618E-B333-26D8-9931-55F88A6E2197}"/>
          </ac:cxnSpMkLst>
        </pc:cxnChg>
        <pc:cxnChg chg="add del mod">
          <ac:chgData name="Cornet, R. (Ronald)" userId="S::r.cornet_amsterdamumc.nl#ext#@cingaccy.onmicrosoft.com::4769a3bf-af45-4090-bdfe-7fd20d51f28d" providerId="AD" clId="Web-{6B2A3DBE-C007-1DC9-0BF5-ADFF4BC6E3A8}" dt="2025-05-14T11:42:47.787" v="37"/>
          <ac:cxnSpMkLst>
            <pc:docMk/>
            <pc:sldMk cId="1297182673" sldId="314"/>
            <ac:cxnSpMk id="13" creationId="{4CE7278E-AF63-9B11-96E8-3BE67D0F29EA}"/>
          </ac:cxnSpMkLst>
        </pc:cxnChg>
        <pc:cxnChg chg="add del mod">
          <ac:chgData name="Cornet, R. (Ronald)" userId="S::r.cornet_amsterdamumc.nl#ext#@cingaccy.onmicrosoft.com::4769a3bf-af45-4090-bdfe-7fd20d51f28d" providerId="AD" clId="Web-{6B2A3DBE-C007-1DC9-0BF5-ADFF4BC6E3A8}" dt="2025-05-14T11:42:47.787" v="38"/>
          <ac:cxnSpMkLst>
            <pc:docMk/>
            <pc:sldMk cId="1297182673" sldId="314"/>
            <ac:cxnSpMk id="17" creationId="{474902FF-C004-C37B-00DB-5D197510C82F}"/>
          </ac:cxnSpMkLst>
        </pc:cxnChg>
      </pc:sldChg>
    </pc:docChg>
  </pc:docChgLst>
  <pc:docChgLst>
    <pc:chgData name="Cornet, R. (Ronald)" userId="S::r.cornet_amsterdamumc.nl#ext#@cingaccy.onmicrosoft.com::4769a3bf-af45-4090-bdfe-7fd20d51f28d" providerId="AD" clId="Web-{C70FFA6B-AA06-A311-8F13-13886D9FE2D4}"/>
    <pc:docChg chg="addSld modSld">
      <pc:chgData name="Cornet, R. (Ronald)" userId="S::r.cornet_amsterdamumc.nl#ext#@cingaccy.onmicrosoft.com::4769a3bf-af45-4090-bdfe-7fd20d51f28d" providerId="AD" clId="Web-{C70FFA6B-AA06-A311-8F13-13886D9FE2D4}" dt="2025-05-14T06:26:48.551" v="21"/>
      <pc:docMkLst>
        <pc:docMk/>
      </pc:docMkLst>
      <pc:sldChg chg="modSp">
        <pc:chgData name="Cornet, R. (Ronald)" userId="S::r.cornet_amsterdamumc.nl#ext#@cingaccy.onmicrosoft.com::4769a3bf-af45-4090-bdfe-7fd20d51f28d" providerId="AD" clId="Web-{C70FFA6B-AA06-A311-8F13-13886D9FE2D4}" dt="2025-05-14T06:25:03.969" v="5" actId="20577"/>
        <pc:sldMkLst>
          <pc:docMk/>
          <pc:sldMk cId="744914530" sldId="257"/>
        </pc:sldMkLst>
        <pc:spChg chg="mod">
          <ac:chgData name="Cornet, R. (Ronald)" userId="S::r.cornet_amsterdamumc.nl#ext#@cingaccy.onmicrosoft.com::4769a3bf-af45-4090-bdfe-7fd20d51f28d" providerId="AD" clId="Web-{C70FFA6B-AA06-A311-8F13-13886D9FE2D4}" dt="2025-05-14T06:25:03.969" v="5" actId="20577"/>
          <ac:spMkLst>
            <pc:docMk/>
            <pc:sldMk cId="744914530" sldId="257"/>
            <ac:spMk id="5" creationId="{7B215890-C91F-45E1-87C0-E08A8D194E34}"/>
          </ac:spMkLst>
        </pc:spChg>
      </pc:sldChg>
      <pc:sldChg chg="add">
        <pc:chgData name="Cornet, R. (Ronald)" userId="S::r.cornet_amsterdamumc.nl#ext#@cingaccy.onmicrosoft.com::4769a3bf-af45-4090-bdfe-7fd20d51f28d" providerId="AD" clId="Web-{C70FFA6B-AA06-A311-8F13-13886D9FE2D4}" dt="2025-05-14T06:24:00.092" v="0"/>
        <pc:sldMkLst>
          <pc:docMk/>
          <pc:sldMk cId="1998628651" sldId="258"/>
        </pc:sldMkLst>
      </pc:sldChg>
      <pc:sldChg chg="modSp">
        <pc:chgData name="Cornet, R. (Ronald)" userId="S::r.cornet_amsterdamumc.nl#ext#@cingaccy.onmicrosoft.com::4769a3bf-af45-4090-bdfe-7fd20d51f28d" providerId="AD" clId="Web-{C70FFA6B-AA06-A311-8F13-13886D9FE2D4}" dt="2025-05-14T06:26:21.237" v="13" actId="1076"/>
        <pc:sldMkLst>
          <pc:docMk/>
          <pc:sldMk cId="2391755133" sldId="313"/>
        </pc:sldMkLst>
        <pc:spChg chg="mod">
          <ac:chgData name="Cornet, R. (Ronald)" userId="S::r.cornet_amsterdamumc.nl#ext#@cingaccy.onmicrosoft.com::4769a3bf-af45-4090-bdfe-7fd20d51f28d" providerId="AD" clId="Web-{C70FFA6B-AA06-A311-8F13-13886D9FE2D4}" dt="2025-05-14T06:26:21.222" v="10" actId="1076"/>
          <ac:spMkLst>
            <pc:docMk/>
            <pc:sldMk cId="2391755133" sldId="313"/>
            <ac:spMk id="20" creationId="{36C5D7FC-5049-EE16-6E2E-3765B100CDFF}"/>
          </ac:spMkLst>
        </pc:spChg>
        <pc:spChg chg="mod">
          <ac:chgData name="Cornet, R. (Ronald)" userId="S::r.cornet_amsterdamumc.nl#ext#@cingaccy.onmicrosoft.com::4769a3bf-af45-4090-bdfe-7fd20d51f28d" providerId="AD" clId="Web-{C70FFA6B-AA06-A311-8F13-13886D9FE2D4}" dt="2025-05-14T06:26:21.222" v="11" actId="1076"/>
          <ac:spMkLst>
            <pc:docMk/>
            <pc:sldMk cId="2391755133" sldId="313"/>
            <ac:spMk id="21" creationId="{7AABEF93-51DC-FC41-98C4-ABE231F232C6}"/>
          </ac:spMkLst>
        </pc:spChg>
        <pc:spChg chg="mod">
          <ac:chgData name="Cornet, R. (Ronald)" userId="S::r.cornet_amsterdamumc.nl#ext#@cingaccy.onmicrosoft.com::4769a3bf-af45-4090-bdfe-7fd20d51f28d" providerId="AD" clId="Web-{C70FFA6B-AA06-A311-8F13-13886D9FE2D4}" dt="2025-05-14T06:26:21.237" v="12" actId="1076"/>
          <ac:spMkLst>
            <pc:docMk/>
            <pc:sldMk cId="2391755133" sldId="313"/>
            <ac:spMk id="22" creationId="{4F682555-4DA1-97E7-5D4C-F948F53CE0FD}"/>
          </ac:spMkLst>
        </pc:spChg>
        <pc:spChg chg="mod">
          <ac:chgData name="Cornet, R. (Ronald)" userId="S::r.cornet_amsterdamumc.nl#ext#@cingaccy.onmicrosoft.com::4769a3bf-af45-4090-bdfe-7fd20d51f28d" providerId="AD" clId="Web-{C70FFA6B-AA06-A311-8F13-13886D9FE2D4}" dt="2025-05-14T06:26:21.237" v="13" actId="1076"/>
          <ac:spMkLst>
            <pc:docMk/>
            <pc:sldMk cId="2391755133" sldId="313"/>
            <ac:spMk id="23" creationId="{9F9F7E85-32E7-1EE6-462A-243D160486BA}"/>
          </ac:spMkLst>
        </pc:spChg>
      </pc:sldChg>
      <pc:sldChg chg="addSp delSp">
        <pc:chgData name="Cornet, R. (Ronald)" userId="S::r.cornet_amsterdamumc.nl#ext#@cingaccy.onmicrosoft.com::4769a3bf-af45-4090-bdfe-7fd20d51f28d" providerId="AD" clId="Web-{C70FFA6B-AA06-A311-8F13-13886D9FE2D4}" dt="2025-05-14T06:26:48.551" v="21"/>
        <pc:sldMkLst>
          <pc:docMk/>
          <pc:sldMk cId="1297182673" sldId="314"/>
        </pc:sldMkLst>
        <pc:spChg chg="del">
          <ac:chgData name="Cornet, R. (Ronald)" userId="S::r.cornet_amsterdamumc.nl#ext#@cingaccy.onmicrosoft.com::4769a3bf-af45-4090-bdfe-7fd20d51f28d" providerId="AD" clId="Web-{C70FFA6B-AA06-A311-8F13-13886D9FE2D4}" dt="2025-05-14T06:26:34.378" v="17"/>
          <ac:spMkLst>
            <pc:docMk/>
            <pc:sldMk cId="1297182673" sldId="314"/>
            <ac:spMk id="5" creationId="{FD408FAD-87C2-0F9B-25B8-66B4BAF8D6AB}"/>
          </ac:spMkLst>
        </pc:spChg>
        <pc:spChg chg="del">
          <ac:chgData name="Cornet, R. (Ronald)" userId="S::r.cornet_amsterdamumc.nl#ext#@cingaccy.onmicrosoft.com::4769a3bf-af45-4090-bdfe-7fd20d51f28d" providerId="AD" clId="Web-{C70FFA6B-AA06-A311-8F13-13886D9FE2D4}" dt="2025-05-14T06:26:34.378" v="16"/>
          <ac:spMkLst>
            <pc:docMk/>
            <pc:sldMk cId="1297182673" sldId="314"/>
            <ac:spMk id="6" creationId="{33F6842A-B272-62FE-A699-543457A36CAC}"/>
          </ac:spMkLst>
        </pc:spChg>
        <pc:spChg chg="del">
          <ac:chgData name="Cornet, R. (Ronald)" userId="S::r.cornet_amsterdamumc.nl#ext#@cingaccy.onmicrosoft.com::4769a3bf-af45-4090-bdfe-7fd20d51f28d" providerId="AD" clId="Web-{C70FFA6B-AA06-A311-8F13-13886D9FE2D4}" dt="2025-05-14T06:26:34.378" v="15"/>
          <ac:spMkLst>
            <pc:docMk/>
            <pc:sldMk cId="1297182673" sldId="314"/>
            <ac:spMk id="7" creationId="{7AB96A31-2C78-B7E0-6DF3-1A053844D5B6}"/>
          </ac:spMkLst>
        </pc:spChg>
        <pc:spChg chg="del">
          <ac:chgData name="Cornet, R. (Ronald)" userId="S::r.cornet_amsterdamumc.nl#ext#@cingaccy.onmicrosoft.com::4769a3bf-af45-4090-bdfe-7fd20d51f28d" providerId="AD" clId="Web-{C70FFA6B-AA06-A311-8F13-13886D9FE2D4}" dt="2025-05-14T06:26:34.378" v="14"/>
          <ac:spMkLst>
            <pc:docMk/>
            <pc:sldMk cId="1297182673" sldId="314"/>
            <ac:spMk id="8" creationId="{997A2FBC-8805-F9C2-2FEB-636667BD4BA3}"/>
          </ac:spMkLst>
        </pc:spChg>
        <pc:spChg chg="add">
          <ac:chgData name="Cornet, R. (Ronald)" userId="S::r.cornet_amsterdamumc.nl#ext#@cingaccy.onmicrosoft.com::4769a3bf-af45-4090-bdfe-7fd20d51f28d" providerId="AD" clId="Web-{C70FFA6B-AA06-A311-8F13-13886D9FE2D4}" dt="2025-05-14T06:26:48.519" v="18"/>
          <ac:spMkLst>
            <pc:docMk/>
            <pc:sldMk cId="1297182673" sldId="314"/>
            <ac:spMk id="9" creationId="{F3B79F12-5297-F2E3-2FA4-1A20900F5C09}"/>
          </ac:spMkLst>
        </pc:spChg>
        <pc:spChg chg="add">
          <ac:chgData name="Cornet, R. (Ronald)" userId="S::r.cornet_amsterdamumc.nl#ext#@cingaccy.onmicrosoft.com::4769a3bf-af45-4090-bdfe-7fd20d51f28d" providerId="AD" clId="Web-{C70FFA6B-AA06-A311-8F13-13886D9FE2D4}" dt="2025-05-14T06:26:48.535" v="19"/>
          <ac:spMkLst>
            <pc:docMk/>
            <pc:sldMk cId="1297182673" sldId="314"/>
            <ac:spMk id="12" creationId="{05AB3877-D381-19FD-ED2D-99DA29860547}"/>
          </ac:spMkLst>
        </pc:spChg>
        <pc:spChg chg="add">
          <ac:chgData name="Cornet, R. (Ronald)" userId="S::r.cornet_amsterdamumc.nl#ext#@cingaccy.onmicrosoft.com::4769a3bf-af45-4090-bdfe-7fd20d51f28d" providerId="AD" clId="Web-{C70FFA6B-AA06-A311-8F13-13886D9FE2D4}" dt="2025-05-14T06:26:48.535" v="20"/>
          <ac:spMkLst>
            <pc:docMk/>
            <pc:sldMk cId="1297182673" sldId="314"/>
            <ac:spMk id="15" creationId="{391B5567-2660-A91A-109D-11B644F096A0}"/>
          </ac:spMkLst>
        </pc:spChg>
        <pc:spChg chg="add">
          <ac:chgData name="Cornet, R. (Ronald)" userId="S::r.cornet_amsterdamumc.nl#ext#@cingaccy.onmicrosoft.com::4769a3bf-af45-4090-bdfe-7fd20d51f28d" providerId="AD" clId="Web-{C70FFA6B-AA06-A311-8F13-13886D9FE2D4}" dt="2025-05-14T06:26:48.551" v="21"/>
          <ac:spMkLst>
            <pc:docMk/>
            <pc:sldMk cId="1297182673" sldId="314"/>
            <ac:spMk id="18" creationId="{09028CA7-691D-4B99-EDDA-77CE5FE22AE4}"/>
          </ac:spMkLst>
        </pc:spChg>
      </pc:sldChg>
    </pc:docChg>
  </pc:docChgLst>
  <pc:docChgLst>
    <pc:chgData name="Cornet, R. (Ronald)" userId="S::r.cornet_amsterdamumc.nl#ext#@cingaccy.onmicrosoft.com::4769a3bf-af45-4090-bdfe-7fd20d51f28d" providerId="AD" clId="Web-{FFC3D5AD-9EE3-F92B-55CD-DEDC9D82E022}"/>
    <pc:docChg chg="addSld modSld">
      <pc:chgData name="Cornet, R. (Ronald)" userId="S::r.cornet_amsterdamumc.nl#ext#@cingaccy.onmicrosoft.com::4769a3bf-af45-4090-bdfe-7fd20d51f28d" providerId="AD" clId="Web-{FFC3D5AD-9EE3-F92B-55CD-DEDC9D82E022}" dt="2025-05-13T08:31:31.491" v="31" actId="20577"/>
      <pc:docMkLst>
        <pc:docMk/>
      </pc:docMkLst>
      <pc:sldChg chg="modSp">
        <pc:chgData name="Cornet, R. (Ronald)" userId="S::r.cornet_amsterdamumc.nl#ext#@cingaccy.onmicrosoft.com::4769a3bf-af45-4090-bdfe-7fd20d51f28d" providerId="AD" clId="Web-{FFC3D5AD-9EE3-F92B-55CD-DEDC9D82E022}" dt="2025-05-13T07:36:32.680" v="9" actId="20577"/>
        <pc:sldMkLst>
          <pc:docMk/>
          <pc:sldMk cId="3637079420" sldId="310"/>
        </pc:sldMkLst>
        <pc:spChg chg="mod">
          <ac:chgData name="Cornet, R. (Ronald)" userId="S::r.cornet_amsterdamumc.nl#ext#@cingaccy.onmicrosoft.com::4769a3bf-af45-4090-bdfe-7fd20d51f28d" providerId="AD" clId="Web-{FFC3D5AD-9EE3-F92B-55CD-DEDC9D82E022}" dt="2025-05-13T07:36:32.680" v="9" actId="20577"/>
          <ac:spMkLst>
            <pc:docMk/>
            <pc:sldMk cId="3637079420" sldId="310"/>
            <ac:spMk id="3" creationId="{F04431B8-7549-4E35-F33A-83A6C3099BA7}"/>
          </ac:spMkLst>
        </pc:spChg>
      </pc:sldChg>
      <pc:sldChg chg="modSp new">
        <pc:chgData name="Cornet, R. (Ronald)" userId="S::r.cornet_amsterdamumc.nl#ext#@cingaccy.onmicrosoft.com::4769a3bf-af45-4090-bdfe-7fd20d51f28d" providerId="AD" clId="Web-{FFC3D5AD-9EE3-F92B-55CD-DEDC9D82E022}" dt="2025-05-13T08:31:31.491" v="31" actId="20577"/>
        <pc:sldMkLst>
          <pc:docMk/>
          <pc:sldMk cId="1726315292" sldId="311"/>
        </pc:sldMkLst>
        <pc:spChg chg="mod">
          <ac:chgData name="Cornet, R. (Ronald)" userId="S::r.cornet_amsterdamumc.nl#ext#@cingaccy.onmicrosoft.com::4769a3bf-af45-4090-bdfe-7fd20d51f28d" providerId="AD" clId="Web-{FFC3D5AD-9EE3-F92B-55CD-DEDC9D82E022}" dt="2025-05-13T08:30:56.255" v="14" actId="20577"/>
          <ac:spMkLst>
            <pc:docMk/>
            <pc:sldMk cId="1726315292" sldId="311"/>
            <ac:spMk id="2" creationId="{E48C7251-785C-F5D8-CC16-FC47BF5296F8}"/>
          </ac:spMkLst>
        </pc:spChg>
        <pc:spChg chg="mod">
          <ac:chgData name="Cornet, R. (Ronald)" userId="S::r.cornet_amsterdamumc.nl#ext#@cingaccy.onmicrosoft.com::4769a3bf-af45-4090-bdfe-7fd20d51f28d" providerId="AD" clId="Web-{FFC3D5AD-9EE3-F92B-55CD-DEDC9D82E022}" dt="2025-05-13T08:31:31.491" v="31" actId="20577"/>
          <ac:spMkLst>
            <pc:docMk/>
            <pc:sldMk cId="1726315292" sldId="311"/>
            <ac:spMk id="3" creationId="{104F444D-97CB-2B38-A01B-C6427EB03425}"/>
          </ac:spMkLst>
        </pc:spChg>
      </pc:sldChg>
    </pc:docChg>
  </pc:docChgLst>
  <pc:docChgLst>
    <pc:chgData name="Cornet, R. (Ronald)" userId="7c076f80-1d5a-4d79-ad72-e1750d96c801" providerId="ADAL" clId="{28A9CBCA-65AB-48BC-9537-BE7BE1C15F20}"/>
    <pc:docChg chg="undo custSel addSld delSld modSld">
      <pc:chgData name="Cornet, R. (Ronald)" userId="7c076f80-1d5a-4d79-ad72-e1750d96c801" providerId="ADAL" clId="{28A9CBCA-65AB-48BC-9537-BE7BE1C15F20}" dt="2025-05-11T08:26:36.394" v="19" actId="20577"/>
      <pc:docMkLst>
        <pc:docMk/>
      </pc:docMkLst>
      <pc:sldChg chg="modSp mod">
        <pc:chgData name="Cornet, R. (Ronald)" userId="7c076f80-1d5a-4d79-ad72-e1750d96c801" providerId="ADAL" clId="{28A9CBCA-65AB-48BC-9537-BE7BE1C15F20}" dt="2025-05-11T08:26:36.394" v="19" actId="20577"/>
        <pc:sldMkLst>
          <pc:docMk/>
          <pc:sldMk cId="744914530" sldId="257"/>
        </pc:sldMkLst>
        <pc:spChg chg="mod">
          <ac:chgData name="Cornet, R. (Ronald)" userId="7c076f80-1d5a-4d79-ad72-e1750d96c801" providerId="ADAL" clId="{28A9CBCA-65AB-48BC-9537-BE7BE1C15F20}" dt="2025-05-11T08:26:36.394" v="19" actId="20577"/>
          <ac:spMkLst>
            <pc:docMk/>
            <pc:sldMk cId="744914530" sldId="257"/>
            <ac:spMk id="5" creationId="{7B215890-C91F-45E1-87C0-E08A8D194E34}"/>
          </ac:spMkLst>
        </pc:spChg>
      </pc:sldChg>
      <pc:sldChg chg="del">
        <pc:chgData name="Cornet, R. (Ronald)" userId="7c076f80-1d5a-4d79-ad72-e1750d96c801" providerId="ADAL" clId="{28A9CBCA-65AB-48BC-9537-BE7BE1C15F20}" dt="2025-05-11T08:26:25.807" v="3" actId="47"/>
        <pc:sldMkLst>
          <pc:docMk/>
          <pc:sldMk cId="1998628651" sldId="258"/>
        </pc:sldMkLst>
      </pc:sldChg>
      <pc:sldChg chg="del">
        <pc:chgData name="Cornet, R. (Ronald)" userId="7c076f80-1d5a-4d79-ad72-e1750d96c801" providerId="ADAL" clId="{28A9CBCA-65AB-48BC-9537-BE7BE1C15F20}" dt="2025-05-11T08:26:17.646" v="2" actId="47"/>
        <pc:sldMkLst>
          <pc:docMk/>
          <pc:sldMk cId="756010179" sldId="260"/>
        </pc:sldMkLst>
      </pc:sldChg>
      <pc:sldChg chg="del">
        <pc:chgData name="Cornet, R. (Ronald)" userId="7c076f80-1d5a-4d79-ad72-e1750d96c801" providerId="ADAL" clId="{28A9CBCA-65AB-48BC-9537-BE7BE1C15F20}" dt="2025-05-11T08:26:17.646" v="2" actId="47"/>
        <pc:sldMkLst>
          <pc:docMk/>
          <pc:sldMk cId="1527010656" sldId="261"/>
        </pc:sldMkLst>
      </pc:sldChg>
      <pc:sldChg chg="del">
        <pc:chgData name="Cornet, R. (Ronald)" userId="7c076f80-1d5a-4d79-ad72-e1750d96c801" providerId="ADAL" clId="{28A9CBCA-65AB-48BC-9537-BE7BE1C15F20}" dt="2025-05-11T08:26:17.646" v="2" actId="47"/>
        <pc:sldMkLst>
          <pc:docMk/>
          <pc:sldMk cId="1709884957" sldId="262"/>
        </pc:sldMkLst>
      </pc:sldChg>
      <pc:sldChg chg="del">
        <pc:chgData name="Cornet, R. (Ronald)" userId="7c076f80-1d5a-4d79-ad72-e1750d96c801" providerId="ADAL" clId="{28A9CBCA-65AB-48BC-9537-BE7BE1C15F20}" dt="2025-05-11T08:26:17.646" v="2" actId="47"/>
        <pc:sldMkLst>
          <pc:docMk/>
          <pc:sldMk cId="2190297324" sldId="265"/>
        </pc:sldMkLst>
      </pc:sldChg>
      <pc:sldChg chg="del">
        <pc:chgData name="Cornet, R. (Ronald)" userId="7c076f80-1d5a-4d79-ad72-e1750d96c801" providerId="ADAL" clId="{28A9CBCA-65AB-48BC-9537-BE7BE1C15F20}" dt="2025-05-11T08:26:17.646" v="2" actId="47"/>
        <pc:sldMkLst>
          <pc:docMk/>
          <pc:sldMk cId="101622736" sldId="266"/>
        </pc:sldMkLst>
      </pc:sldChg>
      <pc:sldChg chg="del">
        <pc:chgData name="Cornet, R. (Ronald)" userId="7c076f80-1d5a-4d79-ad72-e1750d96c801" providerId="ADAL" clId="{28A9CBCA-65AB-48BC-9537-BE7BE1C15F20}" dt="2025-05-11T08:26:17.646" v="2" actId="47"/>
        <pc:sldMkLst>
          <pc:docMk/>
          <pc:sldMk cId="3870663754" sldId="267"/>
        </pc:sldMkLst>
      </pc:sldChg>
      <pc:sldChg chg="del">
        <pc:chgData name="Cornet, R. (Ronald)" userId="7c076f80-1d5a-4d79-ad72-e1750d96c801" providerId="ADAL" clId="{28A9CBCA-65AB-48BC-9537-BE7BE1C15F20}" dt="2025-05-11T08:26:17.646" v="2" actId="47"/>
        <pc:sldMkLst>
          <pc:docMk/>
          <pc:sldMk cId="643279517" sldId="268"/>
        </pc:sldMkLst>
      </pc:sldChg>
      <pc:sldChg chg="del">
        <pc:chgData name="Cornet, R. (Ronald)" userId="7c076f80-1d5a-4d79-ad72-e1750d96c801" providerId="ADAL" clId="{28A9CBCA-65AB-48BC-9537-BE7BE1C15F20}" dt="2025-05-11T08:26:17.646" v="2" actId="47"/>
        <pc:sldMkLst>
          <pc:docMk/>
          <pc:sldMk cId="3093813420" sldId="269"/>
        </pc:sldMkLst>
      </pc:sldChg>
      <pc:sldChg chg="del">
        <pc:chgData name="Cornet, R. (Ronald)" userId="7c076f80-1d5a-4d79-ad72-e1750d96c801" providerId="ADAL" clId="{28A9CBCA-65AB-48BC-9537-BE7BE1C15F20}" dt="2025-05-11T08:26:17.646" v="2" actId="47"/>
        <pc:sldMkLst>
          <pc:docMk/>
          <pc:sldMk cId="2771431397" sldId="303"/>
        </pc:sldMkLst>
      </pc:sldChg>
      <pc:sldChg chg="del">
        <pc:chgData name="Cornet, R. (Ronald)" userId="7c076f80-1d5a-4d79-ad72-e1750d96c801" providerId="ADAL" clId="{28A9CBCA-65AB-48BC-9537-BE7BE1C15F20}" dt="2025-05-11T08:26:17.646" v="2" actId="47"/>
        <pc:sldMkLst>
          <pc:docMk/>
          <pc:sldMk cId="127493400" sldId="304"/>
        </pc:sldMkLst>
      </pc:sldChg>
      <pc:sldChg chg="add del">
        <pc:chgData name="Cornet, R. (Ronald)" userId="7c076f80-1d5a-4d79-ad72-e1750d96c801" providerId="ADAL" clId="{28A9CBCA-65AB-48BC-9537-BE7BE1C15F20}" dt="2025-05-11T08:25:24.083" v="1" actId="47"/>
        <pc:sldMkLst>
          <pc:docMk/>
          <pc:sldMk cId="1543721879" sldId="305"/>
        </pc:sldMkLst>
      </pc:sldChg>
      <pc:sldChg chg="add del">
        <pc:chgData name="Cornet, R. (Ronald)" userId="7c076f80-1d5a-4d79-ad72-e1750d96c801" providerId="ADAL" clId="{28A9CBCA-65AB-48BC-9537-BE7BE1C15F20}" dt="2025-05-11T08:25:24.083" v="1" actId="47"/>
        <pc:sldMkLst>
          <pc:docMk/>
          <pc:sldMk cId="2267186353" sldId="306"/>
        </pc:sldMkLst>
      </pc:sldChg>
      <pc:sldChg chg="add del">
        <pc:chgData name="Cornet, R. (Ronald)" userId="7c076f80-1d5a-4d79-ad72-e1750d96c801" providerId="ADAL" clId="{28A9CBCA-65AB-48BC-9537-BE7BE1C15F20}" dt="2025-05-11T08:25:24.083" v="1" actId="47"/>
        <pc:sldMkLst>
          <pc:docMk/>
          <pc:sldMk cId="2530850016" sldId="307"/>
        </pc:sldMkLst>
      </pc:sldChg>
      <pc:sldChg chg="add del">
        <pc:chgData name="Cornet, R. (Ronald)" userId="7c076f80-1d5a-4d79-ad72-e1750d96c801" providerId="ADAL" clId="{28A9CBCA-65AB-48BC-9537-BE7BE1C15F20}" dt="2025-05-11T08:25:24.083" v="1" actId="47"/>
        <pc:sldMkLst>
          <pc:docMk/>
          <pc:sldMk cId="1541934479" sldId="308"/>
        </pc:sldMkLst>
      </pc:sldChg>
      <pc:sldChg chg="add del">
        <pc:chgData name="Cornet, R. (Ronald)" userId="7c076f80-1d5a-4d79-ad72-e1750d96c801" providerId="ADAL" clId="{28A9CBCA-65AB-48BC-9537-BE7BE1C15F20}" dt="2025-05-11T08:25:24.083" v="1" actId="47"/>
        <pc:sldMkLst>
          <pc:docMk/>
          <pc:sldMk cId="4183681092" sldId="309"/>
        </pc:sldMkLst>
      </pc:sldChg>
    </pc:docChg>
  </pc:docChgLst>
  <pc:docChgLst>
    <pc:chgData name="Cornet, R. (Ronald)" userId="S::r.cornet_amsterdamumc.nl#ext#@cingaccy.onmicrosoft.com::4769a3bf-af45-4090-bdfe-7fd20d51f28d" providerId="AD" clId="Web-{10A39A01-BEAB-CB6A-45FE-269E2400118A}"/>
    <pc:docChg chg="addSld delSld modSld">
      <pc:chgData name="Cornet, R. (Ronald)" userId="S::r.cornet_amsterdamumc.nl#ext#@cingaccy.onmicrosoft.com::4769a3bf-af45-4090-bdfe-7fd20d51f28d" providerId="AD" clId="Web-{10A39A01-BEAB-CB6A-45FE-269E2400118A}" dt="2025-05-13T07:13:26.920" v="43" actId="20577"/>
      <pc:docMkLst>
        <pc:docMk/>
      </pc:docMkLst>
      <pc:sldChg chg="del">
        <pc:chgData name="Cornet, R. (Ronald)" userId="S::r.cornet_amsterdamumc.nl#ext#@cingaccy.onmicrosoft.com::4769a3bf-af45-4090-bdfe-7fd20d51f28d" providerId="AD" clId="Web-{10A39A01-BEAB-CB6A-45FE-269E2400118A}" dt="2025-05-13T06:49:29.542" v="0"/>
        <pc:sldMkLst>
          <pc:docMk/>
          <pc:sldMk cId="4209396496" sldId="259"/>
        </pc:sldMkLst>
      </pc:sldChg>
      <pc:sldChg chg="modSp">
        <pc:chgData name="Cornet, R. (Ronald)" userId="S::r.cornet_amsterdamumc.nl#ext#@cingaccy.onmicrosoft.com::4769a3bf-af45-4090-bdfe-7fd20d51f28d" providerId="AD" clId="Web-{10A39A01-BEAB-CB6A-45FE-269E2400118A}" dt="2025-05-13T07:12:28.184" v="23" actId="20577"/>
        <pc:sldMkLst>
          <pc:docMk/>
          <pc:sldMk cId="1543721879" sldId="305"/>
        </pc:sldMkLst>
        <pc:spChg chg="mod">
          <ac:chgData name="Cornet, R. (Ronald)" userId="S::r.cornet_amsterdamumc.nl#ext#@cingaccy.onmicrosoft.com::4769a3bf-af45-4090-bdfe-7fd20d51f28d" providerId="AD" clId="Web-{10A39A01-BEAB-CB6A-45FE-269E2400118A}" dt="2025-05-13T06:50:59.498" v="22" actId="20577"/>
          <ac:spMkLst>
            <pc:docMk/>
            <pc:sldMk cId="1543721879" sldId="305"/>
            <ac:spMk id="2" creationId="{2613C120-86F2-7434-492D-B549A0E053ED}"/>
          </ac:spMkLst>
        </pc:spChg>
        <pc:spChg chg="mod">
          <ac:chgData name="Cornet, R. (Ronald)" userId="S::r.cornet_amsterdamumc.nl#ext#@cingaccy.onmicrosoft.com::4769a3bf-af45-4090-bdfe-7fd20d51f28d" providerId="AD" clId="Web-{10A39A01-BEAB-CB6A-45FE-269E2400118A}" dt="2025-05-13T07:12:28.184" v="23" actId="20577"/>
          <ac:spMkLst>
            <pc:docMk/>
            <pc:sldMk cId="1543721879" sldId="305"/>
            <ac:spMk id="3" creationId="{9895B7A8-D6B0-0325-375A-FFC124F18527}"/>
          </ac:spMkLst>
        </pc:spChg>
      </pc:sldChg>
      <pc:sldChg chg="modSp new">
        <pc:chgData name="Cornet, R. (Ronald)" userId="S::r.cornet_amsterdamumc.nl#ext#@cingaccy.onmicrosoft.com::4769a3bf-af45-4090-bdfe-7fd20d51f28d" providerId="AD" clId="Web-{10A39A01-BEAB-CB6A-45FE-269E2400118A}" dt="2025-05-13T07:13:26.920" v="43" actId="20577"/>
        <pc:sldMkLst>
          <pc:docMk/>
          <pc:sldMk cId="3637079420" sldId="310"/>
        </pc:sldMkLst>
        <pc:spChg chg="mod">
          <ac:chgData name="Cornet, R. (Ronald)" userId="S::r.cornet_amsterdamumc.nl#ext#@cingaccy.onmicrosoft.com::4769a3bf-af45-4090-bdfe-7fd20d51f28d" providerId="AD" clId="Web-{10A39A01-BEAB-CB6A-45FE-269E2400118A}" dt="2025-05-13T07:12:46.966" v="39" actId="20577"/>
          <ac:spMkLst>
            <pc:docMk/>
            <pc:sldMk cId="3637079420" sldId="310"/>
            <ac:spMk id="2" creationId="{175B1FF1-7C65-936A-08F7-3CCF6C38FC86}"/>
          </ac:spMkLst>
        </pc:spChg>
        <pc:spChg chg="mod">
          <ac:chgData name="Cornet, R. (Ronald)" userId="S::r.cornet_amsterdamumc.nl#ext#@cingaccy.onmicrosoft.com::4769a3bf-af45-4090-bdfe-7fd20d51f28d" providerId="AD" clId="Web-{10A39A01-BEAB-CB6A-45FE-269E2400118A}" dt="2025-05-13T07:13:26.920" v="43" actId="20577"/>
          <ac:spMkLst>
            <pc:docMk/>
            <pc:sldMk cId="3637079420" sldId="310"/>
            <ac:spMk id="3" creationId="{F04431B8-7549-4E35-F33A-83A6C3099BA7}"/>
          </ac:spMkLst>
        </pc:spChg>
      </pc:sldChg>
    </pc:docChg>
  </pc:docChgLst>
  <pc:docChgLst>
    <pc:chgData name="Cornet, R. (Ronald)" userId="S::r.cornet_amsterdamumc.nl#ext#@cingaccy.onmicrosoft.com::4769a3bf-af45-4090-bdfe-7fd20d51f28d" providerId="AD" clId="Web-{1721075D-5080-1994-E776-664D22642E1F}"/>
    <pc:docChg chg="modSld">
      <pc:chgData name="Cornet, R. (Ronald)" userId="S::r.cornet_amsterdamumc.nl#ext#@cingaccy.onmicrosoft.com::4769a3bf-af45-4090-bdfe-7fd20d51f28d" providerId="AD" clId="Web-{1721075D-5080-1994-E776-664D22642E1F}" dt="2025-05-14T18:35:48.050" v="8"/>
      <pc:docMkLst>
        <pc:docMk/>
      </pc:docMkLst>
      <pc:sldChg chg="addSp delSp modSp">
        <pc:chgData name="Cornet, R. (Ronald)" userId="S::r.cornet_amsterdamumc.nl#ext#@cingaccy.onmicrosoft.com::4769a3bf-af45-4090-bdfe-7fd20d51f28d" providerId="AD" clId="Web-{1721075D-5080-1994-E776-664D22642E1F}" dt="2025-05-14T18:35:48.050" v="8"/>
        <pc:sldMkLst>
          <pc:docMk/>
          <pc:sldMk cId="992102003" sldId="319"/>
        </pc:sldMkLst>
        <pc:spChg chg="mod">
          <ac:chgData name="Cornet, R. (Ronald)" userId="S::r.cornet_amsterdamumc.nl#ext#@cingaccy.onmicrosoft.com::4769a3bf-af45-4090-bdfe-7fd20d51f28d" providerId="AD" clId="Web-{1721075D-5080-1994-E776-664D22642E1F}" dt="2025-05-14T18:35:41.534" v="7" actId="1076"/>
          <ac:spMkLst>
            <pc:docMk/>
            <pc:sldMk cId="992102003" sldId="319"/>
            <ac:spMk id="3" creationId="{9C3CC2BB-B466-0117-C704-305DD3E33793}"/>
          </ac:spMkLst>
        </pc:spChg>
        <pc:spChg chg="add mod">
          <ac:chgData name="Cornet, R. (Ronald)" userId="S::r.cornet_amsterdamumc.nl#ext#@cingaccy.onmicrosoft.com::4769a3bf-af45-4090-bdfe-7fd20d51f28d" providerId="AD" clId="Web-{1721075D-5080-1994-E776-664D22642E1F}" dt="2025-05-14T18:34:30.877" v="2" actId="1076"/>
          <ac:spMkLst>
            <pc:docMk/>
            <pc:sldMk cId="992102003" sldId="319"/>
            <ac:spMk id="4" creationId="{A3BD7967-BE51-79E1-2FED-8058BD9BE618}"/>
          </ac:spMkLst>
        </pc:spChg>
        <pc:spChg chg="add del mod">
          <ac:chgData name="Cornet, R. (Ronald)" userId="S::r.cornet_amsterdamumc.nl#ext#@cingaccy.onmicrosoft.com::4769a3bf-af45-4090-bdfe-7fd20d51f28d" providerId="AD" clId="Web-{1721075D-5080-1994-E776-664D22642E1F}" dt="2025-05-14T18:35:48.050" v="8"/>
          <ac:spMkLst>
            <pc:docMk/>
            <pc:sldMk cId="992102003" sldId="319"/>
            <ac:spMk id="5" creationId="{BC9F8B74-A033-87BA-E7BF-3F50B0D0DDC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178345-CCC5-41F3-9F37-337BF214C1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AA741-D8AE-4C9A-9319-144AEEB48A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2AEAC-CD5E-4EEE-8236-248831575120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0A13F-FBA7-43CE-BFFA-C444474100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6B68C-6E88-4E3F-946E-56E92579EB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1DFE-22A5-4CDF-9B60-3C436AF7A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33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287F-A1B3-41AB-9CEF-FE67C7CA5E1A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3220D-AE7A-444C-82A7-D16C85E31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0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6D3A-8D39-68CA-01CB-8181684A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61043-55CA-62A3-A25C-BFCCAB5E5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E8E1A-F2B7-DDF7-8B95-42CACE93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03321-82F8-B1D5-0CA6-6555E6A7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584C5-CECA-340D-7AF2-95BED44F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A3412D2-338A-F57B-F216-2BA0359806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>
            <a:off x="-1" y="1007858"/>
            <a:ext cx="2038525" cy="58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594240-1232-4E24-BB27-8FF9FCAAD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74434"/>
            <a:ext cx="2316454" cy="7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26BF70-374B-4C4B-AE99-2437EB2FA0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5944" y="6176948"/>
            <a:ext cx="3046056" cy="681052"/>
          </a:xfrm>
          <a:prstGeom prst="rect">
            <a:avLst/>
          </a:prstGeom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id="{7E42547F-BEC1-441D-9CFB-20F9F44877E9}"/>
              </a:ext>
            </a:extLst>
          </p:cNvPr>
          <p:cNvGrpSpPr/>
          <p:nvPr userDrawn="1"/>
        </p:nvGrpSpPr>
        <p:grpSpPr>
          <a:xfrm>
            <a:off x="3588452" y="5701553"/>
            <a:ext cx="1503501" cy="1380565"/>
            <a:chOff x="0" y="0"/>
            <a:chExt cx="2708655" cy="27465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A307B5A-5B6A-4131-BE2F-30D79F9181AC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24033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807A-4725-7B1C-6A7D-5B6EF5A3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E93F-0B1F-9E1D-B287-B7CB16D7D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17691-EB03-F50F-5AC6-96322604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2C511-4B7E-3809-B3CE-0D8A56CB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7F8F5-2D91-52A3-696D-DF728466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79DFEAD-65BD-5692-1DC5-6BF5721475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>
            <a:off x="1" y="3967992"/>
            <a:ext cx="1010230" cy="289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9B06AFD-7F36-23AD-D70E-67DDB7656F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5400000">
            <a:off x="10146789" y="-988197"/>
            <a:ext cx="1057013" cy="30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6DD86A-C851-4D4E-A45B-A909601FE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74434"/>
            <a:ext cx="2316454" cy="783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FA2E6C-C77B-47DE-9A67-D20629EC9D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5944" y="6176948"/>
            <a:ext cx="3046056" cy="681052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7558B5BC-638F-4255-9DC5-BD9F19F8CFA2}"/>
              </a:ext>
            </a:extLst>
          </p:cNvPr>
          <p:cNvGrpSpPr/>
          <p:nvPr userDrawn="1"/>
        </p:nvGrpSpPr>
        <p:grpSpPr>
          <a:xfrm>
            <a:off x="3597417" y="5737412"/>
            <a:ext cx="1503501" cy="1380565"/>
            <a:chOff x="0" y="0"/>
            <a:chExt cx="2708655" cy="2746587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0D77105-5A4E-44F1-954C-B155A0F46C3D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84242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0B1D-830F-3BF4-5ECE-774069CD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C1C36-8DC7-40AA-407D-0D1748593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E0B62-82F0-C1C3-7737-69052A73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E14F-2C8E-6634-01AB-37C4552C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F6592-C1FF-C717-4153-A78ED3A5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1C5F2F2-D440-DB60-8ADD-80E188EC2C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flipH="1" flipV="1">
            <a:off x="11054176" y="1728131"/>
            <a:ext cx="1137824" cy="32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383ADFA-4197-DF93-EBF0-924D86EFDC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16200000">
            <a:off x="902468" y="5008879"/>
            <a:ext cx="955669" cy="27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B6CCA9-9EFF-4E98-BD8C-4A03C70CC0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73" y="6062759"/>
            <a:ext cx="2316454" cy="783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21F8E9-BD11-4109-A26F-B9F3419AF5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5944" y="6176948"/>
            <a:ext cx="3046056" cy="681052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DCC67AA1-8315-4AFA-AF90-B29D90BE6913}"/>
              </a:ext>
            </a:extLst>
          </p:cNvPr>
          <p:cNvGrpSpPr/>
          <p:nvPr userDrawn="1"/>
        </p:nvGrpSpPr>
        <p:grpSpPr>
          <a:xfrm>
            <a:off x="4906264" y="5692588"/>
            <a:ext cx="1503501" cy="1380565"/>
            <a:chOff x="0" y="0"/>
            <a:chExt cx="2708655" cy="274658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7A36E6-2369-489B-B383-E5EB25FA7F53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55558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845DC-6AA5-0FE1-A276-B09AA785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BB69-9095-FB43-F8BA-09B646AB6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3EBF3-E6B9-772A-CBF0-FB35120D8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9092F-F50E-8692-5849-2D78C843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8AE9F-F373-0F34-68C7-030CA4CE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76503-67C6-39B4-09C4-1C66778B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7E33A8D-32D9-FD63-AE90-402B0776008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16200000">
            <a:off x="890160" y="5015689"/>
            <a:ext cx="952150" cy="27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013DAC-CD38-46DF-9CEF-8D4623121E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73" y="6062759"/>
            <a:ext cx="2316454" cy="783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3865E4-EAE3-4F86-9259-8E8F13236F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5944" y="6176948"/>
            <a:ext cx="3046056" cy="681052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456E82AE-CBA5-4148-A9A7-D0133B6EA30C}"/>
              </a:ext>
            </a:extLst>
          </p:cNvPr>
          <p:cNvGrpSpPr/>
          <p:nvPr userDrawn="1"/>
        </p:nvGrpSpPr>
        <p:grpSpPr>
          <a:xfrm>
            <a:off x="4906264" y="5692588"/>
            <a:ext cx="1503501" cy="1380565"/>
            <a:chOff x="0" y="0"/>
            <a:chExt cx="2708655" cy="274658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AA03413-85F2-42F2-B7CF-03BF60A969F1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63420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09C1-B2EA-D4CC-E766-245BC44D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A4E5E-2538-8FF7-DA52-38E13F971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7E270-56AC-963D-7D9E-E871E8D96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39E5C-83D8-6867-4FA4-F2117F685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C815A-8D29-23BF-471F-CBF5944F5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D0F40A-8DBA-C7C9-F187-1DEC710F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60AB1-6C88-C111-F143-D8A7102F9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91F07-5014-3B78-D96C-2DF22AB8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A01656E-6859-7A16-402F-EE8E347091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flipH="1">
            <a:off x="11046278" y="3716322"/>
            <a:ext cx="1145721" cy="32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6DF3E9-1BFC-46CC-B5CF-56D15C7C62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51" y="6021595"/>
            <a:ext cx="2316454" cy="783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58159E-035F-4036-9B2F-EFE9FBE0FF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38" y="6176948"/>
            <a:ext cx="3046056" cy="681052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8B1118BF-594C-43B8-A890-1B2F59D82B91}"/>
              </a:ext>
            </a:extLst>
          </p:cNvPr>
          <p:cNvGrpSpPr/>
          <p:nvPr userDrawn="1"/>
        </p:nvGrpSpPr>
        <p:grpSpPr>
          <a:xfrm>
            <a:off x="7631535" y="5719482"/>
            <a:ext cx="1503501" cy="1380565"/>
            <a:chOff x="0" y="0"/>
            <a:chExt cx="2708655" cy="274658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EBF5057-24C2-44BA-881A-DE6EF519DDC7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57894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4F88-6DC5-51A5-AE63-2010EF9B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B50D6-95D9-F10E-C615-61044CC0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ACEAA-EBCD-1C41-2729-AB5E4BDA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E04FD-DA31-0773-3B30-E36C4561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E853FC6-BFCB-5449-A377-656534BE1F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16200000">
            <a:off x="1123219" y="4533343"/>
            <a:ext cx="1201437" cy="34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D68A6C2-43FC-CC8E-7474-87E79B32A9B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5400000">
            <a:off x="10195872" y="-925453"/>
            <a:ext cx="989901" cy="28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6E8866-BE7B-4E26-BEF2-BE13CDCFC0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67" y="6074433"/>
            <a:ext cx="2316454" cy="783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6858AE-560B-4DDF-B006-CE0D8E5595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5944" y="6176948"/>
            <a:ext cx="3046056" cy="681052"/>
          </a:xfrm>
          <a:prstGeom prst="rect">
            <a:avLst/>
          </a:prstGeom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id="{A4C8AC5B-4BEC-4B12-BA5D-DFE5694B1FAD}"/>
              </a:ext>
            </a:extLst>
          </p:cNvPr>
          <p:cNvGrpSpPr/>
          <p:nvPr userDrawn="1"/>
        </p:nvGrpSpPr>
        <p:grpSpPr>
          <a:xfrm>
            <a:off x="5184169" y="5701553"/>
            <a:ext cx="1503501" cy="1380565"/>
            <a:chOff x="0" y="0"/>
            <a:chExt cx="2708655" cy="274658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EBB0255-4BB2-4815-8603-15C92D53FFC0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86934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09EB0-91A6-7B4A-7B64-E3B4A663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03C62-136E-49D9-289A-6C6A94AF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B9E7B-0140-198D-44FF-B012FAD3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3582E-608F-1315-A5C6-73E0F908F3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>
            <a:off x="0" y="3842158"/>
            <a:ext cx="1054079" cy="30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0E8548A-F63B-606B-5954-3C4D36A54F0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flipH="1" flipV="1">
            <a:off x="11067686" y="1543574"/>
            <a:ext cx="1124314" cy="32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59A1C1-298B-408A-8218-A82E8B73B0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64567"/>
            <a:ext cx="2316454" cy="783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0660E0-D2B3-447A-A263-D90B8A25F0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5944" y="6176948"/>
            <a:ext cx="3046056" cy="681052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6BBD2359-0DF6-4387-9795-0DA8C0DA91A9}"/>
              </a:ext>
            </a:extLst>
          </p:cNvPr>
          <p:cNvGrpSpPr/>
          <p:nvPr userDrawn="1"/>
        </p:nvGrpSpPr>
        <p:grpSpPr>
          <a:xfrm>
            <a:off x="3256758" y="5665694"/>
            <a:ext cx="1503501" cy="1380565"/>
            <a:chOff x="0" y="0"/>
            <a:chExt cx="2708655" cy="274658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76FB12-7364-4352-BAD8-F2579DFBF5D8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71427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B419-5E36-3749-F6AE-591BA958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1A42-0F7B-63D8-C625-9F4FFE0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ACED2-0E46-C077-711F-199277E2B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23A13-E55C-4C0B-1C2D-43C92256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51751-008A-2E07-D5C1-F81FDE4C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DA12B-7D90-9E07-7B29-36FC0486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7096A3F-6F21-E8FF-9265-0EF1BDBD87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5400000" flipH="1">
            <a:off x="9933241" y="4518147"/>
            <a:ext cx="1209291" cy="347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A3E655-4DAE-4184-8390-1C4E6D889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67" y="6074434"/>
            <a:ext cx="2316454" cy="7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6BBB5C-0C2F-4C08-AC08-3F97893F76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38" y="6176948"/>
            <a:ext cx="3046056" cy="681052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DFC718A5-8AD5-443E-B1EF-B8FE53A03019}"/>
              </a:ext>
            </a:extLst>
          </p:cNvPr>
          <p:cNvGrpSpPr/>
          <p:nvPr userDrawn="1"/>
        </p:nvGrpSpPr>
        <p:grpSpPr>
          <a:xfrm>
            <a:off x="5453111" y="5683623"/>
            <a:ext cx="1503501" cy="1380565"/>
            <a:chOff x="0" y="0"/>
            <a:chExt cx="2708655" cy="274658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FF66886-0C06-4E64-876B-80A2624C9969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61631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CF3D-4E6A-527B-63A7-FA6F64C1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A6780-39D4-3816-C17B-C57539742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026C4-01BE-CFB2-27E4-29835FD07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40A4F-4E2D-29BD-A521-8628E8C3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26E3-A19F-4D12-8A54-541FEB76B20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6F837-8C40-E373-F068-F655F2FB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520CF-D620-061D-10A7-7FCB5106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F5E5F31-2B8D-9C94-50C2-EFAD66AA493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r="85600"/>
          <a:stretch/>
        </p:blipFill>
        <p:spPr bwMode="auto">
          <a:xfrm rot="5400000">
            <a:off x="9905050" y="-1105000"/>
            <a:ext cx="1181950" cy="33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E60AC-1FFE-4B0E-8B31-BE935E64E4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91" y="-1"/>
            <a:ext cx="2316454" cy="783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0D3305-F2C5-42BC-8033-6424AA5745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38" y="6176948"/>
            <a:ext cx="3046056" cy="681052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27EC295B-66A8-401E-8808-29D55B97B6B7}"/>
              </a:ext>
            </a:extLst>
          </p:cNvPr>
          <p:cNvGrpSpPr/>
          <p:nvPr userDrawn="1"/>
        </p:nvGrpSpPr>
        <p:grpSpPr>
          <a:xfrm>
            <a:off x="5094523" y="-206188"/>
            <a:ext cx="1503501" cy="1380565"/>
            <a:chOff x="0" y="0"/>
            <a:chExt cx="2708655" cy="274658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EA18CD6-0CB0-486D-82CB-E98A7FA7AF10}"/>
                </a:ext>
              </a:extLst>
            </p:cNvPr>
            <p:cNvSpPr/>
            <p:nvPr/>
          </p:nvSpPr>
          <p:spPr>
            <a:xfrm>
              <a:off x="0" y="0"/>
              <a:ext cx="2708656" cy="2746588"/>
            </a:xfrm>
            <a:custGeom>
              <a:avLst/>
              <a:gdLst/>
              <a:ahLst/>
              <a:cxnLst/>
              <a:rect l="l" t="t" r="r" b="b"/>
              <a:pathLst>
                <a:path w="2708656" h="2746588">
                  <a:moveTo>
                    <a:pt x="0" y="0"/>
                  </a:moveTo>
                  <a:lnTo>
                    <a:pt x="2708656" y="0"/>
                  </a:lnTo>
                  <a:lnTo>
                    <a:pt x="2708656" y="2746588"/>
                  </a:lnTo>
                  <a:lnTo>
                    <a:pt x="0" y="2746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00" r="-7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5821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FB85C-022C-CBAC-81A3-FEC740E6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F5107-257E-B036-0A70-47A198651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9C87-C13A-861A-53D6-3604694EB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4426E3-A19F-4D12-8A54-541FEB76B207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C8696-5477-1CBA-B58E-F04B0C8C5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D2F22-3949-10A1-B739-8C9C97D2C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E70A3A-BDAB-45A7-A244-31C4672B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ingaccy.sharepoint.com/:x:/r/sites/HemaFAIR/Shared%20Documents/Training%20and%20capacity%20building/Summer%20schools/HemaFAIR_HELIOS%20FAIR%20principles/Materials%20(slides%20etc)/Datasets/Dataset%203%20-%20ITHANET/ithamaps_ds.xlsx?d=w1a3092cfaabf448e83e7496987ffcb27&amp;csf=1&amp;web=1&amp;e=8TxlQy" TargetMode="External"/><Relationship Id="rId2" Type="http://schemas.openxmlformats.org/officeDocument/2006/relationships/hyperlink" Target="https://www.ithanet.eu/db/ithamap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sgui.org/" TargetMode="External"/><Relationship Id="rId2" Type="http://schemas.openxmlformats.org/officeDocument/2006/relationships/hyperlink" Target="https://sparql.org/sparql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y.wikidata.org/#PREFIX%20bd%3A%20%3Chttp%3A%2F%2Fwww.bigdata.com%2Frdf%23%3E%0APREFIX%20wd%3A%20%3Chttp%3A%2F%2Fwww.wikidata.org%2Fentity%2F%3E%0APREFIX%20wdt%3A%20%3Chttp%3A%2F%2Fwww.wikidata.org%2Fprop%2Fdirect%2F%3E%0APREFIX%20wikibase%3A%20%3Chttp%3A%2F%2Fwikiba.se%2Fontology%23%3E%0A%0ASELECT%20DISTINCT%20%3FcountryLabel%20%3Fcode%20%3Fpopulation%0A%7B%0A%20%20%3Fcountry%20wdt%3AP31%20wd%3AQ6256%20%3B%0A%20%20%20%20%20%20%20%20%20%20%20wdt%3AP297%20%3Fcode%20%3B%0A%20%20%20%20%20%20%20%20%20%20%20wdt%3AP1082%20%3Fpopulation%20.%0A%20%20SERVICE%20wikibase%3Alabel%20%7B%20bd%3AserviceParam%20wikibase%3Alanguage%20%22en%22%20%7D%0A%7D%0AORDER%20BY%20DESC%28%3Fpopulation%2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sgui.org/" TargetMode="External"/><Relationship Id="rId2" Type="http://schemas.openxmlformats.org/officeDocument/2006/relationships/hyperlink" Target="https://sparql.org/sparq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ery.wikidata.org/#PREFIX%20bd%3A%20%3Chttp%3A%2F%2Fwww.bigdata.com%2Frdf%23%3E%0APREFIX%20wd%3A%20%3Chttp%3A%2F%2Fwww.wikidata.org%2Fentity%2F%3E%0APREFIX%20wdt%3A%20%3Chttp%3A%2F%2Fwww.wikidata.org%2Fprop%2Fdirect%2F%3E%0APREFIX%20wikibase%3A%20%3Chttp%3A%2F%2Fwikiba.se%2Fontology%23%3E%0A%0ASELECT%20DISTINCT%20%3FcountryLabel%20%3Fcode%20%3Fpopulation%0A%7B%0A%20%20%3Fcountry%20wdt%3AP31%20wd%3AQ6256%20%3B%0A%20%20%20%20%20%20%20%20%20%20%20wdt%3AP297%20%3Fcode%20%3B%0A%20%20%20%20%20%20%20%20%20%20%20wdt%3AP1082%20%3Fpopulation%20.%0A%20%20SERVICE%20wikibase%3Alabel%20%7B%20bd%3AserviceParam%20wikibase%3Alanguage%20%22en%22%20%7D%0A%7D%0AORDER%20BY%20DESC%28%3Fpopulation%29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convert.com/csv-to-r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sgui.org/" TargetMode="External"/><Relationship Id="rId2" Type="http://schemas.openxmlformats.org/officeDocument/2006/relationships/hyperlink" Target="https://sparql.org/sparq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sgui.org/short/XEJzkairpr" TargetMode="External"/><Relationship Id="rId5" Type="http://schemas.openxmlformats.org/officeDocument/2006/relationships/hyperlink" Target="https://tableconvert.com/csv-to-rdf" TargetMode="External"/><Relationship Id="rId4" Type="http://schemas.openxmlformats.org/officeDocument/2006/relationships/hyperlink" Target="https://query.wikidata.org/#PREFIX%20bd%3A%20%3Chttp%3A%2F%2Fwww.bigdata.com%2Frdf%23%3E%0APREFIX%20wd%3A%20%3Chttp%3A%2F%2Fwww.wikidata.org%2Fentity%2F%3E%0APREFIX%20wdt%3A%20%3Chttp%3A%2F%2Fwww.wikidata.org%2Fprop%2Fdirect%2F%3E%0APREFIX%20wikibase%3A%20%3Chttp%3A%2F%2Fwikiba.se%2Fontology%23%3E%0A%0ASELECT%20DISTINCT%20%3FcountryLabel%20%3Fcode%20%3Fpopulation%0A%7B%0A%20%20%3Fcountry%20wdt%3AP31%20wd%3AQ6256%20%3B%0A%20%20%20%20%20%20%20%20%20%20%20wdt%3AP297%20%3Fcode%20%3B%0A%20%20%20%20%20%20%20%20%20%20%20wdt%3AP1082%20%3Fpopulation%20.%0A%20%20SERVICE%20wikibase%3Alabel%20%7B%20bd%3AserviceParam%20wikibase%3Alanguage%20%22en%22%20%7D%0A%7D%0AORDER%20BY%20DESC%28%3Fpopulation%2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yasgui.org/short/7MzJ3mbkXZ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asgui.org/" TargetMode="External"/><Relationship Id="rId2" Type="http://schemas.openxmlformats.org/officeDocument/2006/relationships/hyperlink" Target="https://sparql.org/sparq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naldcornet.nl/larnaca/inc.ttl" TargetMode="External"/><Relationship Id="rId5" Type="http://schemas.openxmlformats.org/officeDocument/2006/relationships/hyperlink" Target="https://tableconvert.com/csv-to-rdf" TargetMode="External"/><Relationship Id="rId4" Type="http://schemas.openxmlformats.org/officeDocument/2006/relationships/hyperlink" Target="https://query.wikidata.org/#PREFIX%20bd%3A%20%3Chttp%3A%2F%2Fwww.bigdata.com%2Frdf%23%3E%0APREFIX%20wd%3A%20%3Chttp%3A%2F%2Fwww.wikidata.org%2Fentity%2F%3E%0APREFIX%20wdt%3A%20%3Chttp%3A%2F%2Fwww.wikidata.org%2Fprop%2Fdirect%2F%3E%0APREFIX%20wikibase%3A%20%3Chttp%3A%2F%2Fwikiba.se%2Fontology%23%3E%0A%0ASELECT%20DISTINCT%20%3FcountryLabel%20%3Fcode%20%3Fpopulation%0A%7B%0A%20%20%3Fcountry%20wdt%3AP31%20wd%3AQ6256%20%3B%0A%20%20%20%20%20%20%20%20%20%20%20wdt%3AP297%20%3Fcode%20%3B%0A%20%20%20%20%20%20%20%20%20%20%20wdt%3AP1082%20%3Fpopulation%20.%0A%20%20SERVICE%20wikibase%3Alabel%20%7B%20bd%3AserviceParam%20wikibase%3Alanguage%20%22en%22%20%7D%0A%7D%0AORDER%20BY%20DESC%28%3Fpopulation%2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yasgui.org/short/n_NE-D1eo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185034" TargetMode="External"/><Relationship Id="rId2" Type="http://schemas.openxmlformats.org/officeDocument/2006/relationships/hyperlink" Target="https://en.wikipedia.org/wiki/Sickle_cell_dise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data.org/wiki/Q164214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query.wikidata.org/#PREFIX%20bd%3A%20%3Chttp%3A%2F%2Fwww.bigdata.com%2Frdf%23%3E%0APREFIX%20wd%3A%20%3Chttp%3A%2F%2Fwww.wikidata.org%2Fentity%2F%3E%0APREFIX%20wdt%3A%20%3Chttp%3A%2F%2Fwww.wikidata.org%2Fprop%2Fdirect%2F%3E%0APREFIX%20wikibase%3A%20%3Chttp%3A%2F%2Fwikiba.se%2Fontology%23%3E%0A%0ASELECT%20%3Fs%20%3FsLabel%20%3Fp%20%3FhemoLabel%0AWHERE%20%7B%0A%20%20%3Fs%20%3Fp%20%3Fhemo%20.%0A%20%20%3Fs%20wdt%3AP31%20wd%3AQ5%20.%0A%20%20%3Fhemo%20wdt%3AP279%2a%20wd%3AQ1642147%20.%0A%20%20SERVICE%20wikibase%3Alabel%20%7B%20bd%3AserviceParam%20wikibase%3Alanguage%20%22en%22%20%7D%20.%0A%20%20FILTER%28%3Fp%20IN%20%28wdt%3AP509%2C%20wdt%3AP1050%29%20%29%20.%0A%7D%20%0A%0A%23%20P101%20%3D%20field%20of%20Work%0A%23%20P136%20%3D%20genre%0A%23%20P509%20%3D%20cause%20of%20death%0A%23%20P1050%20%3D%20medical%20condition%0A%23%20P2650%20%3D%20interested%20in%0A%0A%23%20%20%20FILTER%28%3Fp%20IN%20%28wdt%3AP101%2C%20wdt%3AP2650%29%20%29%20.%0A%23%20%20%20FILTER%28%3Fp%20IN%20%28wdt%3AP509%2C%20wdt%3AP1050%29%20%29%20.%0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y.wikidata.org/#PREFIX%20bd%3A%20%3Chttp%3A%2F%2Fwww.bigdata.com%2Frdf%23%3E%0APREFIX%20wd%3A%20%3Chttp%3A%2F%2Fwww.wikidata.org%2Fentity%2F%3E%0APREFIX%20wdt%3A%20%3Chttp%3A%2F%2Fwww.wikidata.org%2Fprop%2Fdirect%2F%3E%0APREFIX%20wikibase%3A%20%3Chttp%3A%2F%2Fwikiba.se%2Fontology%23%3E%0A%0ASELECT%20DISTINCT%20%3FcountryLabel%20%3Fcode%20%3Fpopulation%0A%7B%0A%20%20%3Fcountry%20wdt%3AP31%20wd%3AQ6256%20%3B%0A%20%20%20%20%20%20%20%20%20%20%20wdt%3AP297%20%3Fcode%20%3B%0A%20%20%20%20%20%20%20%20%20%20%20wdt%3AP1082%20%3Fpopulation%20.%0A%20%20SERVICE%20wikibase%3Alabel%20%7B%20bd%3AserviceParam%20wikibase%3Alanguage%20%22en%22%20%7D%0A%7D%0AORDER%20BY%20DESC%28%3Fpopulation%29" TargetMode="External"/><Relationship Id="rId2" Type="http://schemas.openxmlformats.org/officeDocument/2006/relationships/hyperlink" Target="https://www.ithanet.eu/db/ithamap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3FACC7-4F72-4A2E-B0A6-F1BDB9DC8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214438"/>
            <a:ext cx="10182225" cy="2387600"/>
          </a:xfrm>
        </p:spPr>
        <p:txBody>
          <a:bodyPr/>
          <a:lstStyle/>
          <a:p>
            <a:pPr algn="r"/>
            <a:r>
              <a:rPr lang="en-GB">
                <a:solidFill>
                  <a:srgbClr val="002060"/>
                </a:solidFill>
              </a:rPr>
              <a:t>FAIR Principles Training School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215890-C91F-45E1-87C0-E08A8D194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975" y="36020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GB" sz="4400">
                <a:solidFill>
                  <a:srgbClr val="C00000"/>
                </a:solidFill>
              </a:rPr>
              <a:t>Analysis of FAIR Data</a:t>
            </a:r>
            <a:endParaRPr lang="en-GB" sz="4400">
              <a:solidFill>
                <a:srgbClr val="000000"/>
              </a:solidFill>
            </a:endParaRPr>
          </a:p>
          <a:p>
            <a:pPr algn="r"/>
            <a:r>
              <a:rPr lang="en-GB" sz="4400">
                <a:solidFill>
                  <a:srgbClr val="C00000"/>
                </a:solidFill>
              </a:rPr>
              <a:t>14 May 2025</a:t>
            </a:r>
          </a:p>
        </p:txBody>
      </p:sp>
    </p:spTree>
    <p:extLst>
      <p:ext uri="{BB962C8B-B14F-4D97-AF65-F5344CB8AC3E}">
        <p14:creationId xmlns:p14="http://schemas.microsoft.com/office/powerpoint/2010/main" val="74491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DC86-4FBD-FB08-2764-1981F418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make this concrete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0867-7E8D-7B3B-0C7C-738DB050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err="1">
                <a:hlinkClick r:id="rId2"/>
              </a:rPr>
              <a:t>IthaMaps</a:t>
            </a:r>
            <a:r>
              <a:rPr lang="nl-NL"/>
              <a:t> website</a:t>
            </a:r>
          </a:p>
          <a:p>
            <a:r>
              <a:rPr kumimoji="0" lang="nl-NL" altLang="nl-NL" sz="2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hlinkClick r:id="rId3"/>
              </a:rPr>
              <a:t>ithamaps_ds.xlsx</a:t>
            </a:r>
            <a:r>
              <a:rPr kumimoji="0" lang="nl-NL" altLang="nl-NL" sz="2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data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68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DC86-4FBD-FB08-2764-1981F418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make this concrete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0867-7E8D-7B3B-0C7C-738DB050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Research topic: prevalence of sickle cell disease</a:t>
            </a:r>
          </a:p>
          <a:p>
            <a:r>
              <a:rPr lang="en-GB"/>
              <a:t>Research question: prevalence of sickle cell disease per million population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93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7251-785C-F5D8-CC16-FC47BF52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444D-97CB-2B38-A01B-C6427EB03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err="1"/>
              <a:t>SPARQLer</a:t>
            </a:r>
            <a:r>
              <a:rPr lang="en-GB"/>
              <a:t> – General purpose processor</a:t>
            </a:r>
            <a:br>
              <a:rPr lang="en-GB"/>
            </a:br>
            <a:r>
              <a:rPr lang="en-GB">
                <a:ea typeface="+mn-lt"/>
                <a:cs typeface="+mn-lt"/>
                <a:hlinkClick r:id="rId2"/>
              </a:rPr>
              <a:t>https://sparql.org/sparql.html</a:t>
            </a:r>
            <a:endParaRPr lang="en-GB">
              <a:ea typeface="+mn-lt"/>
              <a:cs typeface="+mn-lt"/>
            </a:endParaRPr>
          </a:p>
          <a:p>
            <a:r>
              <a:rPr lang="en-GB" err="1">
                <a:ea typeface="+mn-lt"/>
                <a:cs typeface="+mn-lt"/>
              </a:rPr>
              <a:t>YasGUI</a:t>
            </a:r>
            <a:r>
              <a:rPr lang="en-GB">
                <a:ea typeface="+mn-lt"/>
                <a:cs typeface="+mn-lt"/>
              </a:rPr>
              <a:t> – Yet Another SPARQL Graphical User Interface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  <a:hlinkClick r:id="rId3"/>
              </a:rPr>
              <a:t>https://yasgui.org/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31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C120-86F2-7434-492D-B549A0E0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>
                <a:latin typeface="Aptos Display"/>
              </a:rPr>
              <a:t>Countries</a:t>
            </a:r>
            <a:r>
              <a:rPr lang="nl-NL">
                <a:latin typeface="Aptos Display"/>
              </a:rPr>
              <a:t> </a:t>
            </a:r>
            <a:r>
              <a:rPr lang="nl-NL" err="1">
                <a:latin typeface="Aptos Display"/>
              </a:rPr>
              <a:t>and</a:t>
            </a:r>
            <a:r>
              <a:rPr lang="nl-NL">
                <a:latin typeface="Aptos Display"/>
              </a:rPr>
              <a:t> </a:t>
            </a:r>
            <a:r>
              <a:rPr lang="nl-NL" err="1">
                <a:latin typeface="Aptos Display"/>
              </a:rPr>
              <a:t>population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618D0-39A2-D228-6D2E-6BD34ECB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54" y="1825625"/>
            <a:ext cx="8641935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1B2B59-962E-536E-571E-D0E48E728E39}"/>
              </a:ext>
            </a:extLst>
          </p:cNvPr>
          <p:cNvSpPr txBox="1"/>
          <p:nvPr/>
        </p:nvSpPr>
        <p:spPr>
          <a:xfrm>
            <a:off x="8101397" y="1690688"/>
            <a:ext cx="37753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nl-NL" sz="2800">
                <a:hlinkClick r:id="rId3"/>
              </a:rPr>
              <a:t>Wikidata Query Service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54372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7251-785C-F5D8-CC16-FC47BF52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444D-97CB-2B38-A01B-C6427EB03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err="1"/>
              <a:t>SPARQLer</a:t>
            </a:r>
            <a:r>
              <a:rPr lang="en-GB"/>
              <a:t> – General purpose processor</a:t>
            </a:r>
            <a:br>
              <a:rPr lang="en-GB"/>
            </a:br>
            <a:r>
              <a:rPr lang="en-GB">
                <a:ea typeface="+mn-lt"/>
                <a:cs typeface="+mn-lt"/>
                <a:hlinkClick r:id="rId2"/>
              </a:rPr>
              <a:t>https://sparql.org/sparql.html</a:t>
            </a:r>
            <a:endParaRPr lang="en-GB">
              <a:ea typeface="+mn-lt"/>
              <a:cs typeface="+mn-lt"/>
            </a:endParaRPr>
          </a:p>
          <a:p>
            <a:r>
              <a:rPr lang="en-GB" err="1">
                <a:ea typeface="+mn-lt"/>
                <a:cs typeface="+mn-lt"/>
              </a:rPr>
              <a:t>YasGUI</a:t>
            </a:r>
            <a:r>
              <a:rPr lang="en-GB">
                <a:ea typeface="+mn-lt"/>
                <a:cs typeface="+mn-lt"/>
              </a:rPr>
              <a:t> – Yet Another SPARQL Graphical User Interface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  <a:hlinkClick r:id="rId3"/>
              </a:rPr>
              <a:t>https://yasgui.org/</a:t>
            </a:r>
            <a:endParaRPr lang="en-GB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Countries &amp; populations: </a:t>
            </a:r>
            <a:r>
              <a:rPr lang="nl-NL" sz="2800">
                <a:hlinkClick r:id="rId4"/>
              </a:rPr>
              <a:t>Wikidata Query Service</a:t>
            </a:r>
            <a:endParaRPr lang="nl-NL" sz="2800"/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987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7816-135B-DFED-CFB9-53A24B00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n-lt"/>
                <a:cs typeface="+mn-lt"/>
              </a:rPr>
              <a:t>“FAIR” </a:t>
            </a:r>
            <a:r>
              <a:rPr lang="nl-NL" err="1">
                <a:ea typeface="+mn-lt"/>
                <a:cs typeface="+mn-lt"/>
              </a:rPr>
              <a:t>Sickle_cell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incidence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C2BB-B466-0117-C704-305DD3E33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7874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/>
              <a:t>@prefix : &lt;http://example.org/&gt; .</a:t>
            </a:r>
          </a:p>
          <a:p>
            <a:pPr marL="0" indent="0">
              <a:buNone/>
            </a:pPr>
            <a:r>
              <a:rPr lang="nl-NL" sz="1800"/>
              <a:t>:record1 :</a:t>
            </a:r>
            <a:r>
              <a:rPr lang="nl-NL" sz="1800" err="1"/>
              <a:t>CountryCode</a:t>
            </a:r>
            <a:r>
              <a:rPr lang="nl-NL" sz="1800"/>
              <a:t> "AL" ; :Country "Albania" ; :Continent "Europe" ; :</a:t>
            </a:r>
            <a:r>
              <a:rPr lang="nl-NL" sz="1800" err="1"/>
              <a:t>incidence</a:t>
            </a:r>
            <a:r>
              <a:rPr lang="nl-NL" sz="1800"/>
              <a:t> "30"^^</a:t>
            </a:r>
            <a:r>
              <a:rPr lang="nl-NL" sz="1800" err="1"/>
              <a:t>xsd:float</a:t>
            </a:r>
            <a:r>
              <a:rPr lang="nl-NL" sz="1800"/>
              <a:t> .</a:t>
            </a:r>
          </a:p>
          <a:p>
            <a:pPr marL="0" indent="0">
              <a:buNone/>
            </a:pPr>
            <a:r>
              <a:rPr lang="nl-NL" sz="1800"/>
              <a:t>:record2 :</a:t>
            </a:r>
            <a:r>
              <a:rPr lang="nl-NL" sz="1800" err="1"/>
              <a:t>CountryCode</a:t>
            </a:r>
            <a:r>
              <a:rPr lang="nl-NL" sz="1800"/>
              <a:t> "DZ" ; :Country "Algeria" ; :Continent "</a:t>
            </a:r>
            <a:r>
              <a:rPr lang="nl-NL" sz="1800" err="1"/>
              <a:t>Africa</a:t>
            </a:r>
            <a:r>
              <a:rPr lang="nl-NL" sz="1800"/>
              <a:t>" ; :</a:t>
            </a:r>
            <a:r>
              <a:rPr lang="nl-NL" sz="1800" err="1"/>
              <a:t>incidence</a:t>
            </a:r>
            <a:r>
              <a:rPr lang="nl-NL" sz="1800"/>
              <a:t> "191"^^</a:t>
            </a:r>
            <a:r>
              <a:rPr lang="nl-NL" sz="1800" err="1"/>
              <a:t>xsd:float</a:t>
            </a:r>
            <a:r>
              <a:rPr lang="nl-NL" sz="1800"/>
              <a:t> .</a:t>
            </a:r>
          </a:p>
          <a:p>
            <a:pPr marL="0" indent="0">
              <a:buNone/>
            </a:pPr>
            <a:r>
              <a:rPr lang="nl-NL" sz="1800"/>
              <a:t>:record3 :</a:t>
            </a:r>
            <a:r>
              <a:rPr lang="nl-NL" sz="1800" err="1"/>
              <a:t>CountryCode</a:t>
            </a:r>
            <a:r>
              <a:rPr lang="nl-NL" sz="1800"/>
              <a:t> "AO" ; :Country "Angola" ; :Continent "</a:t>
            </a:r>
            <a:r>
              <a:rPr lang="nl-NL" sz="1800" err="1"/>
              <a:t>Africa</a:t>
            </a:r>
            <a:r>
              <a:rPr lang="nl-NL" sz="1800"/>
              <a:t>" ; :</a:t>
            </a:r>
            <a:r>
              <a:rPr lang="nl-NL" sz="1800" err="1"/>
              <a:t>incidence</a:t>
            </a:r>
            <a:r>
              <a:rPr lang="nl-NL" sz="1800"/>
              <a:t> "13300"^^</a:t>
            </a:r>
            <a:r>
              <a:rPr lang="nl-NL" sz="1800" err="1"/>
              <a:t>xsd:float</a:t>
            </a:r>
            <a:r>
              <a:rPr lang="nl-NL" sz="1800"/>
              <a:t> .</a:t>
            </a:r>
          </a:p>
          <a:p>
            <a:pPr marL="0" indent="0">
              <a:buNone/>
            </a:pPr>
            <a:r>
              <a:rPr lang="nl-NL" sz="1800"/>
              <a:t>:record4 :</a:t>
            </a:r>
            <a:r>
              <a:rPr lang="nl-NL" sz="1800" err="1"/>
              <a:t>CountryCode</a:t>
            </a:r>
            <a:r>
              <a:rPr lang="nl-NL" sz="1800"/>
              <a:t> "AR" ; :Country "Argentina" ; :Continent "South America" ; :</a:t>
            </a:r>
            <a:r>
              <a:rPr lang="nl-NL" sz="1800" err="1"/>
              <a:t>incidence</a:t>
            </a:r>
            <a:r>
              <a:rPr lang="nl-NL" sz="1800"/>
              <a:t> "4"^^</a:t>
            </a:r>
            <a:r>
              <a:rPr lang="nl-NL" sz="1800" err="1"/>
              <a:t>xsd:float</a:t>
            </a:r>
            <a:r>
              <a:rPr lang="nl-NL" sz="1800"/>
              <a:t> .</a:t>
            </a:r>
          </a:p>
          <a:p>
            <a:pPr marL="0" indent="0">
              <a:buNone/>
            </a:pPr>
            <a:r>
              <a:rPr lang="nl-NL" sz="1800"/>
              <a:t>:record5 :</a:t>
            </a:r>
            <a:r>
              <a:rPr lang="nl-NL" sz="1800" err="1"/>
              <a:t>CountryCode</a:t>
            </a:r>
            <a:r>
              <a:rPr lang="nl-NL" sz="1800"/>
              <a:t> "AW" ; :Country "Aruba" ; :Continent "North America" ; :</a:t>
            </a:r>
            <a:r>
              <a:rPr lang="nl-NL" sz="1800" err="1"/>
              <a:t>incidence</a:t>
            </a:r>
            <a:r>
              <a:rPr lang="nl-NL" sz="1800"/>
              <a:t> "1"^^</a:t>
            </a:r>
            <a:r>
              <a:rPr lang="nl-NL" sz="1800" err="1"/>
              <a:t>xsd:float</a:t>
            </a:r>
            <a:r>
              <a:rPr lang="nl-NL" sz="1800"/>
              <a:t> .</a:t>
            </a:r>
          </a:p>
          <a:p>
            <a:pPr marL="0" indent="0">
              <a:buNone/>
            </a:pPr>
            <a:r>
              <a:rPr lang="nl-NL" sz="1800"/>
              <a:t>:record6 :</a:t>
            </a:r>
            <a:r>
              <a:rPr lang="nl-NL" sz="1800" err="1"/>
              <a:t>CountryCode</a:t>
            </a:r>
            <a:r>
              <a:rPr lang="nl-NL" sz="1800"/>
              <a:t> "AU" ; :Country "Australia" ; :Continent "</a:t>
            </a:r>
            <a:r>
              <a:rPr lang="nl-NL" sz="1800" err="1"/>
              <a:t>Oceania</a:t>
            </a:r>
            <a:r>
              <a:rPr lang="nl-NL" sz="1800"/>
              <a:t>" ; :</a:t>
            </a:r>
            <a:r>
              <a:rPr lang="nl-NL" sz="1800" err="1"/>
              <a:t>incidence</a:t>
            </a:r>
            <a:r>
              <a:rPr lang="nl-NL" sz="1800"/>
              <a:t> "5"^^</a:t>
            </a:r>
            <a:r>
              <a:rPr lang="nl-NL" sz="1800" err="1"/>
              <a:t>xsd:float</a:t>
            </a:r>
            <a:r>
              <a:rPr lang="nl-NL" sz="1800"/>
              <a:t> .</a:t>
            </a:r>
          </a:p>
          <a:p>
            <a:pPr marL="0" indent="0">
              <a:buNone/>
            </a:pPr>
            <a:r>
              <a:rPr lang="nl-NL" sz="1800"/>
              <a:t>:record7 :</a:t>
            </a:r>
            <a:r>
              <a:rPr lang="nl-NL" sz="1800" err="1"/>
              <a:t>CountryCode</a:t>
            </a:r>
            <a:r>
              <a:rPr lang="nl-NL" sz="1800"/>
              <a:t> "AT" ; :Country "Austria" ; :Continent "Europe" ; :</a:t>
            </a:r>
            <a:r>
              <a:rPr lang="nl-NL" sz="1800" err="1"/>
              <a:t>incidence</a:t>
            </a:r>
            <a:r>
              <a:rPr lang="nl-NL" sz="1800"/>
              <a:t> "1"^^</a:t>
            </a:r>
            <a:r>
              <a:rPr lang="nl-NL" sz="1800" err="1"/>
              <a:t>xsd:float</a:t>
            </a:r>
            <a:r>
              <a:rPr lang="nl-NL" sz="1800"/>
              <a:t> .</a:t>
            </a:r>
          </a:p>
          <a:p>
            <a:pPr marL="0" indent="0">
              <a:buNone/>
            </a:pPr>
            <a:r>
              <a:rPr lang="nl-NL" sz="1800"/>
              <a:t>:record8 :</a:t>
            </a:r>
            <a:r>
              <a:rPr lang="nl-NL" sz="1800" err="1"/>
              <a:t>CountryCode</a:t>
            </a:r>
            <a:r>
              <a:rPr lang="nl-NL" sz="1800"/>
              <a:t> "BS" ; :Country "</a:t>
            </a:r>
            <a:r>
              <a:rPr lang="nl-NL" sz="1800" err="1"/>
              <a:t>Bahamas</a:t>
            </a:r>
            <a:r>
              <a:rPr lang="nl-NL" sz="1800"/>
              <a:t>" ; :Continent "North America" ; :</a:t>
            </a:r>
            <a:r>
              <a:rPr lang="nl-NL" sz="1800" err="1"/>
              <a:t>incidence</a:t>
            </a:r>
            <a:r>
              <a:rPr lang="nl-NL" sz="1800"/>
              <a:t> "8"^^</a:t>
            </a:r>
            <a:r>
              <a:rPr lang="nl-NL" sz="1800" err="1"/>
              <a:t>xsd:float</a:t>
            </a:r>
            <a:r>
              <a:rPr lang="nl-NL" sz="1800"/>
              <a:t> .</a:t>
            </a:r>
          </a:p>
          <a:p>
            <a:pPr marL="0" indent="0">
              <a:buNone/>
            </a:pPr>
            <a:r>
              <a:rPr lang="nl-NL" sz="1800"/>
              <a:t>:record9 :</a:t>
            </a:r>
            <a:r>
              <a:rPr lang="nl-NL" sz="1800" err="1"/>
              <a:t>CountryCode</a:t>
            </a:r>
            <a:r>
              <a:rPr lang="nl-NL" sz="1800"/>
              <a:t> "BH" ; :Country "</a:t>
            </a:r>
            <a:r>
              <a:rPr lang="nl-NL" sz="1800" err="1"/>
              <a:t>Bahrain</a:t>
            </a:r>
            <a:r>
              <a:rPr lang="nl-NL" sz="1800"/>
              <a:t>" ; :Continent "</a:t>
            </a:r>
            <a:r>
              <a:rPr lang="nl-NL" sz="1800" err="1"/>
              <a:t>Asia</a:t>
            </a:r>
            <a:r>
              <a:rPr lang="nl-NL" sz="1800"/>
              <a:t>" ; :</a:t>
            </a:r>
            <a:r>
              <a:rPr lang="nl-NL" sz="1800" err="1"/>
              <a:t>incidence</a:t>
            </a:r>
            <a:r>
              <a:rPr lang="nl-NL" sz="1800"/>
              <a:t> "59"^^</a:t>
            </a:r>
            <a:r>
              <a:rPr lang="nl-NL" sz="1800" err="1"/>
              <a:t>xsd:float</a:t>
            </a:r>
            <a:r>
              <a:rPr lang="nl-NL" sz="1800"/>
              <a:t>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D7967-BE51-79E1-2FED-8058BD9BE618}"/>
              </a:ext>
            </a:extLst>
          </p:cNvPr>
          <p:cNvSpPr txBox="1"/>
          <p:nvPr/>
        </p:nvSpPr>
        <p:spPr>
          <a:xfrm>
            <a:off x="5663514" y="5744889"/>
            <a:ext cx="37166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https://tableconvert.com/csv-to-rdf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0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7251-785C-F5D8-CC16-FC47BF52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444D-97CB-2B38-A01B-C6427EB03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SPARQLer</a:t>
            </a:r>
            <a:r>
              <a:rPr lang="en-GB" dirty="0"/>
              <a:t> – General purpose processor</a:t>
            </a:r>
            <a:br>
              <a:rPr lang="en-GB" dirty="0"/>
            </a:br>
            <a:r>
              <a:rPr lang="en-GB" dirty="0">
                <a:ea typeface="+mn-lt"/>
                <a:cs typeface="+mn-lt"/>
                <a:hlinkClick r:id="rId2"/>
              </a:rPr>
              <a:t>https://sparql.org/sparql.html</a:t>
            </a:r>
            <a:endParaRPr lang="en-GB" dirty="0">
              <a:ea typeface="+mn-lt"/>
              <a:cs typeface="+mn-lt"/>
            </a:endParaRPr>
          </a:p>
          <a:p>
            <a:r>
              <a:rPr lang="en-GB" dirty="0" err="1">
                <a:ea typeface="+mn-lt"/>
                <a:cs typeface="+mn-lt"/>
              </a:rPr>
              <a:t>YasGUI</a:t>
            </a:r>
            <a:r>
              <a:rPr lang="en-GB" dirty="0">
                <a:ea typeface="+mn-lt"/>
                <a:cs typeface="+mn-lt"/>
              </a:rPr>
              <a:t> – Yet Another SPARQL Graphical User Interface</a:t>
            </a: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  <a:hlinkClick r:id="rId3"/>
              </a:rPr>
              <a:t>https://yasgui.org/</a:t>
            </a:r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Countries &amp; populations: </a:t>
            </a:r>
            <a:r>
              <a:rPr lang="nl-NL" sz="2800" dirty="0">
                <a:hlinkClick r:id="rId4"/>
              </a:rPr>
              <a:t>Wikidata Query Service</a:t>
            </a:r>
            <a:endParaRPr lang="nl-NL" sz="2800" dirty="0"/>
          </a:p>
          <a:p>
            <a:r>
              <a:rPr lang="nl-NL" dirty="0" err="1">
                <a:ea typeface="+mn-lt"/>
                <a:cs typeface="+mn-lt"/>
              </a:rPr>
              <a:t>Convert</a:t>
            </a:r>
            <a:r>
              <a:rPr lang="nl-NL" dirty="0">
                <a:ea typeface="+mn-lt"/>
                <a:cs typeface="+mn-lt"/>
              </a:rPr>
              <a:t> CSV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RDF </a:t>
            </a:r>
            <a:r>
              <a:rPr lang="nl-NL" dirty="0" err="1">
                <a:ea typeface="+mn-lt"/>
                <a:cs typeface="+mn-lt"/>
              </a:rPr>
              <a:t>using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en-US" dirty="0">
                <a:hlinkClick r:id="rId5"/>
              </a:rPr>
              <a:t>Convert CSV to RDF Online</a:t>
            </a:r>
            <a:endParaRPr lang="nl-NL" dirty="0">
              <a:ea typeface="+mn-lt"/>
              <a:cs typeface="+mn-lt"/>
            </a:endParaRPr>
          </a:p>
          <a:p>
            <a:r>
              <a:rPr lang="nl-NL" dirty="0">
                <a:ea typeface="+mn-lt"/>
                <a:cs typeface="+mn-lt"/>
              </a:rPr>
              <a:t>“FAIR” </a:t>
            </a:r>
            <a:r>
              <a:rPr lang="nl-NL" dirty="0" err="1">
                <a:ea typeface="+mn-lt"/>
                <a:cs typeface="+mn-lt"/>
              </a:rPr>
              <a:t>Sickle_cell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incidence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>
                <a:ea typeface="+mn-lt"/>
                <a:cs typeface="+mn-lt"/>
                <a:hlinkClick r:id="rId6"/>
              </a:rPr>
              <a:t>as a </a:t>
            </a:r>
            <a:r>
              <a:rPr lang="nl-NL" dirty="0" err="1">
                <a:ea typeface="+mn-lt"/>
                <a:cs typeface="+mn-lt"/>
                <a:hlinkClick r:id="rId6"/>
              </a:rPr>
              <a:t>self-hosted</a:t>
            </a:r>
            <a:r>
              <a:rPr lang="nl-NL" dirty="0">
                <a:ea typeface="+mn-lt"/>
                <a:cs typeface="+mn-lt"/>
                <a:hlinkClick r:id="rId6"/>
              </a:rPr>
              <a:t> service</a:t>
            </a:r>
            <a:endParaRPr lang="nl-NL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84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969C-69E4-A41C-CF3A-5C7DD9B2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combined: </a:t>
            </a:r>
            <a:r>
              <a:rPr lang="en-GB" dirty="0">
                <a:hlinkClick r:id="rId2"/>
              </a:rPr>
              <a:t>One query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38D9-CF34-6213-4F2D-3FC273AD0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43000-0359-9AF3-8042-CAB377BD7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48032"/>
            <a:ext cx="10673833" cy="5609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20C88D-C722-C9DD-DE8B-773456202285}"/>
              </a:ext>
            </a:extLst>
          </p:cNvPr>
          <p:cNvSpPr txBox="1"/>
          <p:nvPr/>
        </p:nvSpPr>
        <p:spPr>
          <a:xfrm>
            <a:off x="6584092" y="1456293"/>
            <a:ext cx="50717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Phosphor" pitchFamily="2" charset="0"/>
              </a:rPr>
              <a:t></a:t>
            </a:r>
            <a:r>
              <a:rPr lang="nl-NL" b="1" dirty="0">
                <a:solidFill>
                  <a:srgbClr val="FF0000"/>
                </a:solidFill>
                <a:latin typeface="MS Shell Dlg 2" panose="020B060403050404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General purpose (federated) SPARQL endpoint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9B42B-AABC-44FD-2015-2EAE4674EA20}"/>
              </a:ext>
            </a:extLst>
          </p:cNvPr>
          <p:cNvSpPr txBox="1"/>
          <p:nvPr/>
        </p:nvSpPr>
        <p:spPr>
          <a:xfrm>
            <a:off x="6928022" y="3059668"/>
            <a:ext cx="43278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Phosphor" pitchFamily="2" charset="0"/>
              </a:rPr>
              <a:t>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SPARQL endpoint for proprietary server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A0C64-946E-EF3F-3049-BECF22C07A23}"/>
              </a:ext>
            </a:extLst>
          </p:cNvPr>
          <p:cNvSpPr txBox="1"/>
          <p:nvPr/>
        </p:nvSpPr>
        <p:spPr>
          <a:xfrm>
            <a:off x="6928021" y="4248983"/>
            <a:ext cx="40689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Phosphor" pitchFamily="2" charset="0"/>
              </a:rPr>
              <a:t>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SPARQL endpoint for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wikidata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server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77821-88E0-39CF-45DF-18BE028428D7}"/>
              </a:ext>
            </a:extLst>
          </p:cNvPr>
          <p:cNvSpPr txBox="1"/>
          <p:nvPr/>
        </p:nvSpPr>
        <p:spPr>
          <a:xfrm>
            <a:off x="7642647" y="3466135"/>
            <a:ext cx="4010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Phosphor" pitchFamily="2" charset="0"/>
              </a:rPr>
              <a:t>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Get incidence data for each country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9767E-AB47-35A3-1594-0A663C9D8152}"/>
              </a:ext>
            </a:extLst>
          </p:cNvPr>
          <p:cNvSpPr txBox="1"/>
          <p:nvPr/>
        </p:nvSpPr>
        <p:spPr>
          <a:xfrm>
            <a:off x="7642647" y="4821549"/>
            <a:ext cx="41091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Phosphor" pitchFamily="2" charset="0"/>
              </a:rPr>
              <a:t>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Get population data for each country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D19C9-A4DC-4034-8BF3-CF8E7CFA1FF8}"/>
              </a:ext>
            </a:extLst>
          </p:cNvPr>
          <p:cNvSpPr txBox="1"/>
          <p:nvPr/>
        </p:nvSpPr>
        <p:spPr>
          <a:xfrm>
            <a:off x="6096000" y="5510197"/>
            <a:ext cx="36210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Phosphor" pitchFamily="2" charset="0"/>
              </a:rPr>
              <a:t>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Calculate population in millions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65FA9-E694-C7E3-3510-022FDD714134}"/>
              </a:ext>
            </a:extLst>
          </p:cNvPr>
          <p:cNvSpPr txBox="1"/>
          <p:nvPr/>
        </p:nvSpPr>
        <p:spPr>
          <a:xfrm>
            <a:off x="5068337" y="6139663"/>
            <a:ext cx="47287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Phosphor" pitchFamily="2" charset="0"/>
              </a:rPr>
              <a:t>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Calculate incidence per million population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25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4D7BB-B0C4-6B08-50F2-FACFA9DA9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0DD6-B179-3B58-F652-101357E0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 - simplified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BCB4A-898C-AF9D-2DBE-872F85767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SPARQLer</a:t>
            </a:r>
            <a:r>
              <a:rPr lang="en-GB" dirty="0"/>
              <a:t> – General purpose processor</a:t>
            </a:r>
            <a:br>
              <a:rPr lang="en-GB" dirty="0"/>
            </a:br>
            <a:r>
              <a:rPr lang="en-GB" dirty="0">
                <a:ea typeface="+mn-lt"/>
                <a:cs typeface="+mn-lt"/>
                <a:hlinkClick r:id="rId2"/>
              </a:rPr>
              <a:t>https://sparql.org/sparql.html</a:t>
            </a:r>
            <a:endParaRPr lang="en-GB" dirty="0">
              <a:ea typeface="+mn-lt"/>
              <a:cs typeface="+mn-lt"/>
            </a:endParaRPr>
          </a:p>
          <a:p>
            <a:r>
              <a:rPr lang="en-GB" dirty="0" err="1">
                <a:ea typeface="+mn-lt"/>
                <a:cs typeface="+mn-lt"/>
              </a:rPr>
              <a:t>YasGUI</a:t>
            </a:r>
            <a:r>
              <a:rPr lang="en-GB" dirty="0">
                <a:ea typeface="+mn-lt"/>
                <a:cs typeface="+mn-lt"/>
              </a:rPr>
              <a:t> – Yet Another SPARQL Graphical User Interface</a:t>
            </a: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  <a:hlinkClick r:id="rId3"/>
              </a:rPr>
              <a:t>https://yasgui.org/</a:t>
            </a:r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</a:rPr>
              <a:t>Countries &amp; populations: </a:t>
            </a:r>
            <a:r>
              <a:rPr lang="nl-NL" sz="2800" dirty="0">
                <a:hlinkClick r:id="rId4"/>
              </a:rPr>
              <a:t>Wikidata Query Service</a:t>
            </a:r>
            <a:endParaRPr lang="nl-NL" sz="2800" dirty="0"/>
          </a:p>
          <a:p>
            <a:r>
              <a:rPr lang="nl-NL" dirty="0" err="1">
                <a:ea typeface="+mn-lt"/>
                <a:cs typeface="+mn-lt"/>
              </a:rPr>
              <a:t>Convert</a:t>
            </a:r>
            <a:r>
              <a:rPr lang="nl-NL" dirty="0">
                <a:ea typeface="+mn-lt"/>
                <a:cs typeface="+mn-lt"/>
              </a:rPr>
              <a:t> CSV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RDF </a:t>
            </a:r>
            <a:r>
              <a:rPr lang="nl-NL" dirty="0" err="1">
                <a:ea typeface="+mn-lt"/>
                <a:cs typeface="+mn-lt"/>
              </a:rPr>
              <a:t>using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en-US" dirty="0">
                <a:hlinkClick r:id="rId5"/>
              </a:rPr>
              <a:t>Convert CSV to RDF Online</a:t>
            </a:r>
            <a:endParaRPr lang="nl-NL" dirty="0">
              <a:ea typeface="+mn-lt"/>
              <a:cs typeface="+mn-lt"/>
            </a:endParaRPr>
          </a:p>
          <a:p>
            <a:r>
              <a:rPr lang="nl-NL">
                <a:ea typeface="+mn-lt"/>
                <a:cs typeface="+mn-lt"/>
              </a:rPr>
              <a:t>“FAIR” </a:t>
            </a:r>
            <a:r>
              <a:rPr lang="nl-NL" err="1">
                <a:ea typeface="+mn-lt"/>
                <a:cs typeface="+mn-lt"/>
              </a:rPr>
              <a:t>Sickle_cell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incidence</a:t>
            </a:r>
            <a:r>
              <a:rPr lang="nl-NL">
                <a:ea typeface="+mn-lt"/>
                <a:cs typeface="+mn-lt"/>
              </a:rPr>
              <a:t> RDF file (in </a:t>
            </a:r>
            <a:r>
              <a:rPr lang="nl-NL" err="1">
                <a:ea typeface="+mn-lt"/>
                <a:cs typeface="+mn-lt"/>
              </a:rPr>
              <a:t>turtle</a:t>
            </a:r>
            <a:r>
              <a:rPr lang="nl-NL">
                <a:ea typeface="+mn-lt"/>
                <a:cs typeface="+mn-lt"/>
              </a:rPr>
              <a:t> format, </a:t>
            </a:r>
            <a:r>
              <a:rPr lang="nl-NL" err="1">
                <a:ea typeface="+mn-lt"/>
                <a:cs typeface="+mn-lt"/>
              </a:rPr>
              <a:t>watch</a:t>
            </a:r>
            <a:r>
              <a:rPr lang="nl-NL">
                <a:ea typeface="+mn-lt"/>
                <a:cs typeface="+mn-lt"/>
              </a:rPr>
              <a:t> file extension) </a:t>
            </a:r>
            <a:r>
              <a:rPr lang="nl-NL" dirty="0">
                <a:ea typeface="+mn-lt"/>
                <a:cs typeface="+mn-lt"/>
                <a:hlinkClick r:id="rId6"/>
              </a:rPr>
              <a:t>as a web-based file</a:t>
            </a: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463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14F27-8952-85E5-994B-E1A0281E6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F31AD-228B-9468-C425-AA7F1C54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combined: </a:t>
            </a:r>
            <a:r>
              <a:rPr lang="en-GB" dirty="0">
                <a:hlinkClick r:id="rId2"/>
              </a:rPr>
              <a:t>One query</a:t>
            </a:r>
            <a:r>
              <a:rPr lang="nl-NL" dirty="0"/>
              <a:t> - </a:t>
            </a:r>
            <a:r>
              <a:rPr lang="nl-NL" dirty="0" err="1"/>
              <a:t>simpler</a:t>
            </a:r>
            <a:endParaRPr lang="nl-NL" dirty="0" err="1">
              <a:hlinkClick r:id="rId2"/>
            </a:endParaRPr>
          </a:p>
        </p:txBody>
      </p:sp>
      <p:pic>
        <p:nvPicPr>
          <p:cNvPr id="4" name="Content Placeholder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0BB40492-437B-0419-384C-535994902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765" y="1348601"/>
            <a:ext cx="7815578" cy="55222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969B13-A457-84A8-E406-425329F323D2}"/>
              </a:ext>
            </a:extLst>
          </p:cNvPr>
          <p:cNvSpPr txBox="1"/>
          <p:nvPr/>
        </p:nvSpPr>
        <p:spPr>
          <a:xfrm>
            <a:off x="6707994" y="1617366"/>
            <a:ext cx="50717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Phosphor" pitchFamily="2" charset="0"/>
              </a:rPr>
              <a:t></a:t>
            </a:r>
            <a:r>
              <a:rPr lang="nl-NL" b="1" dirty="0">
                <a:solidFill>
                  <a:srgbClr val="FF0000"/>
                </a:solidFill>
                <a:latin typeface="MS Shell Dlg 2" panose="020B060403050404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General purpose (federated) SPARQL endpoint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C3674-E76F-F23A-8FB8-80A4484CC423}"/>
              </a:ext>
            </a:extLst>
          </p:cNvPr>
          <p:cNvSpPr txBox="1"/>
          <p:nvPr/>
        </p:nvSpPr>
        <p:spPr>
          <a:xfrm>
            <a:off x="6928022" y="2502107"/>
            <a:ext cx="5065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Phosphor"/>
              </a:rPr>
              <a:t>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 RDF file in turtle format (NB: proper extension)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9E07A-681B-84BC-4D75-76E46313462B}"/>
              </a:ext>
            </a:extLst>
          </p:cNvPr>
          <p:cNvSpPr txBox="1"/>
          <p:nvPr/>
        </p:nvSpPr>
        <p:spPr>
          <a:xfrm>
            <a:off x="6928021" y="4372885"/>
            <a:ext cx="40689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Phosphor" pitchFamily="2" charset="0"/>
              </a:rPr>
              <a:t>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SPARQL endpoint for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wikidata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server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61996C-37FE-5523-DC2D-7CD04356FCBA}"/>
              </a:ext>
            </a:extLst>
          </p:cNvPr>
          <p:cNvSpPr txBox="1"/>
          <p:nvPr/>
        </p:nvSpPr>
        <p:spPr>
          <a:xfrm>
            <a:off x="7909037" y="3738720"/>
            <a:ext cx="40663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Phosphor"/>
              </a:rPr>
              <a:t>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Get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incidence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data for each country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0E732-8072-C657-82CC-8480FAF27F21}"/>
              </a:ext>
            </a:extLst>
          </p:cNvPr>
          <p:cNvSpPr txBox="1"/>
          <p:nvPr/>
        </p:nvSpPr>
        <p:spPr>
          <a:xfrm>
            <a:off x="7809915" y="5038378"/>
            <a:ext cx="42403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Phosphor"/>
              </a:rPr>
              <a:t>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Get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population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data for each country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FF4E2B-196E-2396-7C99-40B646A322DA}"/>
              </a:ext>
            </a:extLst>
          </p:cNvPr>
          <p:cNvSpPr txBox="1"/>
          <p:nvPr/>
        </p:nvSpPr>
        <p:spPr>
          <a:xfrm>
            <a:off x="6096000" y="5621709"/>
            <a:ext cx="36210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Phosphor" pitchFamily="2" charset="0"/>
              </a:rPr>
              <a:t>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Calculate population in millions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341926-5A25-858A-B990-0F0FF0E318FB}"/>
              </a:ext>
            </a:extLst>
          </p:cNvPr>
          <p:cNvSpPr txBox="1"/>
          <p:nvPr/>
        </p:nvSpPr>
        <p:spPr>
          <a:xfrm>
            <a:off x="4919654" y="6226395"/>
            <a:ext cx="47287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Phosphor" pitchFamily="2" charset="0"/>
              </a:rPr>
              <a:t>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Calculate incidence per million population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3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8DD1-72A0-EAEA-842C-3C5F0008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&amp; Learning Goals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C6659-5594-A1D0-6331-B3A8FFAD11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Explain methods for the analysis of </a:t>
            </a:r>
            <a:r>
              <a:rPr lang="en-US" err="1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FAIRified</a:t>
            </a:r>
            <a:r>
              <a:rPr lang="en-US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 datasets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66FFD-3F9C-773E-CC77-DE09C63D23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16. Explain methods for the analysis of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FAIRified</a:t>
            </a:r>
            <a:r>
              <a:rPr lang="en-US" sz="1800">
                <a:solidFill>
                  <a:srgbClr val="242424"/>
                </a:solidFill>
                <a:latin typeface="Calibri"/>
                <a:ea typeface="Calibri"/>
                <a:cs typeface="Calibri"/>
              </a:rPr>
              <a:t> datasets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28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D3C1-99A3-31B1-8D2D-8EEFAD96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Approach - Conclusion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BBDE4-291B-A9C2-B073-147C66E2E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/>
              <a:t>Reuse of existing </a:t>
            </a:r>
            <a:r>
              <a:rPr lang="en-GB"/>
              <a:t>linked data (</a:t>
            </a:r>
            <a:r>
              <a:rPr lang="en-GB" err="1"/>
              <a:t>wikidata</a:t>
            </a:r>
            <a:r>
              <a:rPr lang="en-GB"/>
              <a:t> population data)</a:t>
            </a:r>
          </a:p>
          <a:p>
            <a:r>
              <a:rPr lang="en-GB" b="1"/>
              <a:t>FAIR </a:t>
            </a:r>
            <a:r>
              <a:rPr lang="en-GB"/>
              <a:t>sickle cell data</a:t>
            </a:r>
          </a:p>
          <a:p>
            <a:r>
              <a:rPr lang="en-GB" b="1"/>
              <a:t>Linked </a:t>
            </a:r>
            <a:r>
              <a:rPr lang="en-GB"/>
              <a:t>through country code as unique identifier</a:t>
            </a:r>
          </a:p>
          <a:p>
            <a:pPr lvl="1"/>
            <a:r>
              <a:rPr lang="en-GB"/>
              <a:t>Better would be to have a URI for that</a:t>
            </a:r>
          </a:p>
          <a:p>
            <a:r>
              <a:rPr lang="en-GB" b="1"/>
              <a:t>One entry point </a:t>
            </a:r>
            <a:r>
              <a:rPr lang="en-GB"/>
              <a:t>to query data from both sources</a:t>
            </a:r>
          </a:p>
          <a:p>
            <a:r>
              <a:rPr lang="en-GB" b="1"/>
              <a:t>Free </a:t>
            </a:r>
            <a:r>
              <a:rPr lang="en-GB"/>
              <a:t>map visualization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73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A733-768A-5657-59D7-4DF5E6761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Finally...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B4A8-2923-BF80-4785-7C06112FD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 big thank you to ...</a:t>
            </a:r>
          </a:p>
        </p:txBody>
      </p:sp>
    </p:spTree>
    <p:extLst>
      <p:ext uri="{BB962C8B-B14F-4D97-AF65-F5344CB8AC3E}">
        <p14:creationId xmlns:p14="http://schemas.microsoft.com/office/powerpoint/2010/main" val="80651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70CD-5CC7-D10C-2C65-89886C28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46391F6-AA03-5527-74CB-1BC5F9442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" t="24809" r="-49" b="-90"/>
          <a:stretch>
            <a:fillRect/>
          </a:stretch>
        </p:blipFill>
        <p:spPr>
          <a:xfrm>
            <a:off x="-854" y="-7312"/>
            <a:ext cx="12194036" cy="6870382"/>
          </a:xfrm>
        </p:spPr>
      </p:pic>
    </p:spTree>
    <p:extLst>
      <p:ext uri="{BB962C8B-B14F-4D97-AF65-F5344CB8AC3E}">
        <p14:creationId xmlns:p14="http://schemas.microsoft.com/office/powerpoint/2010/main" val="176674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0BD62-C595-9916-966D-97686FE8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Reuse – two approaches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9A4DC-364E-9792-930A-9AF2DABF0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Centralized - </a:t>
            </a:r>
            <a:r>
              <a:rPr lang="en-GB" b="1"/>
              <a:t>Data sharing </a:t>
            </a:r>
            <a:r>
              <a:rPr lang="en-GB"/>
              <a:t>– merging federated datasets in a central (temporary) repository</a:t>
            </a:r>
          </a:p>
          <a:p>
            <a:endParaRPr lang="nl-NL">
              <a:latin typeface="Phosphor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C5D7FC-5049-EE16-6E2E-3765B100CDFF}"/>
              </a:ext>
            </a:extLst>
          </p:cNvPr>
          <p:cNvSpPr txBox="1"/>
          <p:nvPr/>
        </p:nvSpPr>
        <p:spPr>
          <a:xfrm>
            <a:off x="4932406" y="2693937"/>
            <a:ext cx="1313180" cy="1446550"/>
          </a:xfrm>
          <a:prstGeom prst="rect">
            <a:avLst/>
          </a:prstGeom>
          <a:noFill/>
        </p:spPr>
        <p:txBody>
          <a:bodyPr wrap="none" bIns="0" anchor="b" anchorCtr="0">
            <a:spAutoFit/>
          </a:bodyPr>
          <a:lstStyle/>
          <a:p>
            <a:r>
              <a:rPr lang="nl-NL" sz="8800">
                <a:latin typeface="Phosphor" pitchFamily="2" charset="0"/>
              </a:rPr>
              <a:t></a:t>
            </a:r>
            <a:endParaRPr lang="nl-NL" sz="8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ABEF93-51DC-FC41-98C4-ABE231F232C6}"/>
              </a:ext>
            </a:extLst>
          </p:cNvPr>
          <p:cNvSpPr txBox="1"/>
          <p:nvPr/>
        </p:nvSpPr>
        <p:spPr>
          <a:xfrm>
            <a:off x="4932406" y="4849185"/>
            <a:ext cx="131318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nl-NL" sz="8800">
                <a:latin typeface="Phosphor" pitchFamily="2" charset="0"/>
              </a:rPr>
              <a:t></a:t>
            </a:r>
            <a:endParaRPr lang="nl-NL" sz="8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682555-4DA1-97E7-5D4C-F948F53CE0FD}"/>
              </a:ext>
            </a:extLst>
          </p:cNvPr>
          <p:cNvSpPr txBox="1"/>
          <p:nvPr/>
        </p:nvSpPr>
        <p:spPr>
          <a:xfrm>
            <a:off x="6635579" y="4849185"/>
            <a:ext cx="131318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nl-NL" sz="8800">
                <a:latin typeface="Phosphor" pitchFamily="2" charset="0"/>
              </a:rPr>
              <a:t></a:t>
            </a:r>
            <a:endParaRPr lang="nl-NL" sz="88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9F7E85-32E7-1EE6-462A-243D160486BA}"/>
              </a:ext>
            </a:extLst>
          </p:cNvPr>
          <p:cNvSpPr txBox="1"/>
          <p:nvPr/>
        </p:nvSpPr>
        <p:spPr>
          <a:xfrm>
            <a:off x="3229233" y="4849185"/>
            <a:ext cx="131318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nl-NL" sz="8800">
                <a:latin typeface="Phosphor" pitchFamily="2" charset="0"/>
              </a:rPr>
              <a:t></a:t>
            </a:r>
            <a:endParaRPr lang="nl-NL" sz="88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03CB07-BF23-81E5-C85C-FF2C277330B8}"/>
              </a:ext>
            </a:extLst>
          </p:cNvPr>
          <p:cNvCxnSpPr>
            <a:cxnSpLocks/>
          </p:cNvCxnSpPr>
          <p:nvPr/>
        </p:nvCxnSpPr>
        <p:spPr>
          <a:xfrm flipV="1">
            <a:off x="3876675" y="3975243"/>
            <a:ext cx="1679747" cy="1340644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1D5570-7642-A9E8-D08A-598FBFA609C5}"/>
              </a:ext>
            </a:extLst>
          </p:cNvPr>
          <p:cNvCxnSpPr>
            <a:cxnSpLocks/>
          </p:cNvCxnSpPr>
          <p:nvPr/>
        </p:nvCxnSpPr>
        <p:spPr>
          <a:xfrm flipH="1" flipV="1">
            <a:off x="5556422" y="3975243"/>
            <a:ext cx="1768303" cy="1359694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3BA338-A906-F46A-70A6-1A2696DE985E}"/>
              </a:ext>
            </a:extLst>
          </p:cNvPr>
          <p:cNvCxnSpPr>
            <a:cxnSpLocks/>
          </p:cNvCxnSpPr>
          <p:nvPr/>
        </p:nvCxnSpPr>
        <p:spPr>
          <a:xfrm flipH="1" flipV="1">
            <a:off x="5556422" y="3963337"/>
            <a:ext cx="53546" cy="1391980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75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0BD62-C595-9916-966D-97686FE8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Reuse – two approaches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9A4DC-364E-9792-930A-9AF2DABF0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Federated - </a:t>
            </a:r>
            <a:r>
              <a:rPr lang="en-GB" b="1"/>
              <a:t>Data visiting </a:t>
            </a:r>
            <a:r>
              <a:rPr lang="en-GB"/>
              <a:t>– algorithm is sent to federated datasets, only aggregate results are returned</a:t>
            </a:r>
            <a:endParaRPr lang="nl-NL">
              <a:latin typeface="Phosphor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EBD8DF-EF49-D9B2-2DDD-1F311396E41C}"/>
              </a:ext>
            </a:extLst>
          </p:cNvPr>
          <p:cNvCxnSpPr>
            <a:cxnSpLocks/>
          </p:cNvCxnSpPr>
          <p:nvPr/>
        </p:nvCxnSpPr>
        <p:spPr>
          <a:xfrm flipV="1">
            <a:off x="3876675" y="3988268"/>
            <a:ext cx="1679747" cy="1340644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E7278E-AF63-9B11-96E8-3BE67D0F29EA}"/>
              </a:ext>
            </a:extLst>
          </p:cNvPr>
          <p:cNvCxnSpPr>
            <a:cxnSpLocks/>
          </p:cNvCxnSpPr>
          <p:nvPr/>
        </p:nvCxnSpPr>
        <p:spPr>
          <a:xfrm flipH="1" flipV="1">
            <a:off x="5556422" y="3988268"/>
            <a:ext cx="1768303" cy="1359694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4902FF-C004-C37B-00DB-5D197510C82F}"/>
              </a:ext>
            </a:extLst>
          </p:cNvPr>
          <p:cNvCxnSpPr>
            <a:cxnSpLocks/>
          </p:cNvCxnSpPr>
          <p:nvPr/>
        </p:nvCxnSpPr>
        <p:spPr>
          <a:xfrm flipH="1" flipV="1">
            <a:off x="5556422" y="3976362"/>
            <a:ext cx="53546" cy="13919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3B79F12-5297-F2E3-2FA4-1A20900F5C09}"/>
              </a:ext>
            </a:extLst>
          </p:cNvPr>
          <p:cNvSpPr txBox="1"/>
          <p:nvPr/>
        </p:nvSpPr>
        <p:spPr>
          <a:xfrm>
            <a:off x="4932406" y="2693937"/>
            <a:ext cx="1313180" cy="1446550"/>
          </a:xfrm>
          <a:prstGeom prst="rect">
            <a:avLst/>
          </a:prstGeom>
          <a:noFill/>
        </p:spPr>
        <p:txBody>
          <a:bodyPr wrap="none" bIns="0" anchor="b" anchorCtr="0">
            <a:spAutoFit/>
          </a:bodyPr>
          <a:lstStyle/>
          <a:p>
            <a:r>
              <a:rPr lang="nl-NL" sz="8800">
                <a:latin typeface="Phosphor" pitchFamily="2" charset="0"/>
              </a:rPr>
              <a:t></a:t>
            </a:r>
            <a:endParaRPr lang="nl-NL" sz="8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E57D83-A6ED-A810-D387-18D07B1C5A9A}"/>
              </a:ext>
            </a:extLst>
          </p:cNvPr>
          <p:cNvSpPr txBox="1"/>
          <p:nvPr/>
        </p:nvSpPr>
        <p:spPr>
          <a:xfrm>
            <a:off x="4932406" y="4849185"/>
            <a:ext cx="131318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nl-NL" sz="8800">
                <a:latin typeface="Phosphor" pitchFamily="2" charset="0"/>
              </a:rPr>
              <a:t></a:t>
            </a:r>
            <a:endParaRPr lang="nl-NL" sz="8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AB52F2-33DA-7A43-5EB1-5DC2C232A53D}"/>
              </a:ext>
            </a:extLst>
          </p:cNvPr>
          <p:cNvSpPr txBox="1"/>
          <p:nvPr/>
        </p:nvSpPr>
        <p:spPr>
          <a:xfrm>
            <a:off x="6635579" y="4849185"/>
            <a:ext cx="131318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nl-NL" sz="8800">
                <a:latin typeface="Phosphor" pitchFamily="2" charset="0"/>
              </a:rPr>
              <a:t></a:t>
            </a:r>
            <a:endParaRPr lang="nl-NL" sz="8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3F8FA6-3806-51C9-836F-6F16CA67E73C}"/>
              </a:ext>
            </a:extLst>
          </p:cNvPr>
          <p:cNvSpPr txBox="1"/>
          <p:nvPr/>
        </p:nvSpPr>
        <p:spPr>
          <a:xfrm>
            <a:off x="3229233" y="4849185"/>
            <a:ext cx="131318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nl-NL" sz="8800">
                <a:latin typeface="Phosphor" pitchFamily="2" charset="0"/>
              </a:rPr>
              <a:t></a:t>
            </a:r>
            <a:endParaRPr lang="nl-NL" sz="8800"/>
          </a:p>
        </p:txBody>
      </p:sp>
    </p:spTree>
    <p:extLst>
      <p:ext uri="{BB962C8B-B14F-4D97-AF65-F5344CB8AC3E}">
        <p14:creationId xmlns:p14="http://schemas.microsoft.com/office/powerpoint/2010/main" val="129718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DC86-4FBD-FB08-2764-1981F418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do (linked) data reuse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0867-7E8D-7B3B-0C7C-738DB050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Research topic: (famous) people with hematologic diseases</a:t>
            </a:r>
          </a:p>
          <a:p>
            <a:pPr lvl="1"/>
            <a:r>
              <a:rPr lang="en-GB"/>
              <a:t>Wikipedia: </a:t>
            </a:r>
            <a:r>
              <a:rPr lang="nl-NL">
                <a:hlinkClick r:id="rId2"/>
              </a:rPr>
              <a:t>Sickle cell disease – Wikipedia</a:t>
            </a:r>
            <a:endParaRPr lang="en-GB"/>
          </a:p>
          <a:p>
            <a:pPr lvl="1"/>
            <a:r>
              <a:rPr lang="en-GB" err="1"/>
              <a:t>Wikidata</a:t>
            </a:r>
            <a:r>
              <a:rPr lang="en-GB"/>
              <a:t>: </a:t>
            </a:r>
            <a:r>
              <a:rPr lang="nl-NL">
                <a:hlinkClick r:id="rId3"/>
              </a:rPr>
              <a:t>sickle-cell disease (</a:t>
            </a:r>
            <a:r>
              <a:rPr lang="nl-NL">
                <a:ea typeface="+mn-lt"/>
                <a:cs typeface="+mn-lt"/>
                <a:hlinkClick r:id="rId3"/>
              </a:rPr>
              <a:t>wd:Q185034</a:t>
            </a:r>
            <a:r>
              <a:rPr lang="nl-NL">
                <a:hlinkClick r:id="rId3"/>
              </a:rPr>
              <a:t>) - Wikidata</a:t>
            </a:r>
            <a:endParaRPr lang="en-GB"/>
          </a:p>
          <a:p>
            <a:pPr lvl="1"/>
            <a:r>
              <a:rPr lang="en-GB" err="1"/>
              <a:t>Wikidata</a:t>
            </a:r>
            <a:r>
              <a:rPr lang="en-GB"/>
              <a:t>: </a:t>
            </a:r>
            <a:r>
              <a:rPr lang="nl-NL">
                <a:hlinkClick r:id="rId4"/>
              </a:rPr>
              <a:t>hemoglobinopathy (</a:t>
            </a:r>
            <a:r>
              <a:rPr lang="nl-NL">
                <a:ea typeface="+mn-lt"/>
                <a:cs typeface="+mn-lt"/>
                <a:hlinkClick r:id="rId4"/>
              </a:rPr>
              <a:t>wd:Q1642147</a:t>
            </a:r>
            <a:r>
              <a:rPr lang="nl-NL">
                <a:hlinkClick r:id="rId4"/>
              </a:rPr>
              <a:t>) – Wikidata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37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B0BB-2CBF-787A-1FE7-35AC8663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do (linked) data reuse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6EFD-FB2D-3658-43B0-3919D0868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>
              <a:hlinkClick r:id="rId2"/>
            </a:endParaRPr>
          </a:p>
          <a:p>
            <a:endParaRPr lang="nl-NL">
              <a:hlinkClick r:id="rId2"/>
            </a:endParaRPr>
          </a:p>
          <a:p>
            <a:endParaRPr lang="nl-NL">
              <a:hlinkClick r:id="rId2"/>
            </a:endParaRPr>
          </a:p>
          <a:p>
            <a:endParaRPr lang="nl-NL">
              <a:hlinkClick r:id="rId2"/>
            </a:endParaRPr>
          </a:p>
          <a:p>
            <a:endParaRPr lang="nl-NL">
              <a:hlinkClick r:id="rId2"/>
            </a:endParaRPr>
          </a:p>
          <a:p>
            <a:endParaRPr lang="nl-NL">
              <a:hlinkClick r:id="rId2"/>
            </a:endParaRPr>
          </a:p>
          <a:p>
            <a:pPr marL="0" indent="0">
              <a:buNone/>
            </a:pPr>
            <a:endParaRPr lang="nl-NL">
              <a:hlinkClick r:id="rId2"/>
            </a:endParaRPr>
          </a:p>
          <a:p>
            <a:pPr marL="0" indent="0">
              <a:buNone/>
            </a:pPr>
            <a:r>
              <a:rPr lang="nl-NL">
                <a:hlinkClick r:id="rId2"/>
              </a:rPr>
              <a:t>Wikidata Query Service</a:t>
            </a:r>
            <a:endParaRPr lang="en-GB"/>
          </a:p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01D14-7DC7-4B7D-DC39-ACB900FC3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2734"/>
            <a:ext cx="6882066" cy="3383873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0084E9BE-39D4-D58F-FD07-698B20B4CEA1}"/>
              </a:ext>
            </a:extLst>
          </p:cNvPr>
          <p:cNvSpPr/>
          <p:nvPr/>
        </p:nvSpPr>
        <p:spPr>
          <a:xfrm>
            <a:off x="6005095" y="1492290"/>
            <a:ext cx="320842" cy="12031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3B47F-AA65-70E6-C417-724C302BE5FE}"/>
              </a:ext>
            </a:extLst>
          </p:cNvPr>
          <p:cNvSpPr txBox="1"/>
          <p:nvPr/>
        </p:nvSpPr>
        <p:spPr>
          <a:xfrm>
            <a:off x="6501390" y="1832259"/>
            <a:ext cx="185031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/>
              <a:t>“</a:t>
            </a:r>
            <a:r>
              <a:rPr lang="en-GB" sz="2400" i="1"/>
              <a:t>ontologies</a:t>
            </a:r>
            <a:r>
              <a:rPr lang="en-GB" sz="2400"/>
              <a:t>”</a:t>
            </a:r>
            <a:endParaRPr lang="nl-NL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162B6-983A-EA55-E642-4E1B3590E048}"/>
              </a:ext>
            </a:extLst>
          </p:cNvPr>
          <p:cNvSpPr txBox="1"/>
          <p:nvPr/>
        </p:nvSpPr>
        <p:spPr>
          <a:xfrm>
            <a:off x="4847100" y="2649432"/>
            <a:ext cx="7318611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i="1"/>
              <a:t>Select subjects, their label, predicates,</a:t>
            </a:r>
            <a:br>
              <a:rPr lang="en-GB" sz="2400" i="1"/>
            </a:br>
            <a:r>
              <a:rPr lang="en-GB" sz="2400" i="1"/>
              <a:t>and the object label; </a:t>
            </a:r>
            <a:r>
              <a:rPr lang="nl-NL" sz="2400" i="1" err="1"/>
              <a:t>Where</a:t>
            </a:r>
            <a:r>
              <a:rPr lang="nl-NL" sz="2400" i="1"/>
              <a:t> </a:t>
            </a:r>
            <a:r>
              <a:rPr lang="nl-NL" sz="2400" i="1" err="1"/>
              <a:t>the</a:t>
            </a:r>
            <a:r>
              <a:rPr lang="nl-NL" sz="2400" i="1"/>
              <a:t> subject</a:t>
            </a:r>
            <a:br>
              <a:rPr lang="nl-NL" sz="2400" i="1"/>
            </a:br>
            <a:r>
              <a:rPr lang="nl-NL" sz="2400" i="1" err="1"/>
              <a:t>is_a</a:t>
            </a:r>
            <a:r>
              <a:rPr lang="nl-NL" sz="2400" i="1"/>
              <a:t> (P31) person (Q5), </a:t>
            </a:r>
            <a:r>
              <a:rPr lang="nl-NL" sz="2400" i="1" err="1"/>
              <a:t>and</a:t>
            </a:r>
            <a:r>
              <a:rPr lang="nl-NL" sz="2400" i="1"/>
              <a:t> </a:t>
            </a:r>
            <a:r>
              <a:rPr lang="nl-NL" sz="2400" i="1" err="1"/>
              <a:t>the</a:t>
            </a:r>
            <a:r>
              <a:rPr lang="nl-NL" sz="2400" i="1"/>
              <a:t> object a type of (P279) </a:t>
            </a:r>
            <a:r>
              <a:rPr lang="nl-NL" sz="2400" i="1" err="1"/>
              <a:t>hemoglobinopathy</a:t>
            </a:r>
            <a:r>
              <a:rPr lang="nl-NL" sz="2400" i="1"/>
              <a:t> (Q1642147)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D42989B-B7EE-E443-AC4F-4BFC281F6C37}"/>
              </a:ext>
            </a:extLst>
          </p:cNvPr>
          <p:cNvSpPr/>
          <p:nvPr/>
        </p:nvSpPr>
        <p:spPr>
          <a:xfrm>
            <a:off x="7824556" y="4222070"/>
            <a:ext cx="320842" cy="50440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6F689-FDE6-853F-24C1-E39BD761F023}"/>
              </a:ext>
            </a:extLst>
          </p:cNvPr>
          <p:cNvSpPr txBox="1"/>
          <p:nvPr/>
        </p:nvSpPr>
        <p:spPr>
          <a:xfrm>
            <a:off x="8265555" y="4222586"/>
            <a:ext cx="25482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400"/>
              <a:t>forget this for now</a:t>
            </a: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1263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DC86-4FBD-FB08-2764-1981F418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do (linked) data reuse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0867-7E8D-7B3B-0C7C-738DB050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Research topic: prevalence of sickle cell disease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54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19AEB4-CD5C-95D4-E1A5-D1D3EDEFA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99" y="2490656"/>
            <a:ext cx="7706801" cy="1876687"/>
          </a:xfrm>
          <a:prstGeom prst="rect">
            <a:avLst/>
          </a:prstGeom>
          <a:ln w="25400">
            <a:solidFill>
              <a:srgbClr val="D8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8DC86-4FBD-FB08-2764-1981F418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the Netherlands</a:t>
            </a:r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0617C5-2E66-57E9-408E-F2D48160D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59" y="3531860"/>
            <a:ext cx="6363588" cy="2362530"/>
          </a:xfrm>
          <a:prstGeom prst="rect">
            <a:avLst/>
          </a:prstGeom>
          <a:ln w="25400">
            <a:solidFill>
              <a:srgbClr val="D8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1D018C-8B93-95FF-ED1C-3BA4C3FB0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692" y="3010555"/>
            <a:ext cx="7773485" cy="1981477"/>
          </a:xfrm>
          <a:prstGeom prst="rect">
            <a:avLst/>
          </a:prstGeom>
          <a:ln w="25400">
            <a:solidFill>
              <a:srgbClr val="D80000"/>
            </a:solidFill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3798366-78E3-3512-E7F8-5C6B3D0F7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56007" y="3176308"/>
            <a:ext cx="7944959" cy="1991003"/>
          </a:xfrm>
          <a:ln w="25400">
            <a:solidFill>
              <a:srgbClr val="D8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8973E4-0579-7FC3-2122-D0CE1909F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404" y="2140799"/>
            <a:ext cx="9097645" cy="1905266"/>
          </a:xfrm>
          <a:prstGeom prst="rect">
            <a:avLst/>
          </a:prstGeom>
          <a:ln w="25400">
            <a:solidFill>
              <a:srgbClr val="D80000"/>
            </a:solidFill>
          </a:ln>
        </p:spPr>
      </p:pic>
    </p:spTree>
    <p:extLst>
      <p:ext uri="{BB962C8B-B14F-4D97-AF65-F5344CB8AC3E}">
        <p14:creationId xmlns:p14="http://schemas.microsoft.com/office/powerpoint/2010/main" val="25308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DC86-4FBD-FB08-2764-1981F418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do (linked) data reuse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0867-7E8D-7B3B-0C7C-738DB050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err="1">
                <a:hlinkClick r:id="rId2"/>
              </a:rPr>
              <a:t>IthaMaps</a:t>
            </a:r>
            <a:r>
              <a:rPr lang="nl-NL"/>
              <a:t> website</a:t>
            </a:r>
          </a:p>
          <a:p>
            <a:endParaRPr lang="nl-NL"/>
          </a:p>
          <a:p>
            <a:endParaRPr lang="nl-NL"/>
          </a:p>
          <a:p>
            <a:r>
              <a:rPr lang="nl-NL"/>
              <a:t>Wikidata country </a:t>
            </a:r>
            <a:r>
              <a:rPr lang="nl-NL" err="1"/>
              <a:t>populations</a:t>
            </a:r>
            <a:r>
              <a:rPr lang="nl-NL"/>
              <a:t>: </a:t>
            </a:r>
            <a:r>
              <a:rPr lang="nl-NL">
                <a:hlinkClick r:id="rId3"/>
              </a:rPr>
              <a:t>Wikidata Query Service</a:t>
            </a:r>
            <a:endParaRPr lang="nl-NL"/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186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juj7ey8tmbp462du1tjnsewzmst7o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A86BBCF103844A873C2060FAC2A13" ma:contentTypeVersion="13" ma:contentTypeDescription="Create a new document." ma:contentTypeScope="" ma:versionID="15758fcdc67ca18dbc19feb6414d5e61">
  <xsd:schema xmlns:xsd="http://www.w3.org/2001/XMLSchema" xmlns:xs="http://www.w3.org/2001/XMLSchema" xmlns:p="http://schemas.microsoft.com/office/2006/metadata/properties" xmlns:ns2="020b2142-3b6a-4d77-a980-72bc25c55dc4" xmlns:ns3="eea07c24-2f23-412b-a96f-80c6c642b106" targetNamespace="http://schemas.microsoft.com/office/2006/metadata/properties" ma:root="true" ma:fieldsID="c71680c88e077293c190616b32bb1559" ns2:_="" ns3:_="">
    <xsd:import namespace="020b2142-3b6a-4d77-a980-72bc25c55dc4"/>
    <xsd:import namespace="eea07c24-2f23-412b-a96f-80c6c642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b2142-3b6a-4d77-a980-72bc25c55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3caeb29-ee94-4090-b73b-ed25d3746a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07c24-2f23-412b-a96f-80c6c642b10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1befcfd-0e69-47a0-b8e7-82519679f2e0}" ma:internalName="TaxCatchAll" ma:showField="CatchAllData" ma:web="eea07c24-2f23-412b-a96f-80c6c642b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a07c24-2f23-412b-a96f-80c6c642b106" xsi:nil="true"/>
    <lcf76f155ced4ddcb4097134ff3c332f xmlns="020b2142-3b6a-4d77-a980-72bc25c55d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5B42EE-8702-4469-8F30-0C03D840E8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161629-09C0-4FF4-8470-5E1FBE8B7D33}">
  <ds:schemaRefs>
    <ds:schemaRef ds:uri="020b2142-3b6a-4d77-a980-72bc25c55dc4"/>
    <ds:schemaRef ds:uri="eea07c24-2f23-412b-a96f-80c6c642b1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C35A92D-6D48-4D0C-9925-1650DC40B6DE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eea07c24-2f23-412b-a96f-80c6c642b106"/>
    <ds:schemaRef ds:uri="http://schemas.microsoft.com/office/2006/metadata/properties"/>
    <ds:schemaRef ds:uri="http://purl.org/dc/elements/1.1/"/>
    <ds:schemaRef ds:uri="020b2142-3b6a-4d77-a980-72bc25c55dc4"/>
    <ds:schemaRef ds:uri="http://schemas.openxmlformats.org/package/2006/metadata/core-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Widescreen</PresentationFormat>
  <Paragraphs>93</Paragraphs>
  <Slides>22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FAIR Principles Training School </vt:lpstr>
      <vt:lpstr>Topic &amp; Learning Goals</vt:lpstr>
      <vt:lpstr>Reuse – two approaches</vt:lpstr>
      <vt:lpstr>Reuse – two approaches</vt:lpstr>
      <vt:lpstr>How to do (linked) data reuse</vt:lpstr>
      <vt:lpstr>How to do (linked) data reuse</vt:lpstr>
      <vt:lpstr>How to do (linked) data reuse</vt:lpstr>
      <vt:lpstr>Example: the Netherlands</vt:lpstr>
      <vt:lpstr>How to do (linked) data reuse</vt:lpstr>
      <vt:lpstr>How to make this concrete</vt:lpstr>
      <vt:lpstr>How to make this concrete</vt:lpstr>
      <vt:lpstr>Tools</vt:lpstr>
      <vt:lpstr>Countries and population</vt:lpstr>
      <vt:lpstr>Tools</vt:lpstr>
      <vt:lpstr>“FAIR” Sickle_cell incidence</vt:lpstr>
      <vt:lpstr>Tools</vt:lpstr>
      <vt:lpstr>All combined: One query</vt:lpstr>
      <vt:lpstr>Tools - simplified</vt:lpstr>
      <vt:lpstr>All combined: One query - simpler</vt:lpstr>
      <vt:lpstr>Approach - Conclusion</vt:lpstr>
      <vt:lpstr>Finally...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Mikaella Kontopoulou</dc:creator>
  <cp:lastModifiedBy>Cornet, R. (Ronald)</cp:lastModifiedBy>
  <cp:revision>40</cp:revision>
  <dcterms:created xsi:type="dcterms:W3CDTF">2024-07-30T10:35:06Z</dcterms:created>
  <dcterms:modified xsi:type="dcterms:W3CDTF">2025-05-15T08:31:12Z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0x0101005E2A86BBCF103844A873C2060FAC2A13</vt:lpwstr>
  </property>
  <property fmtid="{D5CDD505-2E9C-101B-9397-08002B2CF9AE}" pid="3" name="MediaServiceImageTags">
    <vt:lpwstr/>
  </property>
</Properties>
</file>