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258" r:id="rId6"/>
    <p:sldId id="262" r:id="rId7"/>
    <p:sldId id="260" r:id="rId8"/>
    <p:sldId id="261" r:id="rId9"/>
    <p:sldId id="268" r:id="rId10"/>
    <p:sldId id="265" r:id="rId11"/>
    <p:sldId id="269" r:id="rId12"/>
    <p:sldId id="303" r:id="rId13"/>
    <p:sldId id="304" r:id="rId14"/>
    <p:sldId id="266" r:id="rId15"/>
    <p:sldId id="267" r:id="rId16"/>
    <p:sldId id="306" r:id="rId17"/>
    <p:sldId id="307" r:id="rId18"/>
    <p:sldId id="308" r:id="rId19"/>
    <p:sldId id="309" r:id="rId20"/>
    <p:sldId id="310" r:id="rId21"/>
    <p:sldId id="305" r:id="rId22"/>
    <p:sldId id="313" r:id="rId23"/>
    <p:sldId id="312" r:id="rId24"/>
    <p:sldId id="315" r:id="rId25"/>
    <p:sldId id="316" r:id="rId26"/>
    <p:sldId id="317" r:id="rId27"/>
    <p:sldId id="318" r:id="rId28"/>
    <p:sldId id="319" r:id="rId29"/>
    <p:sldId id="322" r:id="rId30"/>
    <p:sldId id="320" r:id="rId31"/>
    <p:sldId id="321" r:id="rId32"/>
    <p:sldId id="259" r:id="rId33"/>
    <p:sldId id="324" r:id="rId34"/>
    <p:sldId id="325" r:id="rId35"/>
    <p:sldId id="323" r:id="rId36"/>
  </p:sldIdLst>
  <p:sldSz cx="12192000" cy="6858000"/>
  <p:notesSz cx="6858000" cy="9144000"/>
  <p:embeddedFontLst>
    <p:embeddedFont>
      <p:font typeface="Phosphor" pitchFamily="2" charset="0"/>
      <p:regular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HLUEL Dilem" initials="RD" lastIdx="2" clrIdx="0">
    <p:extLst>
      <p:ext uri="{19B8F6BF-5375-455C-9EA6-DF929625EA0E}">
        <p15:presenceInfo xmlns:p15="http://schemas.microsoft.com/office/powerpoint/2012/main" userId="S::dilemr@cing.ac.cy::94a67656-b15c-4e57-a427-d1f0268e7e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8FF"/>
    <a:srgbClr val="001989"/>
    <a:srgbClr val="FF0000"/>
    <a:srgbClr val="D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62C5C-5542-49A5-BCCB-41E32132A613}" v="19" dt="2025-05-13T09:51:16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t, R. (Ronald)" userId="7c076f80-1d5a-4d79-ad72-e1750d96c801" providerId="ADAL" clId="{A022215A-2C18-4F6C-8251-10725AA410E6}"/>
    <pc:docChg chg="undo redo custSel addSld modSld">
      <pc:chgData name="Cornet, R. (Ronald)" userId="7c076f80-1d5a-4d79-ad72-e1750d96c801" providerId="ADAL" clId="{A022215A-2C18-4F6C-8251-10725AA410E6}" dt="2025-05-12T12:41:31.264" v="1400" actId="20577"/>
      <pc:docMkLst>
        <pc:docMk/>
      </pc:docMkLst>
      <pc:sldChg chg="addSp modSp mod">
        <pc:chgData name="Cornet, R. (Ronald)" userId="7c076f80-1d5a-4d79-ad72-e1750d96c801" providerId="ADAL" clId="{A022215A-2C18-4F6C-8251-10725AA410E6}" dt="2025-05-12T12:41:31.264" v="1400" actId="20577"/>
        <pc:sldMkLst>
          <pc:docMk/>
          <pc:sldMk cId="643279517" sldId="268"/>
        </pc:sldMkLst>
        <pc:spChg chg="mod">
          <ac:chgData name="Cornet, R. (Ronald)" userId="7c076f80-1d5a-4d79-ad72-e1750d96c801" providerId="ADAL" clId="{A022215A-2C18-4F6C-8251-10725AA410E6}" dt="2025-05-12T12:41:31.264" v="1400" actId="20577"/>
          <ac:spMkLst>
            <pc:docMk/>
            <pc:sldMk cId="643279517" sldId="268"/>
            <ac:spMk id="3" creationId="{E18E0F25-FFE6-1744-EA6D-6016B504727B}"/>
          </ac:spMkLst>
        </pc:spChg>
        <pc:spChg chg="add mod">
          <ac:chgData name="Cornet, R. (Ronald)" userId="7c076f80-1d5a-4d79-ad72-e1750d96c801" providerId="ADAL" clId="{A022215A-2C18-4F6C-8251-10725AA410E6}" dt="2025-05-12T12:28:40.726" v="1398" actId="20577"/>
          <ac:spMkLst>
            <pc:docMk/>
            <pc:sldMk cId="643279517" sldId="268"/>
            <ac:spMk id="5" creationId="{5CC2EF7F-4613-F303-71EA-DEFBBF144F4F}"/>
          </ac:spMkLst>
        </pc:spChg>
      </pc:sldChg>
      <pc:sldChg chg="modSp mod">
        <pc:chgData name="Cornet, R. (Ronald)" userId="7c076f80-1d5a-4d79-ad72-e1750d96c801" providerId="ADAL" clId="{A022215A-2C18-4F6C-8251-10725AA410E6}" dt="2025-05-12T08:05:42.097" v="23" actId="20577"/>
        <pc:sldMkLst>
          <pc:docMk/>
          <pc:sldMk cId="1986053303" sldId="307"/>
        </pc:sldMkLst>
        <pc:spChg chg="mod">
          <ac:chgData name="Cornet, R. (Ronald)" userId="7c076f80-1d5a-4d79-ad72-e1750d96c801" providerId="ADAL" clId="{A022215A-2C18-4F6C-8251-10725AA410E6}" dt="2025-05-12T08:05:42.097" v="23" actId="20577"/>
          <ac:spMkLst>
            <pc:docMk/>
            <pc:sldMk cId="1986053303" sldId="307"/>
            <ac:spMk id="2" creationId="{BFC7C2DB-D2A7-F89D-9B21-C0FF7594A42B}"/>
          </ac:spMkLst>
        </pc:spChg>
      </pc:sldChg>
      <pc:sldChg chg="modSp mod">
        <pc:chgData name="Cornet, R. (Ronald)" userId="7c076f80-1d5a-4d79-ad72-e1750d96c801" providerId="ADAL" clId="{A022215A-2C18-4F6C-8251-10725AA410E6}" dt="2025-05-12T08:06:14.564" v="29" actId="20577"/>
        <pc:sldMkLst>
          <pc:docMk/>
          <pc:sldMk cId="176545709" sldId="308"/>
        </pc:sldMkLst>
        <pc:spChg chg="mod">
          <ac:chgData name="Cornet, R. (Ronald)" userId="7c076f80-1d5a-4d79-ad72-e1750d96c801" providerId="ADAL" clId="{A022215A-2C18-4F6C-8251-10725AA410E6}" dt="2025-05-12T08:06:14.564" v="29" actId="20577"/>
          <ac:spMkLst>
            <pc:docMk/>
            <pc:sldMk cId="176545709" sldId="308"/>
            <ac:spMk id="2" creationId="{BFC7C2DB-D2A7-F89D-9B21-C0FF7594A42B}"/>
          </ac:spMkLst>
        </pc:spChg>
      </pc:sldChg>
      <pc:sldChg chg="modSp mod">
        <pc:chgData name="Cornet, R. (Ronald)" userId="7c076f80-1d5a-4d79-ad72-e1750d96c801" providerId="ADAL" clId="{A022215A-2C18-4F6C-8251-10725AA410E6}" dt="2025-05-12T08:06:20.597" v="30"/>
        <pc:sldMkLst>
          <pc:docMk/>
          <pc:sldMk cId="1480792554" sldId="309"/>
        </pc:sldMkLst>
        <pc:spChg chg="mod">
          <ac:chgData name="Cornet, R. (Ronald)" userId="7c076f80-1d5a-4d79-ad72-e1750d96c801" providerId="ADAL" clId="{A022215A-2C18-4F6C-8251-10725AA410E6}" dt="2025-05-12T08:06:20.597" v="30"/>
          <ac:spMkLst>
            <pc:docMk/>
            <pc:sldMk cId="1480792554" sldId="309"/>
            <ac:spMk id="2" creationId="{BFC7C2DB-D2A7-F89D-9B21-C0FF7594A42B}"/>
          </ac:spMkLst>
        </pc:spChg>
      </pc:sldChg>
      <pc:sldChg chg="modSp mod">
        <pc:chgData name="Cornet, R. (Ronald)" userId="7c076f80-1d5a-4d79-ad72-e1750d96c801" providerId="ADAL" clId="{A022215A-2C18-4F6C-8251-10725AA410E6}" dt="2025-05-12T08:06:25.560" v="31"/>
        <pc:sldMkLst>
          <pc:docMk/>
          <pc:sldMk cId="4241350593" sldId="310"/>
        </pc:sldMkLst>
        <pc:spChg chg="mod">
          <ac:chgData name="Cornet, R. (Ronald)" userId="7c076f80-1d5a-4d79-ad72-e1750d96c801" providerId="ADAL" clId="{A022215A-2C18-4F6C-8251-10725AA410E6}" dt="2025-05-12T08:06:25.560" v="31"/>
          <ac:spMkLst>
            <pc:docMk/>
            <pc:sldMk cId="4241350593" sldId="310"/>
            <ac:spMk id="2" creationId="{BFC7C2DB-D2A7-F89D-9B21-C0FF7594A42B}"/>
          </ac:spMkLst>
        </pc:spChg>
      </pc:sldChg>
      <pc:sldChg chg="modSp mod">
        <pc:chgData name="Cornet, R. (Ronald)" userId="7c076f80-1d5a-4d79-ad72-e1750d96c801" providerId="ADAL" clId="{A022215A-2C18-4F6C-8251-10725AA410E6}" dt="2025-05-12T10:06:35.369" v="1361" actId="20577"/>
        <pc:sldMkLst>
          <pc:docMk/>
          <pc:sldMk cId="2837445826" sldId="312"/>
        </pc:sldMkLst>
        <pc:spChg chg="mod">
          <ac:chgData name="Cornet, R. (Ronald)" userId="7c076f80-1d5a-4d79-ad72-e1750d96c801" providerId="ADAL" clId="{A022215A-2C18-4F6C-8251-10725AA410E6}" dt="2025-05-12T10:06:35.369" v="1361" actId="20577"/>
          <ac:spMkLst>
            <pc:docMk/>
            <pc:sldMk cId="2837445826" sldId="312"/>
            <ac:spMk id="13" creationId="{A6C137D1-74EF-110B-E2CB-45A1A074C20A}"/>
          </ac:spMkLst>
        </pc:spChg>
      </pc:sldChg>
      <pc:sldChg chg="modSp new mod">
        <pc:chgData name="Cornet, R. (Ronald)" userId="7c076f80-1d5a-4d79-ad72-e1750d96c801" providerId="ADAL" clId="{A022215A-2C18-4F6C-8251-10725AA410E6}" dt="2025-05-12T09:12:30.481" v="501" actId="20577"/>
        <pc:sldMkLst>
          <pc:docMk/>
          <pc:sldMk cId="2408812017" sldId="316"/>
        </pc:sldMkLst>
        <pc:spChg chg="mod">
          <ac:chgData name="Cornet, R. (Ronald)" userId="7c076f80-1d5a-4d79-ad72-e1750d96c801" providerId="ADAL" clId="{A022215A-2C18-4F6C-8251-10725AA410E6}" dt="2025-05-12T08:10:26.198" v="64" actId="20577"/>
          <ac:spMkLst>
            <pc:docMk/>
            <pc:sldMk cId="2408812017" sldId="316"/>
            <ac:spMk id="2" creationId="{34D13CED-9CED-A585-2481-70548F5059A3}"/>
          </ac:spMkLst>
        </pc:spChg>
        <pc:spChg chg="mod">
          <ac:chgData name="Cornet, R. (Ronald)" userId="7c076f80-1d5a-4d79-ad72-e1750d96c801" providerId="ADAL" clId="{A022215A-2C18-4F6C-8251-10725AA410E6}" dt="2025-05-12T09:12:30.481" v="501" actId="20577"/>
          <ac:spMkLst>
            <pc:docMk/>
            <pc:sldMk cId="2408812017" sldId="316"/>
            <ac:spMk id="3" creationId="{66148BAE-C240-B50C-2125-E71E15890EB5}"/>
          </ac:spMkLst>
        </pc:spChg>
      </pc:sldChg>
      <pc:sldChg chg="modSp add mod">
        <pc:chgData name="Cornet, R. (Ronald)" userId="7c076f80-1d5a-4d79-ad72-e1750d96c801" providerId="ADAL" clId="{A022215A-2C18-4F6C-8251-10725AA410E6}" dt="2025-05-12T09:25:45.769" v="673" actId="12"/>
        <pc:sldMkLst>
          <pc:docMk/>
          <pc:sldMk cId="3886607889" sldId="317"/>
        </pc:sldMkLst>
        <pc:spChg chg="mod">
          <ac:chgData name="Cornet, R. (Ronald)" userId="7c076f80-1d5a-4d79-ad72-e1750d96c801" providerId="ADAL" clId="{A022215A-2C18-4F6C-8251-10725AA410E6}" dt="2025-05-12T09:25:45.769" v="673" actId="12"/>
          <ac:spMkLst>
            <pc:docMk/>
            <pc:sldMk cId="3886607889" sldId="317"/>
            <ac:spMk id="3" creationId="{66148BAE-C240-B50C-2125-E71E15890EB5}"/>
          </ac:spMkLst>
        </pc:spChg>
      </pc:sldChg>
      <pc:sldChg chg="modSp add mod">
        <pc:chgData name="Cornet, R. (Ronald)" userId="7c076f80-1d5a-4d79-ad72-e1750d96c801" providerId="ADAL" clId="{A022215A-2C18-4F6C-8251-10725AA410E6}" dt="2025-05-12T09:51:54.519" v="1097" actId="20577"/>
        <pc:sldMkLst>
          <pc:docMk/>
          <pc:sldMk cId="2715956535" sldId="318"/>
        </pc:sldMkLst>
        <pc:spChg chg="mod">
          <ac:chgData name="Cornet, R. (Ronald)" userId="7c076f80-1d5a-4d79-ad72-e1750d96c801" providerId="ADAL" clId="{A022215A-2C18-4F6C-8251-10725AA410E6}" dt="2025-05-12T09:51:54.519" v="1097" actId="20577"/>
          <ac:spMkLst>
            <pc:docMk/>
            <pc:sldMk cId="2715956535" sldId="318"/>
            <ac:spMk id="3" creationId="{66148BAE-C240-B50C-2125-E71E15890EB5}"/>
          </ac:spMkLst>
        </pc:spChg>
      </pc:sldChg>
      <pc:sldChg chg="addSp modSp add mod">
        <pc:chgData name="Cornet, R. (Ronald)" userId="7c076f80-1d5a-4d79-ad72-e1750d96c801" providerId="ADAL" clId="{A022215A-2C18-4F6C-8251-10725AA410E6}" dt="2025-05-12T09:55:17.816" v="1190" actId="20577"/>
        <pc:sldMkLst>
          <pc:docMk/>
          <pc:sldMk cId="4217583278" sldId="319"/>
        </pc:sldMkLst>
        <pc:spChg chg="mod">
          <ac:chgData name="Cornet, R. (Ronald)" userId="7c076f80-1d5a-4d79-ad72-e1750d96c801" providerId="ADAL" clId="{A022215A-2C18-4F6C-8251-10725AA410E6}" dt="2025-05-12T09:55:17.816" v="1190" actId="20577"/>
          <ac:spMkLst>
            <pc:docMk/>
            <pc:sldMk cId="4217583278" sldId="319"/>
            <ac:spMk id="3" creationId="{66148BAE-C240-B50C-2125-E71E15890EB5}"/>
          </ac:spMkLst>
        </pc:spChg>
        <pc:picChg chg="add mod ord">
          <ac:chgData name="Cornet, R. (Ronald)" userId="7c076f80-1d5a-4d79-ad72-e1750d96c801" providerId="ADAL" clId="{A022215A-2C18-4F6C-8251-10725AA410E6}" dt="2025-05-12T09:41:34.685" v="859" actId="1036"/>
          <ac:picMkLst>
            <pc:docMk/>
            <pc:sldMk cId="4217583278" sldId="319"/>
            <ac:picMk id="5" creationId="{A881B826-B9D1-D648-39FC-576F71A2D771}"/>
          </ac:picMkLst>
        </pc:picChg>
      </pc:sldChg>
      <pc:sldChg chg="delSp modSp add mod">
        <pc:chgData name="Cornet, R. (Ronald)" userId="7c076f80-1d5a-4d79-ad72-e1750d96c801" providerId="ADAL" clId="{A022215A-2C18-4F6C-8251-10725AA410E6}" dt="2025-05-12T09:47:31.450" v="1018" actId="12"/>
        <pc:sldMkLst>
          <pc:docMk/>
          <pc:sldMk cId="2190548406" sldId="320"/>
        </pc:sldMkLst>
        <pc:spChg chg="mod">
          <ac:chgData name="Cornet, R. (Ronald)" userId="7c076f80-1d5a-4d79-ad72-e1750d96c801" providerId="ADAL" clId="{A022215A-2C18-4F6C-8251-10725AA410E6}" dt="2025-05-12T09:47:31.450" v="1018" actId="12"/>
          <ac:spMkLst>
            <pc:docMk/>
            <pc:sldMk cId="2190548406" sldId="320"/>
            <ac:spMk id="3" creationId="{66148BAE-C240-B50C-2125-E71E15890EB5}"/>
          </ac:spMkLst>
        </pc:spChg>
        <pc:picChg chg="del">
          <ac:chgData name="Cornet, R. (Ronald)" userId="7c076f80-1d5a-4d79-ad72-e1750d96c801" providerId="ADAL" clId="{A022215A-2C18-4F6C-8251-10725AA410E6}" dt="2025-05-12T09:46:45.591" v="946" actId="478"/>
          <ac:picMkLst>
            <pc:docMk/>
            <pc:sldMk cId="2190548406" sldId="320"/>
            <ac:picMk id="5" creationId="{A881B826-B9D1-D648-39FC-576F71A2D771}"/>
          </ac:picMkLst>
        </pc:picChg>
      </pc:sldChg>
      <pc:sldChg chg="modSp add mod">
        <pc:chgData name="Cornet, R. (Ronald)" userId="7c076f80-1d5a-4d79-ad72-e1750d96c801" providerId="ADAL" clId="{A022215A-2C18-4F6C-8251-10725AA410E6}" dt="2025-05-12T09:52:31.351" v="1100" actId="12"/>
        <pc:sldMkLst>
          <pc:docMk/>
          <pc:sldMk cId="719457773" sldId="321"/>
        </pc:sldMkLst>
        <pc:spChg chg="mod">
          <ac:chgData name="Cornet, R. (Ronald)" userId="7c076f80-1d5a-4d79-ad72-e1750d96c801" providerId="ADAL" clId="{A022215A-2C18-4F6C-8251-10725AA410E6}" dt="2025-05-12T09:52:31.351" v="1100" actId="12"/>
          <ac:spMkLst>
            <pc:docMk/>
            <pc:sldMk cId="719457773" sldId="321"/>
            <ac:spMk id="3" creationId="{66148BAE-C240-B50C-2125-E71E15890EB5}"/>
          </ac:spMkLst>
        </pc:spChg>
      </pc:sldChg>
      <pc:sldChg chg="modSp add mod">
        <pc:chgData name="Cornet, R. (Ronald)" userId="7c076f80-1d5a-4d79-ad72-e1750d96c801" providerId="ADAL" clId="{A022215A-2C18-4F6C-8251-10725AA410E6}" dt="2025-05-12T09:59:00.304" v="1357" actId="20577"/>
        <pc:sldMkLst>
          <pc:docMk/>
          <pc:sldMk cId="1875506321" sldId="322"/>
        </pc:sldMkLst>
        <pc:spChg chg="mod">
          <ac:chgData name="Cornet, R. (Ronald)" userId="7c076f80-1d5a-4d79-ad72-e1750d96c801" providerId="ADAL" clId="{A022215A-2C18-4F6C-8251-10725AA410E6}" dt="2025-05-12T09:59:00.304" v="1357" actId="20577"/>
          <ac:spMkLst>
            <pc:docMk/>
            <pc:sldMk cId="1875506321" sldId="322"/>
            <ac:spMk id="3" creationId="{66148BAE-C240-B50C-2125-E71E15890EB5}"/>
          </ac:spMkLst>
        </pc:spChg>
      </pc:sldChg>
    </pc:docChg>
  </pc:docChgLst>
  <pc:docChgLst>
    <pc:chgData name="Cornet, R. (Ronald)" userId="7c076f80-1d5a-4d79-ad72-e1750d96c801" providerId="ADAL" clId="{A1ECAABC-EF65-49B7-B1BA-D9A8FA953059}"/>
    <pc:docChg chg="undo custSel addSld delSld modSld sldOrd">
      <pc:chgData name="Cornet, R. (Ronald)" userId="7c076f80-1d5a-4d79-ad72-e1750d96c801" providerId="ADAL" clId="{A1ECAABC-EF65-49B7-B1BA-D9A8FA953059}" dt="2025-05-11T20:40:24.355" v="2393" actId="478"/>
      <pc:docMkLst>
        <pc:docMk/>
      </pc:docMkLst>
      <pc:sldChg chg="addSp delSp modSp mod">
        <pc:chgData name="Cornet, R. (Ronald)" userId="7c076f80-1d5a-4d79-ad72-e1750d96c801" providerId="ADAL" clId="{A1ECAABC-EF65-49B7-B1BA-D9A8FA953059}" dt="2025-05-11T20:40:24.355" v="2393" actId="478"/>
        <pc:sldMkLst>
          <pc:docMk/>
          <pc:sldMk cId="4209396496" sldId="259"/>
        </pc:sldMkLst>
        <pc:spChg chg="add mod">
          <ac:chgData name="Cornet, R. (Ronald)" userId="7c076f80-1d5a-4d79-ad72-e1750d96c801" providerId="ADAL" clId="{A1ECAABC-EF65-49B7-B1BA-D9A8FA953059}" dt="2025-05-11T20:38:06.958" v="2342"/>
          <ac:spMkLst>
            <pc:docMk/>
            <pc:sldMk cId="4209396496" sldId="259"/>
            <ac:spMk id="3" creationId="{FFD22D60-DEF8-D56F-5FB5-35EFFDAD9CE8}"/>
          </ac:spMkLst>
        </pc:spChg>
        <pc:spChg chg="mod">
          <ac:chgData name="Cornet, R. (Ronald)" userId="7c076f80-1d5a-4d79-ad72-e1750d96c801" providerId="ADAL" clId="{A1ECAABC-EF65-49B7-B1BA-D9A8FA953059}" dt="2025-05-11T20:39:32.476" v="2385" actId="1076"/>
          <ac:spMkLst>
            <pc:docMk/>
            <pc:sldMk cId="4209396496" sldId="259"/>
            <ac:spMk id="5" creationId="{726413D6-C712-0921-25E4-744D50A22084}"/>
          </ac:spMkLst>
        </pc:spChg>
        <pc:spChg chg="del mod">
          <ac:chgData name="Cornet, R. (Ronald)" userId="7c076f80-1d5a-4d79-ad72-e1750d96c801" providerId="ADAL" clId="{A1ECAABC-EF65-49B7-B1BA-D9A8FA953059}" dt="2025-05-11T20:40:24.355" v="2393" actId="478"/>
          <ac:spMkLst>
            <pc:docMk/>
            <pc:sldMk cId="4209396496" sldId="259"/>
            <ac:spMk id="6" creationId="{CA5DA679-C315-899D-3362-67FDC6F6337E}"/>
          </ac:spMkLst>
        </pc:spChg>
        <pc:spChg chg="add mod">
          <ac:chgData name="Cornet, R. (Ronald)" userId="7c076f80-1d5a-4d79-ad72-e1750d96c801" providerId="ADAL" clId="{A1ECAABC-EF65-49B7-B1BA-D9A8FA953059}" dt="2025-05-11T20:38:27.576" v="2345" actId="14100"/>
          <ac:spMkLst>
            <pc:docMk/>
            <pc:sldMk cId="4209396496" sldId="259"/>
            <ac:spMk id="7" creationId="{C8FD98C6-364A-28B1-DB38-5EF3F3E35658}"/>
          </ac:spMkLst>
        </pc:spChg>
        <pc:graphicFrameChg chg="add mod">
          <ac:chgData name="Cornet, R. (Ronald)" userId="7c076f80-1d5a-4d79-ad72-e1750d96c801" providerId="ADAL" clId="{A1ECAABC-EF65-49B7-B1BA-D9A8FA953059}" dt="2025-05-11T20:38:03.278" v="2341"/>
          <ac:graphicFrameMkLst>
            <pc:docMk/>
            <pc:sldMk cId="4209396496" sldId="259"/>
            <ac:graphicFrameMk id="2" creationId="{54FE734C-076D-8296-BD05-B5C6A97BF79A}"/>
          </ac:graphicFrameMkLst>
        </pc:graphicFrameChg>
        <pc:graphicFrameChg chg="add mod modGraphic">
          <ac:chgData name="Cornet, R. (Ronald)" userId="7c076f80-1d5a-4d79-ad72-e1750d96c801" providerId="ADAL" clId="{A1ECAABC-EF65-49B7-B1BA-D9A8FA953059}" dt="2025-05-11T20:40:18.366" v="2392" actId="403"/>
          <ac:graphicFrameMkLst>
            <pc:docMk/>
            <pc:sldMk cId="4209396496" sldId="259"/>
            <ac:graphicFrameMk id="4" creationId="{2F14BF9E-627E-6957-48B3-9CBECBC13C25}"/>
          </ac:graphicFrameMkLst>
        </pc:graphicFrameChg>
        <pc:picChg chg="add mod">
          <ac:chgData name="Cornet, R. (Ronald)" userId="7c076f80-1d5a-4d79-ad72-e1750d96c801" providerId="ADAL" clId="{A1ECAABC-EF65-49B7-B1BA-D9A8FA953059}" dt="2025-05-11T20:38:06.958" v="2342"/>
          <ac:picMkLst>
            <pc:docMk/>
            <pc:sldMk cId="4209396496" sldId="259"/>
            <ac:picMk id="1026" creationId="{7AF1C5F3-BFB5-47E1-9BDB-21FB3E806F58}"/>
          </ac:picMkLst>
        </pc:picChg>
        <pc:picChg chg="add mod">
          <ac:chgData name="Cornet, R. (Ronald)" userId="7c076f80-1d5a-4d79-ad72-e1750d96c801" providerId="ADAL" clId="{A1ECAABC-EF65-49B7-B1BA-D9A8FA953059}" dt="2025-05-11T20:38:06.958" v="2342"/>
          <ac:picMkLst>
            <pc:docMk/>
            <pc:sldMk cId="4209396496" sldId="259"/>
            <ac:picMk id="1027" creationId="{09C68260-1EBC-72C5-57E2-C4F47D24ED57}"/>
          </ac:picMkLst>
        </pc:picChg>
        <pc:picChg chg="add mod">
          <ac:chgData name="Cornet, R. (Ronald)" userId="7c076f80-1d5a-4d79-ad72-e1750d96c801" providerId="ADAL" clId="{A1ECAABC-EF65-49B7-B1BA-D9A8FA953059}" dt="2025-05-11T20:38:06.958" v="2342"/>
          <ac:picMkLst>
            <pc:docMk/>
            <pc:sldMk cId="4209396496" sldId="259"/>
            <ac:picMk id="1028" creationId="{EC5CCD91-3B59-7B6D-3F58-959509C87346}"/>
          </ac:picMkLst>
        </pc:picChg>
        <pc:picChg chg="add mod">
          <ac:chgData name="Cornet, R. (Ronald)" userId="7c076f80-1d5a-4d79-ad72-e1750d96c801" providerId="ADAL" clId="{A1ECAABC-EF65-49B7-B1BA-D9A8FA953059}" dt="2025-05-11T20:38:06.958" v="2342"/>
          <ac:picMkLst>
            <pc:docMk/>
            <pc:sldMk cId="4209396496" sldId="259"/>
            <ac:picMk id="1029" creationId="{EB7C00EC-DD28-5810-8BCD-024B9A2F12EF}"/>
          </ac:picMkLst>
        </pc:picChg>
        <pc:picChg chg="add del mod">
          <ac:chgData name="Cornet, R. (Ronald)" userId="7c076f80-1d5a-4d79-ad72-e1750d96c801" providerId="ADAL" clId="{A1ECAABC-EF65-49B7-B1BA-D9A8FA953059}" dt="2025-05-11T20:39:47.441" v="2387" actId="478"/>
          <ac:picMkLst>
            <pc:docMk/>
            <pc:sldMk cId="4209396496" sldId="259"/>
            <ac:picMk id="1031" creationId="{968E1B1C-25C3-F3D6-1473-A82FBB373780}"/>
          </ac:picMkLst>
        </pc:picChg>
        <pc:picChg chg="add del mod">
          <ac:chgData name="Cornet, R. (Ronald)" userId="7c076f80-1d5a-4d79-ad72-e1750d96c801" providerId="ADAL" clId="{A1ECAABC-EF65-49B7-B1BA-D9A8FA953059}" dt="2025-05-11T20:39:47.441" v="2387" actId="478"/>
          <ac:picMkLst>
            <pc:docMk/>
            <pc:sldMk cId="4209396496" sldId="259"/>
            <ac:picMk id="1032" creationId="{66F90B14-96B7-AED9-474E-149D92B4EA5A}"/>
          </ac:picMkLst>
        </pc:picChg>
        <pc:picChg chg="add del mod">
          <ac:chgData name="Cornet, R. (Ronald)" userId="7c076f80-1d5a-4d79-ad72-e1750d96c801" providerId="ADAL" clId="{A1ECAABC-EF65-49B7-B1BA-D9A8FA953059}" dt="2025-05-11T20:39:47.441" v="2387" actId="478"/>
          <ac:picMkLst>
            <pc:docMk/>
            <pc:sldMk cId="4209396496" sldId="259"/>
            <ac:picMk id="1033" creationId="{E12ABCAA-2CE4-32C4-86E2-BFB6F5210145}"/>
          </ac:picMkLst>
        </pc:picChg>
        <pc:picChg chg="add del mod">
          <ac:chgData name="Cornet, R. (Ronald)" userId="7c076f80-1d5a-4d79-ad72-e1750d96c801" providerId="ADAL" clId="{A1ECAABC-EF65-49B7-B1BA-D9A8FA953059}" dt="2025-05-11T20:39:47.441" v="2387" actId="478"/>
          <ac:picMkLst>
            <pc:docMk/>
            <pc:sldMk cId="4209396496" sldId="259"/>
            <ac:picMk id="1034" creationId="{F5BDBAB2-45EB-3A81-72A6-915F3C5D8328}"/>
          </ac:picMkLst>
        </pc:picChg>
      </pc:sldChg>
      <pc:sldChg chg="addSp delSp modSp del mod">
        <pc:chgData name="Cornet, R. (Ronald)" userId="7c076f80-1d5a-4d79-ad72-e1750d96c801" providerId="ADAL" clId="{A1ECAABC-EF65-49B7-B1BA-D9A8FA953059}" dt="2025-05-11T08:28:35.228" v="358" actId="47"/>
        <pc:sldMkLst>
          <pc:docMk/>
          <pc:sldMk cId="1248375361" sldId="263"/>
        </pc:sldMkLst>
        <pc:spChg chg="mod">
          <ac:chgData name="Cornet, R. (Ronald)" userId="7c076f80-1d5a-4d79-ad72-e1750d96c801" providerId="ADAL" clId="{A1ECAABC-EF65-49B7-B1BA-D9A8FA953059}" dt="2025-05-11T07:39:22.867" v="212" actId="20577"/>
          <ac:spMkLst>
            <pc:docMk/>
            <pc:sldMk cId="1248375361" sldId="263"/>
            <ac:spMk id="3" creationId="{DB310867-7E8D-7B3B-0C7C-738DB050E2F2}"/>
          </ac:spMkLst>
        </pc:spChg>
        <pc:spChg chg="add">
          <ac:chgData name="Cornet, R. (Ronald)" userId="7c076f80-1d5a-4d79-ad72-e1750d96c801" providerId="ADAL" clId="{A1ECAABC-EF65-49B7-B1BA-D9A8FA953059}" dt="2025-05-11T07:14:45.730" v="2"/>
          <ac:spMkLst>
            <pc:docMk/>
            <pc:sldMk cId="1248375361" sldId="263"/>
            <ac:spMk id="4" creationId="{6467CD85-6ACF-3DA3-19A7-BC413311A997}"/>
          </ac:spMkLst>
        </pc:spChg>
        <pc:spChg chg="add">
          <ac:chgData name="Cornet, R. (Ronald)" userId="7c076f80-1d5a-4d79-ad72-e1750d96c801" providerId="ADAL" clId="{A1ECAABC-EF65-49B7-B1BA-D9A8FA953059}" dt="2025-05-11T07:14:51.740" v="7"/>
          <ac:spMkLst>
            <pc:docMk/>
            <pc:sldMk cId="1248375361" sldId="263"/>
            <ac:spMk id="5" creationId="{A152F41D-72CA-09B3-8038-046A7EFC98CB}"/>
          </ac:spMkLst>
        </pc:spChg>
        <pc:spChg chg="add del mod">
          <ac:chgData name="Cornet, R. (Ronald)" userId="7c076f80-1d5a-4d79-ad72-e1750d96c801" providerId="ADAL" clId="{A1ECAABC-EF65-49B7-B1BA-D9A8FA953059}" dt="2025-05-11T07:15:20.145" v="64" actId="478"/>
          <ac:spMkLst>
            <pc:docMk/>
            <pc:sldMk cId="1248375361" sldId="263"/>
            <ac:spMk id="6" creationId="{753B361F-06BA-C3E9-708A-19C951717B31}"/>
          </ac:spMkLst>
        </pc:spChg>
        <pc:picChg chg="add del">
          <ac:chgData name="Cornet, R. (Ronald)" userId="7c076f80-1d5a-4d79-ad72-e1750d96c801" providerId="ADAL" clId="{A1ECAABC-EF65-49B7-B1BA-D9A8FA953059}" dt="2025-05-11T07:28:25.690" v="91" actId="478"/>
          <ac:picMkLst>
            <pc:docMk/>
            <pc:sldMk cId="1248375361" sldId="263"/>
            <ac:picMk id="8" creationId="{D80617C5-2E66-57E9-408E-F2D48160D9CE}"/>
          </ac:picMkLst>
        </pc:picChg>
      </pc:sldChg>
      <pc:sldChg chg="new del">
        <pc:chgData name="Cornet, R. (Ronald)" userId="7c076f80-1d5a-4d79-ad72-e1750d96c801" providerId="ADAL" clId="{A1ECAABC-EF65-49B7-B1BA-D9A8FA953059}" dt="2025-05-11T08:27:50.077" v="357" actId="47"/>
        <pc:sldMkLst>
          <pc:docMk/>
          <pc:sldMk cId="1543721879" sldId="305"/>
        </pc:sldMkLst>
      </pc:sldChg>
      <pc:sldChg chg="addSp delSp modSp new mod">
        <pc:chgData name="Cornet, R. (Ronald)" userId="7c076f80-1d5a-4d79-ad72-e1750d96c801" providerId="ADAL" clId="{A1ECAABC-EF65-49B7-B1BA-D9A8FA953059}" dt="2025-05-11T10:13:31.145" v="1692" actId="1037"/>
        <pc:sldMkLst>
          <pc:docMk/>
          <pc:sldMk cId="3384012314" sldId="305"/>
        </pc:sldMkLst>
        <pc:spChg chg="mod">
          <ac:chgData name="Cornet, R. (Ronald)" userId="7c076f80-1d5a-4d79-ad72-e1750d96c801" providerId="ADAL" clId="{A1ECAABC-EF65-49B7-B1BA-D9A8FA953059}" dt="2025-05-11T08:32:50.835" v="386" actId="20577"/>
          <ac:spMkLst>
            <pc:docMk/>
            <pc:sldMk cId="3384012314" sldId="305"/>
            <ac:spMk id="2" creationId="{F43FFCF4-8CEC-940A-1D94-0F6A586F2543}"/>
          </ac:spMkLst>
        </pc:spChg>
        <pc:spChg chg="del mod">
          <ac:chgData name="Cornet, R. (Ronald)" userId="7c076f80-1d5a-4d79-ad72-e1750d96c801" providerId="ADAL" clId="{A1ECAABC-EF65-49B7-B1BA-D9A8FA953059}" dt="2025-05-11T10:08:45.164" v="1483" actId="478"/>
          <ac:spMkLst>
            <pc:docMk/>
            <pc:sldMk cId="3384012314" sldId="305"/>
            <ac:spMk id="3" creationId="{D533A73B-85AF-1842-A6F3-CB3BC2EBDDC7}"/>
          </ac:spMkLst>
        </pc:spChg>
        <pc:spChg chg="add mod">
          <ac:chgData name="Cornet, R. (Ronald)" userId="7c076f80-1d5a-4d79-ad72-e1750d96c801" providerId="ADAL" clId="{A1ECAABC-EF65-49B7-B1BA-D9A8FA953059}" dt="2025-05-11T10:09:38.343" v="1619" actId="1037"/>
          <ac:spMkLst>
            <pc:docMk/>
            <pc:sldMk cId="3384012314" sldId="305"/>
            <ac:spMk id="4" creationId="{A80DCB7D-5267-7A35-B88E-505CB6CC89A3}"/>
          </ac:spMkLst>
        </pc:spChg>
        <pc:spChg chg="add mod">
          <ac:chgData name="Cornet, R. (Ronald)" userId="7c076f80-1d5a-4d79-ad72-e1750d96c801" providerId="ADAL" clId="{A1ECAABC-EF65-49B7-B1BA-D9A8FA953059}" dt="2025-05-11T10:09:47.218" v="1621" actId="1037"/>
          <ac:spMkLst>
            <pc:docMk/>
            <pc:sldMk cId="3384012314" sldId="305"/>
            <ac:spMk id="5" creationId="{07109D5D-D112-5F4E-548F-B659690B1E34}"/>
          </ac:spMkLst>
        </pc:spChg>
        <pc:spChg chg="add mod">
          <ac:chgData name="Cornet, R. (Ronald)" userId="7c076f80-1d5a-4d79-ad72-e1750d96c801" providerId="ADAL" clId="{A1ECAABC-EF65-49B7-B1BA-D9A8FA953059}" dt="2025-05-11T10:09:36.251" v="1618" actId="1076"/>
          <ac:spMkLst>
            <pc:docMk/>
            <pc:sldMk cId="3384012314" sldId="305"/>
            <ac:spMk id="7" creationId="{6708D5D9-1E8B-38E5-B89E-3394D36E959E}"/>
          </ac:spMkLst>
        </pc:spChg>
        <pc:spChg chg="add del mod">
          <ac:chgData name="Cornet, R. (Ronald)" userId="7c076f80-1d5a-4d79-ad72-e1750d96c801" providerId="ADAL" clId="{A1ECAABC-EF65-49B7-B1BA-D9A8FA953059}" dt="2025-05-11T10:08:56.642" v="1486" actId="478"/>
          <ac:spMkLst>
            <pc:docMk/>
            <pc:sldMk cId="3384012314" sldId="305"/>
            <ac:spMk id="8" creationId="{8A8A2AE4-3683-E385-8A95-F1BDE17E1A90}"/>
          </ac:spMkLst>
        </pc:spChg>
        <pc:spChg chg="add del mod">
          <ac:chgData name="Cornet, R. (Ronald)" userId="7c076f80-1d5a-4d79-ad72-e1750d96c801" providerId="ADAL" clId="{A1ECAABC-EF65-49B7-B1BA-D9A8FA953059}" dt="2025-05-11T10:08:54.706" v="1485" actId="478"/>
          <ac:spMkLst>
            <pc:docMk/>
            <pc:sldMk cId="3384012314" sldId="305"/>
            <ac:spMk id="9" creationId="{17F930E7-AD8A-33AB-FD67-88D36A029FD9}"/>
          </ac:spMkLst>
        </pc:spChg>
        <pc:spChg chg="add mod">
          <ac:chgData name="Cornet, R. (Ronald)" userId="7c076f80-1d5a-4d79-ad72-e1750d96c801" providerId="ADAL" clId="{A1ECAABC-EF65-49B7-B1BA-D9A8FA953059}" dt="2025-05-11T10:10:32.861" v="1639" actId="1035"/>
          <ac:spMkLst>
            <pc:docMk/>
            <pc:sldMk cId="3384012314" sldId="305"/>
            <ac:spMk id="10" creationId="{0424C1AD-4DFC-8DE5-A7EE-B76E7D3C1761}"/>
          </ac:spMkLst>
        </pc:spChg>
        <pc:spChg chg="add mod">
          <ac:chgData name="Cornet, R. (Ronald)" userId="7c076f80-1d5a-4d79-ad72-e1750d96c801" providerId="ADAL" clId="{A1ECAABC-EF65-49B7-B1BA-D9A8FA953059}" dt="2025-05-11T10:10:14.146" v="1628" actId="1035"/>
          <ac:spMkLst>
            <pc:docMk/>
            <pc:sldMk cId="3384012314" sldId="305"/>
            <ac:spMk id="12" creationId="{076F6E59-65C0-D68F-FA30-7D454C98C27E}"/>
          </ac:spMkLst>
        </pc:spChg>
        <pc:spChg chg="add del mod">
          <ac:chgData name="Cornet, R. (Ronald)" userId="7c076f80-1d5a-4d79-ad72-e1750d96c801" providerId="ADAL" clId="{A1ECAABC-EF65-49B7-B1BA-D9A8FA953059}" dt="2025-05-11T10:08:38.409" v="1480" actId="478"/>
          <ac:spMkLst>
            <pc:docMk/>
            <pc:sldMk cId="3384012314" sldId="305"/>
            <ac:spMk id="13" creationId="{CD426F89-CAAB-E7F7-A3E2-1F03218AF52F}"/>
          </ac:spMkLst>
        </pc:spChg>
        <pc:spChg chg="add del mod">
          <ac:chgData name="Cornet, R. (Ronald)" userId="7c076f80-1d5a-4d79-ad72-e1750d96c801" providerId="ADAL" clId="{A1ECAABC-EF65-49B7-B1BA-D9A8FA953059}" dt="2025-05-11T10:08:40.669" v="1481" actId="478"/>
          <ac:spMkLst>
            <pc:docMk/>
            <pc:sldMk cId="3384012314" sldId="305"/>
            <ac:spMk id="14" creationId="{BFB05F00-CC4D-2A37-4D28-BBE80728C630}"/>
          </ac:spMkLst>
        </pc:spChg>
        <pc:spChg chg="add mod">
          <ac:chgData name="Cornet, R. (Ronald)" userId="7c076f80-1d5a-4d79-ad72-e1750d96c801" providerId="ADAL" clId="{A1ECAABC-EF65-49B7-B1BA-D9A8FA953059}" dt="2025-05-11T10:09:58.673" v="1622" actId="1076"/>
          <ac:spMkLst>
            <pc:docMk/>
            <pc:sldMk cId="3384012314" sldId="305"/>
            <ac:spMk id="15" creationId="{8448E944-4369-43B3-5019-98C3EF8BEA60}"/>
          </ac:spMkLst>
        </pc:spChg>
        <pc:spChg chg="add del mod">
          <ac:chgData name="Cornet, R. (Ronald)" userId="7c076f80-1d5a-4d79-ad72-e1750d96c801" providerId="ADAL" clId="{A1ECAABC-EF65-49B7-B1BA-D9A8FA953059}" dt="2025-05-11T10:09:07.218" v="1488" actId="478"/>
          <ac:spMkLst>
            <pc:docMk/>
            <pc:sldMk cId="3384012314" sldId="305"/>
            <ac:spMk id="18" creationId="{5CDCEAE3-B5FC-0768-9C69-7EC7A7934977}"/>
          </ac:spMkLst>
        </pc:spChg>
        <pc:spChg chg="add del mod">
          <ac:chgData name="Cornet, R. (Ronald)" userId="7c076f80-1d5a-4d79-ad72-e1750d96c801" providerId="ADAL" clId="{A1ECAABC-EF65-49B7-B1BA-D9A8FA953059}" dt="2025-05-11T10:09:07.218" v="1488" actId="478"/>
          <ac:spMkLst>
            <pc:docMk/>
            <pc:sldMk cId="3384012314" sldId="305"/>
            <ac:spMk id="19" creationId="{47317C03-111F-8D8A-4FAA-BC043275C60E}"/>
          </ac:spMkLst>
        </pc:spChg>
        <pc:spChg chg="add mod">
          <ac:chgData name="Cornet, R. (Ronald)" userId="7c076f80-1d5a-4d79-ad72-e1750d96c801" providerId="ADAL" clId="{A1ECAABC-EF65-49B7-B1BA-D9A8FA953059}" dt="2025-05-11T10:10:26.844" v="1630" actId="1076"/>
          <ac:spMkLst>
            <pc:docMk/>
            <pc:sldMk cId="3384012314" sldId="305"/>
            <ac:spMk id="20" creationId="{BB3A27F4-1EA5-4377-0B03-7648BB9299CB}"/>
          </ac:spMkLst>
        </pc:spChg>
        <pc:spChg chg="add del mod">
          <ac:chgData name="Cornet, R. (Ronald)" userId="7c076f80-1d5a-4d79-ad72-e1750d96c801" providerId="ADAL" clId="{A1ECAABC-EF65-49B7-B1BA-D9A8FA953059}" dt="2025-05-11T10:09:00.837" v="1487" actId="478"/>
          <ac:spMkLst>
            <pc:docMk/>
            <pc:sldMk cId="3384012314" sldId="305"/>
            <ac:spMk id="21" creationId="{408F68A7-9553-5B3C-605D-D056005FA787}"/>
          </ac:spMkLst>
        </pc:spChg>
        <pc:spChg chg="add del mod">
          <ac:chgData name="Cornet, R. (Ronald)" userId="7c076f80-1d5a-4d79-ad72-e1750d96c801" providerId="ADAL" clId="{A1ECAABC-EF65-49B7-B1BA-D9A8FA953059}" dt="2025-05-11T10:09:00.837" v="1487" actId="478"/>
          <ac:spMkLst>
            <pc:docMk/>
            <pc:sldMk cId="3384012314" sldId="305"/>
            <ac:spMk id="22" creationId="{B2C1E8D4-783B-DB31-FF43-312D13B72491}"/>
          </ac:spMkLst>
        </pc:spChg>
        <pc:spChg chg="add mod">
          <ac:chgData name="Cornet, R. (Ronald)" userId="7c076f80-1d5a-4d79-ad72-e1750d96c801" providerId="ADAL" clId="{A1ECAABC-EF65-49B7-B1BA-D9A8FA953059}" dt="2025-05-11T10:10:40.167" v="1640" actId="1076"/>
          <ac:spMkLst>
            <pc:docMk/>
            <pc:sldMk cId="3384012314" sldId="305"/>
            <ac:spMk id="23" creationId="{0ECB166F-9891-22B5-2B66-47DF0C68D4B8}"/>
          </ac:spMkLst>
        </pc:spChg>
        <pc:spChg chg="add del mod">
          <ac:chgData name="Cornet, R. (Ronald)" userId="7c076f80-1d5a-4d79-ad72-e1750d96c801" providerId="ADAL" clId="{A1ECAABC-EF65-49B7-B1BA-D9A8FA953059}" dt="2025-05-11T10:08:52.158" v="1484" actId="478"/>
          <ac:spMkLst>
            <pc:docMk/>
            <pc:sldMk cId="3384012314" sldId="305"/>
            <ac:spMk id="25" creationId="{C1495309-B1F8-B604-1F3D-506C599FA169}"/>
          </ac:spMkLst>
        </pc:spChg>
        <pc:picChg chg="add mod">
          <ac:chgData name="Cornet, R. (Ronald)" userId="7c076f80-1d5a-4d79-ad72-e1750d96c801" providerId="ADAL" clId="{A1ECAABC-EF65-49B7-B1BA-D9A8FA953059}" dt="2025-05-11T10:13:31.145" v="1692" actId="1037"/>
          <ac:picMkLst>
            <pc:docMk/>
            <pc:sldMk cId="3384012314" sldId="305"/>
            <ac:picMk id="31" creationId="{E0528882-6CD8-C153-785B-64F536B9A765}"/>
          </ac:picMkLst>
        </pc:picChg>
        <pc:cxnChg chg="add mod">
          <ac:chgData name="Cornet, R. (Ronald)" userId="7c076f80-1d5a-4d79-ad72-e1750d96c801" providerId="ADAL" clId="{A1ECAABC-EF65-49B7-B1BA-D9A8FA953059}" dt="2025-05-11T10:09:47.218" v="1621" actId="1037"/>
          <ac:cxnSpMkLst>
            <pc:docMk/>
            <pc:sldMk cId="3384012314" sldId="305"/>
            <ac:cxnSpMk id="6" creationId="{A66C7781-1A28-422F-4A52-4605FCC07D88}"/>
          </ac:cxnSpMkLst>
        </pc:cxnChg>
        <pc:cxnChg chg="add mod">
          <ac:chgData name="Cornet, R. (Ronald)" userId="7c076f80-1d5a-4d79-ad72-e1750d96c801" providerId="ADAL" clId="{A1ECAABC-EF65-49B7-B1BA-D9A8FA953059}" dt="2025-05-11T10:10:32.861" v="1639" actId="1035"/>
          <ac:cxnSpMkLst>
            <pc:docMk/>
            <pc:sldMk cId="3384012314" sldId="305"/>
            <ac:cxnSpMk id="11" creationId="{51DDA684-D78F-3152-8B3B-C8EC798C1C25}"/>
          </ac:cxnSpMkLst>
        </pc:cxnChg>
        <pc:cxnChg chg="add mod">
          <ac:chgData name="Cornet, R. (Ronald)" userId="7c076f80-1d5a-4d79-ad72-e1750d96c801" providerId="ADAL" clId="{A1ECAABC-EF65-49B7-B1BA-D9A8FA953059}" dt="2025-05-11T10:10:14.146" v="1628" actId="1035"/>
          <ac:cxnSpMkLst>
            <pc:docMk/>
            <pc:sldMk cId="3384012314" sldId="305"/>
            <ac:cxnSpMk id="16" creationId="{4A43E9BF-255B-A09F-07BA-3F7EC9D6D04A}"/>
          </ac:cxnSpMkLst>
        </pc:cxnChg>
        <pc:cxnChg chg="add mod">
          <ac:chgData name="Cornet, R. (Ronald)" userId="7c076f80-1d5a-4d79-ad72-e1750d96c801" providerId="ADAL" clId="{A1ECAABC-EF65-49B7-B1BA-D9A8FA953059}" dt="2025-05-11T10:10:32.861" v="1639" actId="1035"/>
          <ac:cxnSpMkLst>
            <pc:docMk/>
            <pc:sldMk cId="3384012314" sldId="305"/>
            <ac:cxnSpMk id="17" creationId="{A25BE94F-D82D-78EA-8C76-A5A6225E1E18}"/>
          </ac:cxnSpMkLst>
        </pc:cxnChg>
      </pc:sldChg>
      <pc:sldChg chg="add ord">
        <pc:chgData name="Cornet, R. (Ronald)" userId="7c076f80-1d5a-4d79-ad72-e1750d96c801" providerId="ADAL" clId="{A1ECAABC-EF65-49B7-B1BA-D9A8FA953059}" dt="2025-05-11T08:36:02.158" v="419"/>
        <pc:sldMkLst>
          <pc:docMk/>
          <pc:sldMk cId="864050722" sldId="306"/>
        </pc:sldMkLst>
      </pc:sldChg>
      <pc:sldChg chg="modSp add del mod ord">
        <pc:chgData name="Cornet, R. (Ronald)" userId="7c076f80-1d5a-4d79-ad72-e1750d96c801" providerId="ADAL" clId="{A1ECAABC-EF65-49B7-B1BA-D9A8FA953059}" dt="2025-05-11T08:27:50.077" v="357" actId="47"/>
        <pc:sldMkLst>
          <pc:docMk/>
          <pc:sldMk cId="2267186353" sldId="306"/>
        </pc:sldMkLst>
        <pc:spChg chg="mod">
          <ac:chgData name="Cornet, R. (Ronald)" userId="7c076f80-1d5a-4d79-ad72-e1750d96c801" providerId="ADAL" clId="{A1ECAABC-EF65-49B7-B1BA-D9A8FA953059}" dt="2025-05-11T07:42:38.622" v="355" actId="5793"/>
          <ac:spMkLst>
            <pc:docMk/>
            <pc:sldMk cId="2267186353" sldId="306"/>
            <ac:spMk id="3" creationId="{DB310867-7E8D-7B3B-0C7C-738DB050E2F2}"/>
          </ac:spMkLst>
        </pc:spChg>
      </pc:sldChg>
      <pc:sldChg chg="addSp delSp modSp new mod">
        <pc:chgData name="Cornet, R. (Ronald)" userId="7c076f80-1d5a-4d79-ad72-e1750d96c801" providerId="ADAL" clId="{A1ECAABC-EF65-49B7-B1BA-D9A8FA953059}" dt="2025-05-11T09:12:20.297" v="573" actId="1076"/>
        <pc:sldMkLst>
          <pc:docMk/>
          <pc:sldMk cId="1986053303" sldId="307"/>
        </pc:sldMkLst>
        <pc:spChg chg="mod">
          <ac:chgData name="Cornet, R. (Ronald)" userId="7c076f80-1d5a-4d79-ad72-e1750d96c801" providerId="ADAL" clId="{A1ECAABC-EF65-49B7-B1BA-D9A8FA953059}" dt="2025-05-11T09:10:15.375" v="552" actId="21"/>
          <ac:spMkLst>
            <pc:docMk/>
            <pc:sldMk cId="1986053303" sldId="307"/>
            <ac:spMk id="2" creationId="{BFC7C2DB-D2A7-F89D-9B21-C0FF7594A42B}"/>
          </ac:spMkLst>
        </pc:spChg>
        <pc:spChg chg="del mod">
          <ac:chgData name="Cornet, R. (Ronald)" userId="7c076f80-1d5a-4d79-ad72-e1750d96c801" providerId="ADAL" clId="{A1ECAABC-EF65-49B7-B1BA-D9A8FA953059}" dt="2025-05-11T09:09:47.133" v="533" actId="478"/>
          <ac:spMkLst>
            <pc:docMk/>
            <pc:sldMk cId="1986053303" sldId="307"/>
            <ac:spMk id="3" creationId="{01CEE4B4-7DF0-3BEE-3E4E-AE27750A8028}"/>
          </ac:spMkLst>
        </pc:spChg>
        <pc:spChg chg="add mod">
          <ac:chgData name="Cornet, R. (Ronald)" userId="7c076f80-1d5a-4d79-ad72-e1750d96c801" providerId="ADAL" clId="{A1ECAABC-EF65-49B7-B1BA-D9A8FA953059}" dt="2025-05-11T09:08:12.237" v="527" actId="408"/>
          <ac:spMkLst>
            <pc:docMk/>
            <pc:sldMk cId="1986053303" sldId="307"/>
            <ac:spMk id="4" creationId="{2457D6DF-B1F8-EABE-BE60-A3177473D0C0}"/>
          </ac:spMkLst>
        </pc:spChg>
        <pc:spChg chg="add mod">
          <ac:chgData name="Cornet, R. (Ronald)" userId="7c076f80-1d5a-4d79-ad72-e1750d96c801" providerId="ADAL" clId="{A1ECAABC-EF65-49B7-B1BA-D9A8FA953059}" dt="2025-05-11T09:07:49.844" v="526" actId="1036"/>
          <ac:spMkLst>
            <pc:docMk/>
            <pc:sldMk cId="1986053303" sldId="307"/>
            <ac:spMk id="5" creationId="{E762E867-04A2-BCD0-63DF-87C11919ED4C}"/>
          </ac:spMkLst>
        </pc:spChg>
        <pc:spChg chg="add mod">
          <ac:chgData name="Cornet, R. (Ronald)" userId="7c076f80-1d5a-4d79-ad72-e1750d96c801" providerId="ADAL" clId="{A1ECAABC-EF65-49B7-B1BA-D9A8FA953059}" dt="2025-05-11T09:07:49.844" v="526" actId="1036"/>
          <ac:spMkLst>
            <pc:docMk/>
            <pc:sldMk cId="1986053303" sldId="307"/>
            <ac:spMk id="6" creationId="{C2172F08-4BE6-95DA-78D9-0DDEC67F6FF1}"/>
          </ac:spMkLst>
        </pc:spChg>
        <pc:spChg chg="add mod">
          <ac:chgData name="Cornet, R. (Ronald)" userId="7c076f80-1d5a-4d79-ad72-e1750d96c801" providerId="ADAL" clId="{A1ECAABC-EF65-49B7-B1BA-D9A8FA953059}" dt="2025-05-11T09:12:20.297" v="573" actId="1076"/>
          <ac:spMkLst>
            <pc:docMk/>
            <pc:sldMk cId="1986053303" sldId="307"/>
            <ac:spMk id="13" creationId="{2BE2EF48-2E67-1C32-4ED4-9CBAF73C9207}"/>
          </ac:spMkLst>
        </pc:spChg>
        <pc:spChg chg="add mod">
          <ac:chgData name="Cornet, R. (Ronald)" userId="7c076f80-1d5a-4d79-ad72-e1750d96c801" providerId="ADAL" clId="{A1ECAABC-EF65-49B7-B1BA-D9A8FA953059}" dt="2025-05-11T09:11:14.359" v="560" actId="1076"/>
          <ac:spMkLst>
            <pc:docMk/>
            <pc:sldMk cId="1986053303" sldId="307"/>
            <ac:spMk id="14" creationId="{4F807876-DE61-B4D2-4BAE-5E451DBE9F1D}"/>
          </ac:spMkLst>
        </pc:spChg>
        <pc:spChg chg="add mod">
          <ac:chgData name="Cornet, R. (Ronald)" userId="7c076f80-1d5a-4d79-ad72-e1750d96c801" providerId="ADAL" clId="{A1ECAABC-EF65-49B7-B1BA-D9A8FA953059}" dt="2025-05-11T09:12:06.695" v="572" actId="1076"/>
          <ac:spMkLst>
            <pc:docMk/>
            <pc:sldMk cId="1986053303" sldId="307"/>
            <ac:spMk id="18" creationId="{7C2BB99A-1712-555C-EFFA-63F92C0B7ECD}"/>
          </ac:spMkLst>
        </pc:spChg>
        <pc:cxnChg chg="add mod">
          <ac:chgData name="Cornet, R. (Ronald)" userId="7c076f80-1d5a-4d79-ad72-e1750d96c801" providerId="ADAL" clId="{A1ECAABC-EF65-49B7-B1BA-D9A8FA953059}" dt="2025-05-11T09:09:22.457" v="529" actId="208"/>
          <ac:cxnSpMkLst>
            <pc:docMk/>
            <pc:sldMk cId="1986053303" sldId="307"/>
            <ac:cxnSpMk id="8" creationId="{44472A96-57CC-8087-7FB3-75E64FB7E969}"/>
          </ac:cxnSpMkLst>
        </pc:cxnChg>
        <pc:cxnChg chg="add mod">
          <ac:chgData name="Cornet, R. (Ronald)" userId="7c076f80-1d5a-4d79-ad72-e1750d96c801" providerId="ADAL" clId="{A1ECAABC-EF65-49B7-B1BA-D9A8FA953059}" dt="2025-05-11T09:09:43.194" v="532" actId="14100"/>
          <ac:cxnSpMkLst>
            <pc:docMk/>
            <pc:sldMk cId="1986053303" sldId="307"/>
            <ac:cxnSpMk id="9" creationId="{0E027A50-0B54-D15D-D290-E76B4BBA23C3}"/>
          </ac:cxnSpMkLst>
        </pc:cxnChg>
        <pc:cxnChg chg="add mod">
          <ac:chgData name="Cornet, R. (Ronald)" userId="7c076f80-1d5a-4d79-ad72-e1750d96c801" providerId="ADAL" clId="{A1ECAABC-EF65-49B7-B1BA-D9A8FA953059}" dt="2025-05-11T09:11:45.041" v="563" actId="14100"/>
          <ac:cxnSpMkLst>
            <pc:docMk/>
            <pc:sldMk cId="1986053303" sldId="307"/>
            <ac:cxnSpMk id="15" creationId="{E508B98D-443E-0FA6-B2C1-D59404A386DC}"/>
          </ac:cxnSpMkLst>
        </pc:cxnChg>
      </pc:sldChg>
      <pc:sldChg chg="addSp delSp modSp add del mod ord modAnim">
        <pc:chgData name="Cornet, R. (Ronald)" userId="7c076f80-1d5a-4d79-ad72-e1750d96c801" providerId="ADAL" clId="{A1ECAABC-EF65-49B7-B1BA-D9A8FA953059}" dt="2025-05-11T08:27:50.077" v="357" actId="47"/>
        <pc:sldMkLst>
          <pc:docMk/>
          <pc:sldMk cId="2530850016" sldId="307"/>
        </pc:sldMkLst>
        <pc:spChg chg="mod">
          <ac:chgData name="Cornet, R. (Ronald)" userId="7c076f80-1d5a-4d79-ad72-e1750d96c801" providerId="ADAL" clId="{A1ECAABC-EF65-49B7-B1BA-D9A8FA953059}" dt="2025-05-11T07:39:34.750" v="242" actId="20577"/>
          <ac:spMkLst>
            <pc:docMk/>
            <pc:sldMk cId="2530850016" sldId="307"/>
            <ac:spMk id="2" creationId="{12B8DC86-4FBD-FB08-2764-1981F4186C1B}"/>
          </ac:spMkLst>
        </pc:spChg>
        <pc:spChg chg="del">
          <ac:chgData name="Cornet, R. (Ronald)" userId="7c076f80-1d5a-4d79-ad72-e1750d96c801" providerId="ADAL" clId="{A1ECAABC-EF65-49B7-B1BA-D9A8FA953059}" dt="2025-05-11T07:33:21.223" v="181" actId="22"/>
          <ac:spMkLst>
            <pc:docMk/>
            <pc:sldMk cId="2530850016" sldId="307"/>
            <ac:spMk id="3" creationId="{DB310867-7E8D-7B3B-0C7C-738DB050E2F2}"/>
          </ac:spMkLst>
        </pc:spChg>
        <pc:picChg chg="add mod ord">
          <ac:chgData name="Cornet, R. (Ronald)" userId="7c076f80-1d5a-4d79-ad72-e1750d96c801" providerId="ADAL" clId="{A1ECAABC-EF65-49B7-B1BA-D9A8FA953059}" dt="2025-05-11T07:37:36.213" v="207" actId="170"/>
          <ac:picMkLst>
            <pc:docMk/>
            <pc:sldMk cId="2530850016" sldId="307"/>
            <ac:picMk id="5" creationId="{871D018C-8B93-95FF-ED1C-3BA4C3FB08E6}"/>
          </ac:picMkLst>
        </pc:picChg>
        <pc:picChg chg="add mod ord">
          <ac:chgData name="Cornet, R. (Ronald)" userId="7c076f80-1d5a-4d79-ad72-e1750d96c801" providerId="ADAL" clId="{A1ECAABC-EF65-49B7-B1BA-D9A8FA953059}" dt="2025-05-11T07:36:50.633" v="205" actId="167"/>
          <ac:picMkLst>
            <pc:docMk/>
            <pc:sldMk cId="2530850016" sldId="307"/>
            <ac:picMk id="7" creationId="{6319AEB4-CD5C-95D4-E1A5-D1D3EDEFADA0}"/>
          </ac:picMkLst>
        </pc:picChg>
        <pc:picChg chg="mod ord">
          <ac:chgData name="Cornet, R. (Ronald)" userId="7c076f80-1d5a-4d79-ad72-e1750d96c801" providerId="ADAL" clId="{A1ECAABC-EF65-49B7-B1BA-D9A8FA953059}" dt="2025-05-11T07:36:35.360" v="204" actId="170"/>
          <ac:picMkLst>
            <pc:docMk/>
            <pc:sldMk cId="2530850016" sldId="307"/>
            <ac:picMk id="8" creationId="{D80617C5-2E66-57E9-408E-F2D48160D9CE}"/>
          </ac:picMkLst>
        </pc:picChg>
        <pc:picChg chg="add mod ord">
          <ac:chgData name="Cornet, R. (Ronald)" userId="7c076f80-1d5a-4d79-ad72-e1750d96c801" providerId="ADAL" clId="{A1ECAABC-EF65-49B7-B1BA-D9A8FA953059}" dt="2025-05-11T07:33:39.516" v="189" actId="692"/>
          <ac:picMkLst>
            <pc:docMk/>
            <pc:sldMk cId="2530850016" sldId="307"/>
            <ac:picMk id="10" creationId="{93798366-78E3-3512-E7F8-5C6B3D0F75F8}"/>
          </ac:picMkLst>
        </pc:picChg>
        <pc:picChg chg="add mod">
          <ac:chgData name="Cornet, R. (Ronald)" userId="7c076f80-1d5a-4d79-ad72-e1750d96c801" providerId="ADAL" clId="{A1ECAABC-EF65-49B7-B1BA-D9A8FA953059}" dt="2025-05-11T07:36:16.056" v="203" actId="1076"/>
          <ac:picMkLst>
            <pc:docMk/>
            <pc:sldMk cId="2530850016" sldId="307"/>
            <ac:picMk id="12" creationId="{298973E4-0579-7FC3-2122-D0CE1909FF6D}"/>
          </ac:picMkLst>
        </pc:picChg>
      </pc:sldChg>
      <pc:sldChg chg="addSp modSp add mod">
        <pc:chgData name="Cornet, R. (Ronald)" userId="7c076f80-1d5a-4d79-ad72-e1750d96c801" providerId="ADAL" clId="{A1ECAABC-EF65-49B7-B1BA-D9A8FA953059}" dt="2025-05-11T09:19:01.895" v="601" actId="1076"/>
        <pc:sldMkLst>
          <pc:docMk/>
          <pc:sldMk cId="176545709" sldId="308"/>
        </pc:sldMkLst>
        <pc:spChg chg="add mod">
          <ac:chgData name="Cornet, R. (Ronald)" userId="7c076f80-1d5a-4d79-ad72-e1750d96c801" providerId="ADAL" clId="{A1ECAABC-EF65-49B7-B1BA-D9A8FA953059}" dt="2025-05-11T09:17:29.309" v="579" actId="207"/>
          <ac:spMkLst>
            <pc:docMk/>
            <pc:sldMk cId="176545709" sldId="308"/>
            <ac:spMk id="3" creationId="{1A6F3875-46E4-2C07-6A25-07599F670D4E}"/>
          </ac:spMkLst>
        </pc:spChg>
        <pc:spChg chg="add mod">
          <ac:chgData name="Cornet, R. (Ronald)" userId="7c076f80-1d5a-4d79-ad72-e1750d96c801" providerId="ADAL" clId="{A1ECAABC-EF65-49B7-B1BA-D9A8FA953059}" dt="2025-05-11T09:17:57.763" v="582" actId="1076"/>
          <ac:spMkLst>
            <pc:docMk/>
            <pc:sldMk cId="176545709" sldId="308"/>
            <ac:spMk id="7" creationId="{B4811F8E-2F90-CD90-E4BF-9FE656AE401C}"/>
          </ac:spMkLst>
        </pc:spChg>
        <pc:spChg chg="add mod">
          <ac:chgData name="Cornet, R. (Ronald)" userId="7c076f80-1d5a-4d79-ad72-e1750d96c801" providerId="ADAL" clId="{A1ECAABC-EF65-49B7-B1BA-D9A8FA953059}" dt="2025-05-11T09:18:13.290" v="587" actId="20577"/>
          <ac:spMkLst>
            <pc:docMk/>
            <pc:sldMk cId="176545709" sldId="308"/>
            <ac:spMk id="10" creationId="{9EF44997-4528-268A-214A-3D04BC1D1E44}"/>
          </ac:spMkLst>
        </pc:spChg>
        <pc:spChg chg="add mod">
          <ac:chgData name="Cornet, R. (Ronald)" userId="7c076f80-1d5a-4d79-ad72-e1750d96c801" providerId="ADAL" clId="{A1ECAABC-EF65-49B7-B1BA-D9A8FA953059}" dt="2025-05-11T09:18:32.224" v="595" actId="1038"/>
          <ac:spMkLst>
            <pc:docMk/>
            <pc:sldMk cId="176545709" sldId="308"/>
            <ac:spMk id="11" creationId="{FABF19BA-C7B7-C0CF-BEA4-C3FF6E0EE9AE}"/>
          </ac:spMkLst>
        </pc:spChg>
        <pc:spChg chg="add mod">
          <ac:chgData name="Cornet, R. (Ronald)" userId="7c076f80-1d5a-4d79-ad72-e1750d96c801" providerId="ADAL" clId="{A1ECAABC-EF65-49B7-B1BA-D9A8FA953059}" dt="2025-05-11T09:18:43.142" v="597" actId="1076"/>
          <ac:spMkLst>
            <pc:docMk/>
            <pc:sldMk cId="176545709" sldId="308"/>
            <ac:spMk id="12" creationId="{A3A6F065-9370-3A37-9A48-3F21ED61B494}"/>
          </ac:spMkLst>
        </pc:spChg>
        <pc:spChg chg="add mod">
          <ac:chgData name="Cornet, R. (Ronald)" userId="7c076f80-1d5a-4d79-ad72-e1750d96c801" providerId="ADAL" clId="{A1ECAABC-EF65-49B7-B1BA-D9A8FA953059}" dt="2025-05-11T09:19:01.895" v="601" actId="1076"/>
          <ac:spMkLst>
            <pc:docMk/>
            <pc:sldMk cId="176545709" sldId="308"/>
            <ac:spMk id="16" creationId="{00C69906-C87D-A3CC-C07E-1418EC980D78}"/>
          </ac:spMkLst>
        </pc:spChg>
      </pc:sldChg>
      <pc:sldChg chg="modSp add del mod">
        <pc:chgData name="Cornet, R. (Ronald)" userId="7c076f80-1d5a-4d79-ad72-e1750d96c801" providerId="ADAL" clId="{A1ECAABC-EF65-49B7-B1BA-D9A8FA953059}" dt="2025-05-11T08:27:50.077" v="357" actId="47"/>
        <pc:sldMkLst>
          <pc:docMk/>
          <pc:sldMk cId="1541934479" sldId="308"/>
        </pc:sldMkLst>
        <pc:spChg chg="mod">
          <ac:chgData name="Cornet, R. (Ronald)" userId="7c076f80-1d5a-4d79-ad72-e1750d96c801" providerId="ADAL" clId="{A1ECAABC-EF65-49B7-B1BA-D9A8FA953059}" dt="2025-05-11T07:41:42.582" v="345" actId="20577"/>
          <ac:spMkLst>
            <pc:docMk/>
            <pc:sldMk cId="1541934479" sldId="308"/>
            <ac:spMk id="3" creationId="{DB310867-7E8D-7B3B-0C7C-738DB050E2F2}"/>
          </ac:spMkLst>
        </pc:spChg>
      </pc:sldChg>
      <pc:sldChg chg="addSp delSp modSp add mod">
        <pc:chgData name="Cornet, R. (Ronald)" userId="7c076f80-1d5a-4d79-ad72-e1750d96c801" providerId="ADAL" clId="{A1ECAABC-EF65-49B7-B1BA-D9A8FA953059}" dt="2025-05-11T09:36:55.767" v="941" actId="1038"/>
        <pc:sldMkLst>
          <pc:docMk/>
          <pc:sldMk cId="1480792554" sldId="309"/>
        </pc:sldMkLst>
        <pc:spChg chg="del">
          <ac:chgData name="Cornet, R. (Ronald)" userId="7c076f80-1d5a-4d79-ad72-e1750d96c801" providerId="ADAL" clId="{A1ECAABC-EF65-49B7-B1BA-D9A8FA953059}" dt="2025-05-11T09:32:00.627" v="828" actId="478"/>
          <ac:spMkLst>
            <pc:docMk/>
            <pc:sldMk cId="1480792554" sldId="309"/>
            <ac:spMk id="3" creationId="{1A6F3875-46E4-2C07-6A25-07599F670D4E}"/>
          </ac:spMkLst>
        </pc:spChg>
        <pc:spChg chg="del">
          <ac:chgData name="Cornet, R. (Ronald)" userId="7c076f80-1d5a-4d79-ad72-e1750d96c801" providerId="ADAL" clId="{A1ECAABC-EF65-49B7-B1BA-D9A8FA953059}" dt="2025-05-11T09:31:52.110" v="825" actId="478"/>
          <ac:spMkLst>
            <pc:docMk/>
            <pc:sldMk cId="1480792554" sldId="309"/>
            <ac:spMk id="5" creationId="{E762E867-04A2-BCD0-63DF-87C11919ED4C}"/>
          </ac:spMkLst>
        </pc:spChg>
        <pc:spChg chg="del">
          <ac:chgData name="Cornet, R. (Ronald)" userId="7c076f80-1d5a-4d79-ad72-e1750d96c801" providerId="ADAL" clId="{A1ECAABC-EF65-49B7-B1BA-D9A8FA953059}" dt="2025-05-11T09:32:04.814" v="830" actId="478"/>
          <ac:spMkLst>
            <pc:docMk/>
            <pc:sldMk cId="1480792554" sldId="309"/>
            <ac:spMk id="11" creationId="{FABF19BA-C7B7-C0CF-BEA4-C3FF6E0EE9AE}"/>
          </ac:spMkLst>
        </pc:spChg>
        <pc:spChg chg="del">
          <ac:chgData name="Cornet, R. (Ronald)" userId="7c076f80-1d5a-4d79-ad72-e1750d96c801" providerId="ADAL" clId="{A1ECAABC-EF65-49B7-B1BA-D9A8FA953059}" dt="2025-05-11T09:32:00.627" v="828" actId="478"/>
          <ac:spMkLst>
            <pc:docMk/>
            <pc:sldMk cId="1480792554" sldId="309"/>
            <ac:spMk id="12" creationId="{A3A6F065-9370-3A37-9A48-3F21ED61B494}"/>
          </ac:spMkLst>
        </pc:spChg>
        <pc:spChg chg="del">
          <ac:chgData name="Cornet, R. (Ronald)" userId="7c076f80-1d5a-4d79-ad72-e1750d96c801" providerId="ADAL" clId="{A1ECAABC-EF65-49B7-B1BA-D9A8FA953059}" dt="2025-05-11T09:31:54.668" v="826" actId="478"/>
          <ac:spMkLst>
            <pc:docMk/>
            <pc:sldMk cId="1480792554" sldId="309"/>
            <ac:spMk id="13" creationId="{2BE2EF48-2E67-1C32-4ED4-9CBAF73C9207}"/>
          </ac:spMkLst>
        </pc:spChg>
        <pc:spChg chg="del">
          <ac:chgData name="Cornet, R. (Ronald)" userId="7c076f80-1d5a-4d79-ad72-e1750d96c801" providerId="ADAL" clId="{A1ECAABC-EF65-49B7-B1BA-D9A8FA953059}" dt="2025-05-11T09:32:02.499" v="829" actId="478"/>
          <ac:spMkLst>
            <pc:docMk/>
            <pc:sldMk cId="1480792554" sldId="309"/>
            <ac:spMk id="16" creationId="{00C69906-C87D-A3CC-C07E-1418EC980D78}"/>
          </ac:spMkLst>
        </pc:spChg>
        <pc:spChg chg="add mod">
          <ac:chgData name="Cornet, R. (Ronald)" userId="7c076f80-1d5a-4d79-ad72-e1750d96c801" providerId="ADAL" clId="{A1ECAABC-EF65-49B7-B1BA-D9A8FA953059}" dt="2025-05-11T09:30:31.348" v="806" actId="1037"/>
          <ac:spMkLst>
            <pc:docMk/>
            <pc:sldMk cId="1480792554" sldId="309"/>
            <ac:spMk id="17" creationId="{D0618C6B-D5AA-F0AD-FADB-5155AF73EB90}"/>
          </ac:spMkLst>
        </pc:spChg>
        <pc:spChg chg="del">
          <ac:chgData name="Cornet, R. (Ronald)" userId="7c076f80-1d5a-4d79-ad72-e1750d96c801" providerId="ADAL" clId="{A1ECAABC-EF65-49B7-B1BA-D9A8FA953059}" dt="2025-05-11T09:31:50.382" v="824" actId="478"/>
          <ac:spMkLst>
            <pc:docMk/>
            <pc:sldMk cId="1480792554" sldId="309"/>
            <ac:spMk id="18" creationId="{7C2BB99A-1712-555C-EFFA-63F92C0B7ECD}"/>
          </ac:spMkLst>
        </pc:spChg>
        <pc:spChg chg="add mod">
          <ac:chgData name="Cornet, R. (Ronald)" userId="7c076f80-1d5a-4d79-ad72-e1750d96c801" providerId="ADAL" clId="{A1ECAABC-EF65-49B7-B1BA-D9A8FA953059}" dt="2025-05-11T09:30:40.738" v="808" actId="1035"/>
          <ac:spMkLst>
            <pc:docMk/>
            <pc:sldMk cId="1480792554" sldId="309"/>
            <ac:spMk id="23" creationId="{504D8087-F3D6-F1F4-1745-0772F9385892}"/>
          </ac:spMkLst>
        </pc:spChg>
        <pc:spChg chg="add mod">
          <ac:chgData name="Cornet, R. (Ronald)" userId="7c076f80-1d5a-4d79-ad72-e1750d96c801" providerId="ADAL" clId="{A1ECAABC-EF65-49B7-B1BA-D9A8FA953059}" dt="2025-05-11T09:27:56.942" v="718" actId="1076"/>
          <ac:spMkLst>
            <pc:docMk/>
            <pc:sldMk cId="1480792554" sldId="309"/>
            <ac:spMk id="26" creationId="{E052D27B-398D-2B85-5CAC-A5A218E7F647}"/>
          </ac:spMkLst>
        </pc:spChg>
        <pc:spChg chg="add mod">
          <ac:chgData name="Cornet, R. (Ronald)" userId="7c076f80-1d5a-4d79-ad72-e1750d96c801" providerId="ADAL" clId="{A1ECAABC-EF65-49B7-B1BA-D9A8FA953059}" dt="2025-05-11T09:35:49.103" v="905" actId="1037"/>
          <ac:spMkLst>
            <pc:docMk/>
            <pc:sldMk cId="1480792554" sldId="309"/>
            <ac:spMk id="27" creationId="{C1CEEB45-334C-9FED-F78B-9963547F74AA}"/>
          </ac:spMkLst>
        </pc:spChg>
        <pc:spChg chg="add mod">
          <ac:chgData name="Cornet, R. (Ronald)" userId="7c076f80-1d5a-4d79-ad72-e1750d96c801" providerId="ADAL" clId="{A1ECAABC-EF65-49B7-B1BA-D9A8FA953059}" dt="2025-05-11T09:29:02.879" v="786" actId="1076"/>
          <ac:spMkLst>
            <pc:docMk/>
            <pc:sldMk cId="1480792554" sldId="309"/>
            <ac:spMk id="28" creationId="{4FB2F05A-E434-662A-E963-63C508191E52}"/>
          </ac:spMkLst>
        </pc:spChg>
        <pc:spChg chg="add mod">
          <ac:chgData name="Cornet, R. (Ronald)" userId="7c076f80-1d5a-4d79-ad72-e1750d96c801" providerId="ADAL" clId="{A1ECAABC-EF65-49B7-B1BA-D9A8FA953059}" dt="2025-05-11T09:30:59.070" v="810" actId="1076"/>
          <ac:spMkLst>
            <pc:docMk/>
            <pc:sldMk cId="1480792554" sldId="309"/>
            <ac:spMk id="38" creationId="{F9F1BE2B-D8A1-E264-364B-34D948959A8F}"/>
          </ac:spMkLst>
        </pc:spChg>
        <pc:spChg chg="add mod">
          <ac:chgData name="Cornet, R. (Ronald)" userId="7c076f80-1d5a-4d79-ad72-e1750d96c801" providerId="ADAL" clId="{A1ECAABC-EF65-49B7-B1BA-D9A8FA953059}" dt="2025-05-11T09:31:14.082" v="822" actId="1036"/>
          <ac:spMkLst>
            <pc:docMk/>
            <pc:sldMk cId="1480792554" sldId="309"/>
            <ac:spMk id="39" creationId="{C99C5ACE-19FF-0634-C47E-9C384478CDAD}"/>
          </ac:spMkLst>
        </pc:spChg>
        <pc:spChg chg="add mod">
          <ac:chgData name="Cornet, R. (Ronald)" userId="7c076f80-1d5a-4d79-ad72-e1750d96c801" providerId="ADAL" clId="{A1ECAABC-EF65-49B7-B1BA-D9A8FA953059}" dt="2025-05-11T09:35:36.377" v="852" actId="20577"/>
          <ac:spMkLst>
            <pc:docMk/>
            <pc:sldMk cId="1480792554" sldId="309"/>
            <ac:spMk id="40" creationId="{75145B00-D9FF-6E7D-7992-1E127CE87890}"/>
          </ac:spMkLst>
        </pc:spChg>
        <pc:spChg chg="add mod">
          <ac:chgData name="Cornet, R. (Ronald)" userId="7c076f80-1d5a-4d79-ad72-e1750d96c801" providerId="ADAL" clId="{A1ECAABC-EF65-49B7-B1BA-D9A8FA953059}" dt="2025-05-11T09:36:05.894" v="915" actId="1036"/>
          <ac:spMkLst>
            <pc:docMk/>
            <pc:sldMk cId="1480792554" sldId="309"/>
            <ac:spMk id="41" creationId="{B1495DB0-E52A-7D7D-4E38-1F67354C22B2}"/>
          </ac:spMkLst>
        </pc:spChg>
        <pc:spChg chg="add mod">
          <ac:chgData name="Cornet, R. (Ronald)" userId="7c076f80-1d5a-4d79-ad72-e1750d96c801" providerId="ADAL" clId="{A1ECAABC-EF65-49B7-B1BA-D9A8FA953059}" dt="2025-05-11T09:36:22.989" v="920" actId="1038"/>
          <ac:spMkLst>
            <pc:docMk/>
            <pc:sldMk cId="1480792554" sldId="309"/>
            <ac:spMk id="42" creationId="{70DAFBD0-D13F-3653-1171-F1FFE7A62F10}"/>
          </ac:spMkLst>
        </pc:spChg>
        <pc:spChg chg="add mod">
          <ac:chgData name="Cornet, R. (Ronald)" userId="7c076f80-1d5a-4d79-ad72-e1750d96c801" providerId="ADAL" clId="{A1ECAABC-EF65-49B7-B1BA-D9A8FA953059}" dt="2025-05-11T09:36:55.767" v="941" actId="1038"/>
          <ac:spMkLst>
            <pc:docMk/>
            <pc:sldMk cId="1480792554" sldId="309"/>
            <ac:spMk id="43" creationId="{42A3F2DE-3961-B96E-4916-BD8AE7F1DD44}"/>
          </ac:spMkLst>
        </pc:spChg>
        <pc:cxnChg chg="del mod">
          <ac:chgData name="Cornet, R. (Ronald)" userId="7c076f80-1d5a-4d79-ad72-e1750d96c801" providerId="ADAL" clId="{A1ECAABC-EF65-49B7-B1BA-D9A8FA953059}" dt="2025-05-11T09:31:58.410" v="827" actId="478"/>
          <ac:cxnSpMkLst>
            <pc:docMk/>
            <pc:sldMk cId="1480792554" sldId="309"/>
            <ac:cxnSpMk id="8" creationId="{44472A96-57CC-8087-7FB3-75E64FB7E969}"/>
          </ac:cxnSpMkLst>
        </pc:cxnChg>
        <pc:cxnChg chg="del mod">
          <ac:chgData name="Cornet, R. (Ronald)" userId="7c076f80-1d5a-4d79-ad72-e1750d96c801" providerId="ADAL" clId="{A1ECAABC-EF65-49B7-B1BA-D9A8FA953059}" dt="2025-05-11T09:31:48.158" v="823" actId="478"/>
          <ac:cxnSpMkLst>
            <pc:docMk/>
            <pc:sldMk cId="1480792554" sldId="309"/>
            <ac:cxnSpMk id="15" creationId="{E508B98D-443E-0FA6-B2C1-D59404A386DC}"/>
          </ac:cxnSpMkLst>
        </pc:cxnChg>
        <pc:cxnChg chg="add mod">
          <ac:chgData name="Cornet, R. (Ronald)" userId="7c076f80-1d5a-4d79-ad72-e1750d96c801" providerId="ADAL" clId="{A1ECAABC-EF65-49B7-B1BA-D9A8FA953059}" dt="2025-05-11T09:30:31.348" v="806" actId="1037"/>
          <ac:cxnSpMkLst>
            <pc:docMk/>
            <pc:sldMk cId="1480792554" sldId="309"/>
            <ac:cxnSpMk id="19" creationId="{6810AFC6-B6BF-99F7-26F2-FCA35632CCCA}"/>
          </ac:cxnSpMkLst>
        </pc:cxnChg>
        <pc:cxnChg chg="add mod">
          <ac:chgData name="Cornet, R. (Ronald)" userId="7c076f80-1d5a-4d79-ad72-e1750d96c801" providerId="ADAL" clId="{A1ECAABC-EF65-49B7-B1BA-D9A8FA953059}" dt="2025-05-11T09:30:40.738" v="808" actId="1035"/>
          <ac:cxnSpMkLst>
            <pc:docMk/>
            <pc:sldMk cId="1480792554" sldId="309"/>
            <ac:cxnSpMk id="29" creationId="{08DD7115-273F-7957-677E-AF8E2899441A}"/>
          </ac:cxnSpMkLst>
        </pc:cxnChg>
        <pc:cxnChg chg="add mod">
          <ac:chgData name="Cornet, R. (Ronald)" userId="7c076f80-1d5a-4d79-ad72-e1750d96c801" providerId="ADAL" clId="{A1ECAABC-EF65-49B7-B1BA-D9A8FA953059}" dt="2025-05-11T09:30:40.738" v="808" actId="1035"/>
          <ac:cxnSpMkLst>
            <pc:docMk/>
            <pc:sldMk cId="1480792554" sldId="309"/>
            <ac:cxnSpMk id="33" creationId="{9904103A-B1D0-5448-5842-07A5E1CBDD5A}"/>
          </ac:cxnSpMkLst>
        </pc:cxnChg>
      </pc:sldChg>
      <pc:sldChg chg="add del mod modShow">
        <pc:chgData name="Cornet, R. (Ronald)" userId="7c076f80-1d5a-4d79-ad72-e1750d96c801" providerId="ADAL" clId="{A1ECAABC-EF65-49B7-B1BA-D9A8FA953059}" dt="2025-05-11T08:27:50.077" v="357" actId="47"/>
        <pc:sldMkLst>
          <pc:docMk/>
          <pc:sldMk cId="4183681092" sldId="309"/>
        </pc:sldMkLst>
      </pc:sldChg>
      <pc:sldChg chg="add del">
        <pc:chgData name="Cornet, R. (Ronald)" userId="7c076f80-1d5a-4d79-ad72-e1750d96c801" providerId="ADAL" clId="{A1ECAABC-EF65-49B7-B1BA-D9A8FA953059}" dt="2025-05-11T07:42:06.769" v="350" actId="2890"/>
        <pc:sldMkLst>
          <pc:docMk/>
          <pc:sldMk cId="4293632124" sldId="309"/>
        </pc:sldMkLst>
      </pc:sldChg>
      <pc:sldChg chg="addSp modSp add mod">
        <pc:chgData name="Cornet, R. (Ronald)" userId="7c076f80-1d5a-4d79-ad72-e1750d96c801" providerId="ADAL" clId="{A1ECAABC-EF65-49B7-B1BA-D9A8FA953059}" dt="2025-05-11T10:06:45.728" v="1329" actId="14100"/>
        <pc:sldMkLst>
          <pc:docMk/>
          <pc:sldMk cId="4241350593" sldId="310"/>
        </pc:sldMkLst>
        <pc:spChg chg="add mod">
          <ac:chgData name="Cornet, R. (Ronald)" userId="7c076f80-1d5a-4d79-ad72-e1750d96c801" providerId="ADAL" clId="{A1ECAABC-EF65-49B7-B1BA-D9A8FA953059}" dt="2025-05-11T09:58:26.320" v="1059" actId="20577"/>
          <ac:spMkLst>
            <pc:docMk/>
            <pc:sldMk cId="4241350593" sldId="310"/>
            <ac:spMk id="3" creationId="{1CEBE896-25E9-C807-AA16-0F7375296298}"/>
          </ac:spMkLst>
        </pc:spChg>
        <pc:spChg chg="add mod">
          <ac:chgData name="Cornet, R. (Ronald)" userId="7c076f80-1d5a-4d79-ad72-e1750d96c801" providerId="ADAL" clId="{A1ECAABC-EF65-49B7-B1BA-D9A8FA953059}" dt="2025-05-11T10:03:28.649" v="1142" actId="14100"/>
          <ac:spMkLst>
            <pc:docMk/>
            <pc:sldMk cId="4241350593" sldId="310"/>
            <ac:spMk id="11" creationId="{7AEECA2A-FFFF-D28F-26D3-1C6A25733346}"/>
          </ac:spMkLst>
        </pc:spChg>
        <pc:spChg chg="add mod">
          <ac:chgData name="Cornet, R. (Ronald)" userId="7c076f80-1d5a-4d79-ad72-e1750d96c801" providerId="ADAL" clId="{A1ECAABC-EF65-49B7-B1BA-D9A8FA953059}" dt="2025-05-11T10:06:18.309" v="1285" actId="1036"/>
          <ac:spMkLst>
            <pc:docMk/>
            <pc:sldMk cId="4241350593" sldId="310"/>
            <ac:spMk id="20" creationId="{ECFFC5CF-604F-FACD-DE77-6B03537ADA0D}"/>
          </ac:spMkLst>
        </pc:spChg>
        <pc:spChg chg="add mod">
          <ac:chgData name="Cornet, R. (Ronald)" userId="7c076f80-1d5a-4d79-ad72-e1750d96c801" providerId="ADAL" clId="{A1ECAABC-EF65-49B7-B1BA-D9A8FA953059}" dt="2025-05-11T10:06:45.728" v="1329" actId="14100"/>
          <ac:spMkLst>
            <pc:docMk/>
            <pc:sldMk cId="4241350593" sldId="310"/>
            <ac:spMk id="30" creationId="{8594623A-6A69-9D38-136A-8EBAE46F5D03}"/>
          </ac:spMkLst>
        </pc:spChg>
        <pc:cxnChg chg="add mod">
          <ac:chgData name="Cornet, R. (Ronald)" userId="7c076f80-1d5a-4d79-ad72-e1750d96c801" providerId="ADAL" clId="{A1ECAABC-EF65-49B7-B1BA-D9A8FA953059}" dt="2025-05-11T09:53:15.139" v="1006" actId="1076"/>
          <ac:cxnSpMkLst>
            <pc:docMk/>
            <pc:sldMk cId="4241350593" sldId="310"/>
            <ac:cxnSpMk id="8" creationId="{65AD46B5-49C1-AA48-0448-24F5261F4F5B}"/>
          </ac:cxnSpMkLst>
        </pc:cxnChg>
        <pc:cxnChg chg="add mod">
          <ac:chgData name="Cornet, R. (Ronald)" userId="7c076f80-1d5a-4d79-ad72-e1750d96c801" providerId="ADAL" clId="{A1ECAABC-EF65-49B7-B1BA-D9A8FA953059}" dt="2025-05-11T10:03:28.649" v="1142" actId="14100"/>
          <ac:cxnSpMkLst>
            <pc:docMk/>
            <pc:sldMk cId="4241350593" sldId="310"/>
            <ac:cxnSpMk id="13" creationId="{94725333-BBC9-7EEA-55FC-06AF975E467D}"/>
          </ac:cxnSpMkLst>
        </pc:cxnChg>
        <pc:cxnChg chg="add mod">
          <ac:chgData name="Cornet, R. (Ronald)" userId="7c076f80-1d5a-4d79-ad72-e1750d96c801" providerId="ADAL" clId="{A1ECAABC-EF65-49B7-B1BA-D9A8FA953059}" dt="2025-05-11T10:06:18.309" v="1285" actId="1036"/>
          <ac:cxnSpMkLst>
            <pc:docMk/>
            <pc:sldMk cId="4241350593" sldId="310"/>
            <ac:cxnSpMk id="22" creationId="{AF0E0F98-631A-F059-1244-71E7DE1FBBBA}"/>
          </ac:cxnSpMkLst>
        </pc:cxnChg>
        <pc:cxnChg chg="add mod">
          <ac:chgData name="Cornet, R. (Ronald)" userId="7c076f80-1d5a-4d79-ad72-e1750d96c801" providerId="ADAL" clId="{A1ECAABC-EF65-49B7-B1BA-D9A8FA953059}" dt="2025-05-11T10:06:45.728" v="1329" actId="14100"/>
          <ac:cxnSpMkLst>
            <pc:docMk/>
            <pc:sldMk cId="4241350593" sldId="310"/>
            <ac:cxnSpMk id="31" creationId="{A810327D-35E4-DF89-24AE-1D923B8E6A8C}"/>
          </ac:cxnSpMkLst>
        </pc:cxnChg>
      </pc:sldChg>
      <pc:sldChg chg="addSp delSp modSp add del mod">
        <pc:chgData name="Cornet, R. (Ronald)" userId="7c076f80-1d5a-4d79-ad72-e1750d96c801" providerId="ADAL" clId="{A1ECAABC-EF65-49B7-B1BA-D9A8FA953059}" dt="2025-05-11T13:49:56.331" v="1727" actId="47"/>
        <pc:sldMkLst>
          <pc:docMk/>
          <pc:sldMk cId="360407752" sldId="311"/>
        </pc:sldMkLst>
        <pc:picChg chg="add mod">
          <ac:chgData name="Cornet, R. (Ronald)" userId="7c076f80-1d5a-4d79-ad72-e1750d96c801" providerId="ADAL" clId="{A1ECAABC-EF65-49B7-B1BA-D9A8FA953059}" dt="2025-05-11T10:13:47.197" v="1724" actId="1038"/>
          <ac:picMkLst>
            <pc:docMk/>
            <pc:sldMk cId="360407752" sldId="311"/>
            <ac:picMk id="8" creationId="{1D81B149-3836-8E5B-086E-4E3E0F2BF6DF}"/>
          </ac:picMkLst>
        </pc:picChg>
        <pc:picChg chg="del">
          <ac:chgData name="Cornet, R. (Ronald)" userId="7c076f80-1d5a-4d79-ad72-e1750d96c801" providerId="ADAL" clId="{A1ECAABC-EF65-49B7-B1BA-D9A8FA953059}" dt="2025-05-11T10:12:28.376" v="1650" actId="478"/>
          <ac:picMkLst>
            <pc:docMk/>
            <pc:sldMk cId="360407752" sldId="311"/>
            <ac:picMk id="31" creationId="{E0528882-6CD8-C153-785B-64F536B9A765}"/>
          </ac:picMkLst>
        </pc:picChg>
      </pc:sldChg>
      <pc:sldChg chg="addSp delSp modSp add mod">
        <pc:chgData name="Cornet, R. (Ronald)" userId="7c076f80-1d5a-4d79-ad72-e1750d96c801" providerId="ADAL" clId="{A1ECAABC-EF65-49B7-B1BA-D9A8FA953059}" dt="2025-05-11T20:33:25.153" v="2156" actId="6549"/>
        <pc:sldMkLst>
          <pc:docMk/>
          <pc:sldMk cId="2837445826" sldId="312"/>
        </pc:sldMkLst>
        <pc:spChg chg="mod">
          <ac:chgData name="Cornet, R. (Ronald)" userId="7c076f80-1d5a-4d79-ad72-e1750d96c801" providerId="ADAL" clId="{A1ECAABC-EF65-49B7-B1BA-D9A8FA953059}" dt="2025-05-11T20:31:21.858" v="2064" actId="20577"/>
          <ac:spMkLst>
            <pc:docMk/>
            <pc:sldMk cId="2837445826" sldId="312"/>
            <ac:spMk id="2" creationId="{F43FFCF4-8CEC-940A-1D94-0F6A586F2543}"/>
          </ac:spMkLst>
        </pc:spChg>
        <pc:spChg chg="add mod">
          <ac:chgData name="Cornet, R. (Ronald)" userId="7c076f80-1d5a-4d79-ad72-e1750d96c801" providerId="ADAL" clId="{A1ECAABC-EF65-49B7-B1BA-D9A8FA953059}" dt="2025-05-11T20:33:25.153" v="2156" actId="6549"/>
          <ac:spMkLst>
            <pc:docMk/>
            <pc:sldMk cId="2837445826" sldId="312"/>
            <ac:spMk id="13" creationId="{A6C137D1-74EF-110B-E2CB-45A1A074C20A}"/>
          </ac:spMkLst>
        </pc:spChg>
        <pc:picChg chg="del">
          <ac:chgData name="Cornet, R. (Ronald)" userId="7c076f80-1d5a-4d79-ad72-e1750d96c801" providerId="ADAL" clId="{A1ECAABC-EF65-49B7-B1BA-D9A8FA953059}" dt="2025-05-11T13:49:33.003" v="1726" actId="478"/>
          <ac:picMkLst>
            <pc:docMk/>
            <pc:sldMk cId="2837445826" sldId="312"/>
            <ac:picMk id="8" creationId="{1D81B149-3836-8E5B-086E-4E3E0F2BF6DF}"/>
          </ac:picMkLst>
        </pc:picChg>
        <pc:picChg chg="add mod">
          <ac:chgData name="Cornet, R. (Ronald)" userId="7c076f80-1d5a-4d79-ad72-e1750d96c801" providerId="ADAL" clId="{A1ECAABC-EF65-49B7-B1BA-D9A8FA953059}" dt="2025-05-11T14:57:30.521" v="2025" actId="1076"/>
          <ac:picMkLst>
            <pc:docMk/>
            <pc:sldMk cId="2837445826" sldId="312"/>
            <ac:picMk id="9" creationId="{CBDAE5A8-7EB3-58E3-B2EA-76946E797567}"/>
          </ac:picMkLst>
        </pc:picChg>
      </pc:sldChg>
      <pc:sldChg chg="addSp delSp modSp add mod modAnim">
        <pc:chgData name="Cornet, R. (Ronald)" userId="7c076f80-1d5a-4d79-ad72-e1750d96c801" providerId="ADAL" clId="{A1ECAABC-EF65-49B7-B1BA-D9A8FA953059}" dt="2025-05-11T20:31:04.165" v="2041" actId="313"/>
        <pc:sldMkLst>
          <pc:docMk/>
          <pc:sldMk cId="3081685734" sldId="313"/>
        </pc:sldMkLst>
        <pc:spChg chg="mod">
          <ac:chgData name="Cornet, R. (Ronald)" userId="7c076f80-1d5a-4d79-ad72-e1750d96c801" providerId="ADAL" clId="{A1ECAABC-EF65-49B7-B1BA-D9A8FA953059}" dt="2025-05-11T20:31:04.165" v="2041" actId="313"/>
          <ac:spMkLst>
            <pc:docMk/>
            <pc:sldMk cId="3081685734" sldId="313"/>
            <ac:spMk id="2" creationId="{F43FFCF4-8CEC-940A-1D94-0F6A586F2543}"/>
          </ac:spMkLst>
        </pc:spChg>
        <pc:spChg chg="add mod">
          <ac:chgData name="Cornet, R. (Ronald)" userId="7c076f80-1d5a-4d79-ad72-e1750d96c801" providerId="ADAL" clId="{A1ECAABC-EF65-49B7-B1BA-D9A8FA953059}" dt="2025-05-11T14:45:38.704" v="2007" actId="113"/>
          <ac:spMkLst>
            <pc:docMk/>
            <pc:sldMk cId="3081685734" sldId="313"/>
            <ac:spMk id="3" creationId="{6810783D-ECDE-9D82-AC98-EADFE25BFBF0}"/>
          </ac:spMkLst>
        </pc:spChg>
        <pc:grpChg chg="add mod">
          <ac:chgData name="Cornet, R. (Ronald)" userId="7c076f80-1d5a-4d79-ad72-e1750d96c801" providerId="ADAL" clId="{A1ECAABC-EF65-49B7-B1BA-D9A8FA953059}" dt="2025-05-11T14:50:24.345" v="2021" actId="164"/>
          <ac:grpSpMkLst>
            <pc:docMk/>
            <pc:sldMk cId="3081685734" sldId="313"/>
            <ac:grpSpMk id="24" creationId="{B54836E0-51D9-5CAA-E43B-00451BB4B792}"/>
          </ac:grpSpMkLst>
        </pc:grpChg>
        <pc:picChg chg="add del mod">
          <ac:chgData name="Cornet, R. (Ronald)" userId="7c076f80-1d5a-4d79-ad72-e1750d96c801" providerId="ADAL" clId="{A1ECAABC-EF65-49B7-B1BA-D9A8FA953059}" dt="2025-05-11T14:49:11.721" v="2010" actId="478"/>
          <ac:picMkLst>
            <pc:docMk/>
            <pc:sldMk cId="3081685734" sldId="313"/>
            <ac:picMk id="14" creationId="{8C85905F-1E6B-0B63-2C73-880D7D44388D}"/>
          </ac:picMkLst>
        </pc:picChg>
        <pc:picChg chg="add mod">
          <ac:chgData name="Cornet, R. (Ronald)" userId="7c076f80-1d5a-4d79-ad72-e1750d96c801" providerId="ADAL" clId="{A1ECAABC-EF65-49B7-B1BA-D9A8FA953059}" dt="2025-05-11T14:50:24.345" v="2021" actId="164"/>
          <ac:picMkLst>
            <pc:docMk/>
            <pc:sldMk cId="3081685734" sldId="313"/>
            <ac:picMk id="19" creationId="{8496E821-F08A-1799-22A1-8C219A12A59D}"/>
          </ac:picMkLst>
        </pc:picChg>
        <pc:picChg chg="mod modCrop">
          <ac:chgData name="Cornet, R. (Ronald)" userId="7c076f80-1d5a-4d79-ad72-e1750d96c801" providerId="ADAL" clId="{A1ECAABC-EF65-49B7-B1BA-D9A8FA953059}" dt="2025-05-11T14:04:35.796" v="1915" actId="1038"/>
          <ac:picMkLst>
            <pc:docMk/>
            <pc:sldMk cId="3081685734" sldId="313"/>
            <ac:picMk id="31" creationId="{E0528882-6CD8-C153-785B-64F536B9A765}"/>
          </ac:picMkLst>
        </pc:picChg>
        <pc:cxnChg chg="add mod">
          <ac:chgData name="Cornet, R. (Ronald)" userId="7c076f80-1d5a-4d79-ad72-e1750d96c801" providerId="ADAL" clId="{A1ECAABC-EF65-49B7-B1BA-D9A8FA953059}" dt="2025-05-11T14:44:32.873" v="2002" actId="208"/>
          <ac:cxnSpMkLst>
            <pc:docMk/>
            <pc:sldMk cId="3081685734" sldId="313"/>
            <ac:cxnSpMk id="9" creationId="{AED20B72-5EA9-D70E-5443-63628C68558C}"/>
          </ac:cxnSpMkLst>
        </pc:cxnChg>
        <pc:cxnChg chg="add mod">
          <ac:chgData name="Cornet, R. (Ronald)" userId="7c076f80-1d5a-4d79-ad72-e1750d96c801" providerId="ADAL" clId="{A1ECAABC-EF65-49B7-B1BA-D9A8FA953059}" dt="2025-05-11T14:50:24.345" v="2021" actId="164"/>
          <ac:cxnSpMkLst>
            <pc:docMk/>
            <pc:sldMk cId="3081685734" sldId="313"/>
            <ac:cxnSpMk id="22" creationId="{84A814D3-B583-C255-4EB6-769EECD82ADF}"/>
          </ac:cxnSpMkLst>
        </pc:cxnChg>
      </pc:sldChg>
      <pc:sldChg chg="addSp delSp modSp new del mod modClrScheme chgLayout">
        <pc:chgData name="Cornet, R. (Ronald)" userId="7c076f80-1d5a-4d79-ad72-e1750d96c801" providerId="ADAL" clId="{A1ECAABC-EF65-49B7-B1BA-D9A8FA953059}" dt="2025-05-11T20:33:33.618" v="2158" actId="47"/>
        <pc:sldMkLst>
          <pc:docMk/>
          <pc:sldMk cId="1086414413" sldId="314"/>
        </pc:sldMkLst>
        <pc:spChg chg="del mod ord">
          <ac:chgData name="Cornet, R. (Ronald)" userId="7c076f80-1d5a-4d79-ad72-e1750d96c801" providerId="ADAL" clId="{A1ECAABC-EF65-49B7-B1BA-D9A8FA953059}" dt="2025-05-11T20:31:46.023" v="2066" actId="700"/>
          <ac:spMkLst>
            <pc:docMk/>
            <pc:sldMk cId="1086414413" sldId="314"/>
            <ac:spMk id="2" creationId="{E124CDF9-A982-68EE-B331-5B99EE0A0D66}"/>
          </ac:spMkLst>
        </pc:spChg>
        <pc:spChg chg="del mod ord">
          <ac:chgData name="Cornet, R. (Ronald)" userId="7c076f80-1d5a-4d79-ad72-e1750d96c801" providerId="ADAL" clId="{A1ECAABC-EF65-49B7-B1BA-D9A8FA953059}" dt="2025-05-11T20:31:46.023" v="2066" actId="700"/>
          <ac:spMkLst>
            <pc:docMk/>
            <pc:sldMk cId="1086414413" sldId="314"/>
            <ac:spMk id="3" creationId="{45986F60-4045-907A-151E-08266F1C1D6E}"/>
          </ac:spMkLst>
        </pc:spChg>
        <pc:spChg chg="add mod ord">
          <ac:chgData name="Cornet, R. (Ronald)" userId="7c076f80-1d5a-4d79-ad72-e1750d96c801" providerId="ADAL" clId="{A1ECAABC-EF65-49B7-B1BA-D9A8FA953059}" dt="2025-05-11T20:31:46.023" v="2066" actId="700"/>
          <ac:spMkLst>
            <pc:docMk/>
            <pc:sldMk cId="1086414413" sldId="314"/>
            <ac:spMk id="4" creationId="{1988717E-7FE8-016E-8F5F-01CC9081895B}"/>
          </ac:spMkLst>
        </pc:spChg>
        <pc:spChg chg="add mod ord">
          <ac:chgData name="Cornet, R. (Ronald)" userId="7c076f80-1d5a-4d79-ad72-e1750d96c801" providerId="ADAL" clId="{A1ECAABC-EF65-49B7-B1BA-D9A8FA953059}" dt="2025-05-11T20:31:46.023" v="2066" actId="700"/>
          <ac:spMkLst>
            <pc:docMk/>
            <pc:sldMk cId="1086414413" sldId="314"/>
            <ac:spMk id="5" creationId="{0D0312A7-2310-E51B-A66B-F1E70FB86AED}"/>
          </ac:spMkLst>
        </pc:spChg>
        <pc:spChg chg="add mod ord">
          <ac:chgData name="Cornet, R. (Ronald)" userId="7c076f80-1d5a-4d79-ad72-e1750d96c801" providerId="ADAL" clId="{A1ECAABC-EF65-49B7-B1BA-D9A8FA953059}" dt="2025-05-11T20:32:10.449" v="2071" actId="20577"/>
          <ac:spMkLst>
            <pc:docMk/>
            <pc:sldMk cId="1086414413" sldId="314"/>
            <ac:spMk id="6" creationId="{524E945A-23F5-C837-66AE-9D1A395D369A}"/>
          </ac:spMkLst>
        </pc:spChg>
      </pc:sldChg>
      <pc:sldChg chg="modSp add mod">
        <pc:chgData name="Cornet, R. (Ronald)" userId="7c076f80-1d5a-4d79-ad72-e1750d96c801" providerId="ADAL" clId="{A1ECAABC-EF65-49B7-B1BA-D9A8FA953059}" dt="2025-05-11T20:36:19.810" v="2337" actId="20577"/>
        <pc:sldMkLst>
          <pc:docMk/>
          <pc:sldMk cId="1458601780" sldId="315"/>
        </pc:sldMkLst>
        <pc:spChg chg="mod">
          <ac:chgData name="Cornet, R. (Ronald)" userId="7c076f80-1d5a-4d79-ad72-e1750d96c801" providerId="ADAL" clId="{A1ECAABC-EF65-49B7-B1BA-D9A8FA953059}" dt="2025-05-11T20:33:58.005" v="2218" actId="20577"/>
          <ac:spMkLst>
            <pc:docMk/>
            <pc:sldMk cId="1458601780" sldId="315"/>
            <ac:spMk id="2" creationId="{F43FFCF4-8CEC-940A-1D94-0F6A586F2543}"/>
          </ac:spMkLst>
        </pc:spChg>
        <pc:spChg chg="mod">
          <ac:chgData name="Cornet, R. (Ronald)" userId="7c076f80-1d5a-4d79-ad72-e1750d96c801" providerId="ADAL" clId="{A1ECAABC-EF65-49B7-B1BA-D9A8FA953059}" dt="2025-05-11T20:36:19.810" v="2337" actId="20577"/>
          <ac:spMkLst>
            <pc:docMk/>
            <pc:sldMk cId="1458601780" sldId="315"/>
            <ac:spMk id="13" creationId="{A6C137D1-74EF-110B-E2CB-45A1A074C20A}"/>
          </ac:spMkLst>
        </pc:spChg>
      </pc:sldChg>
    </pc:docChg>
  </pc:docChgLst>
  <pc:docChgLst>
    <pc:chgData name="Cornet, R. (Ronald)" userId="7c076f80-1d5a-4d79-ad72-e1750d96c801" providerId="ADAL" clId="{B6862C5C-5542-49A5-BCCB-41E32132A613}"/>
    <pc:docChg chg="undo redo custSel addSld delSld modSld sldOrd">
      <pc:chgData name="Cornet, R. (Ronald)" userId="7c076f80-1d5a-4d79-ad72-e1750d96c801" providerId="ADAL" clId="{B6862C5C-5542-49A5-BCCB-41E32132A613}" dt="2025-05-13T20:03:53.612" v="859" actId="20577"/>
      <pc:docMkLst>
        <pc:docMk/>
      </pc:docMkLst>
      <pc:sldChg chg="delSp modSp mod">
        <pc:chgData name="Cornet, R. (Ronald)" userId="7c076f80-1d5a-4d79-ad72-e1750d96c801" providerId="ADAL" clId="{B6862C5C-5542-49A5-BCCB-41E32132A613}" dt="2025-05-13T09:40:45.454" v="91" actId="20577"/>
        <pc:sldMkLst>
          <pc:docMk/>
          <pc:sldMk cId="4209396496" sldId="259"/>
        </pc:sldMkLst>
        <pc:spChg chg="del">
          <ac:chgData name="Cornet, R. (Ronald)" userId="7c076f80-1d5a-4d79-ad72-e1750d96c801" providerId="ADAL" clId="{B6862C5C-5542-49A5-BCCB-41E32132A613}" dt="2025-05-13T09:38:02.229" v="34" actId="21"/>
          <ac:spMkLst>
            <pc:docMk/>
            <pc:sldMk cId="4209396496" sldId="259"/>
            <ac:spMk id="7" creationId="{C8FD98C6-364A-28B1-DB38-5EF3F3E35658}"/>
          </ac:spMkLst>
        </pc:spChg>
        <pc:graphicFrameChg chg="mod modGraphic">
          <ac:chgData name="Cornet, R. (Ronald)" userId="7c076f80-1d5a-4d79-ad72-e1750d96c801" providerId="ADAL" clId="{B6862C5C-5542-49A5-BCCB-41E32132A613}" dt="2025-05-13T09:40:45.454" v="91" actId="20577"/>
          <ac:graphicFrameMkLst>
            <pc:docMk/>
            <pc:sldMk cId="4209396496" sldId="259"/>
            <ac:graphicFrameMk id="4" creationId="{2F14BF9E-627E-6957-48B3-9CBECBC13C25}"/>
          </ac:graphicFrameMkLst>
        </pc:graphicFrameChg>
      </pc:sldChg>
      <pc:sldChg chg="modSp mod">
        <pc:chgData name="Cornet, R. (Ronald)" userId="7c076f80-1d5a-4d79-ad72-e1750d96c801" providerId="ADAL" clId="{B6862C5C-5542-49A5-BCCB-41E32132A613}" dt="2025-05-13T20:00:11.582" v="840" actId="20577"/>
        <pc:sldMkLst>
          <pc:docMk/>
          <pc:sldMk cId="1480792554" sldId="309"/>
        </pc:sldMkLst>
        <pc:spChg chg="mod">
          <ac:chgData name="Cornet, R. (Ronald)" userId="7c076f80-1d5a-4d79-ad72-e1750d96c801" providerId="ADAL" clId="{B6862C5C-5542-49A5-BCCB-41E32132A613}" dt="2025-05-13T20:00:11.582" v="840" actId="20577"/>
          <ac:spMkLst>
            <pc:docMk/>
            <pc:sldMk cId="1480792554" sldId="309"/>
            <ac:spMk id="38" creationId="{F9F1BE2B-D8A1-E264-364B-34D948959A8F}"/>
          </ac:spMkLst>
        </pc:spChg>
        <pc:spChg chg="mod">
          <ac:chgData name="Cornet, R. (Ronald)" userId="7c076f80-1d5a-4d79-ad72-e1750d96c801" providerId="ADAL" clId="{B6862C5C-5542-49A5-BCCB-41E32132A613}" dt="2025-05-13T20:00:07.725" v="839" actId="20577"/>
          <ac:spMkLst>
            <pc:docMk/>
            <pc:sldMk cId="1480792554" sldId="309"/>
            <ac:spMk id="39" creationId="{C99C5ACE-19FF-0634-C47E-9C384478CDAD}"/>
          </ac:spMkLst>
        </pc:spChg>
      </pc:sldChg>
      <pc:sldChg chg="modSp mod">
        <pc:chgData name="Cornet, R. (Ronald)" userId="7c076f80-1d5a-4d79-ad72-e1750d96c801" providerId="ADAL" clId="{B6862C5C-5542-49A5-BCCB-41E32132A613}" dt="2025-05-13T20:03:08.678" v="853" actId="20577"/>
        <pc:sldMkLst>
          <pc:docMk/>
          <pc:sldMk cId="4241350593" sldId="310"/>
        </pc:sldMkLst>
        <pc:spChg chg="mod">
          <ac:chgData name="Cornet, R. (Ronald)" userId="7c076f80-1d5a-4d79-ad72-e1750d96c801" providerId="ADAL" clId="{B6862C5C-5542-49A5-BCCB-41E32132A613}" dt="2025-05-13T20:03:08.678" v="853" actId="20577"/>
          <ac:spMkLst>
            <pc:docMk/>
            <pc:sldMk cId="4241350593" sldId="310"/>
            <ac:spMk id="30" creationId="{8594623A-6A69-9D38-136A-8EBAE46F5D03}"/>
          </ac:spMkLst>
        </pc:spChg>
      </pc:sldChg>
      <pc:sldChg chg="modSp mod">
        <pc:chgData name="Cornet, R. (Ronald)" userId="7c076f80-1d5a-4d79-ad72-e1750d96c801" providerId="ADAL" clId="{B6862C5C-5542-49A5-BCCB-41E32132A613}" dt="2025-05-13T20:03:40.372" v="857" actId="20577"/>
        <pc:sldMkLst>
          <pc:docMk/>
          <pc:sldMk cId="3886607889" sldId="317"/>
        </pc:sldMkLst>
        <pc:spChg chg="mod">
          <ac:chgData name="Cornet, R. (Ronald)" userId="7c076f80-1d5a-4d79-ad72-e1750d96c801" providerId="ADAL" clId="{B6862C5C-5542-49A5-BCCB-41E32132A613}" dt="2025-05-13T20:03:40.372" v="857" actId="20577"/>
          <ac:spMkLst>
            <pc:docMk/>
            <pc:sldMk cId="3886607889" sldId="317"/>
            <ac:spMk id="3" creationId="{66148BAE-C240-B50C-2125-E71E15890EB5}"/>
          </ac:spMkLst>
        </pc:spChg>
      </pc:sldChg>
      <pc:sldChg chg="addSp delSp modSp add">
        <pc:chgData name="Cornet, R. (Ronald)" userId="7c076f80-1d5a-4d79-ad72-e1750d96c801" providerId="ADAL" clId="{B6862C5C-5542-49A5-BCCB-41E32132A613}" dt="2025-05-13T09:37:51.890" v="33" actId="478"/>
        <pc:sldMkLst>
          <pc:docMk/>
          <pc:sldMk cId="2066613861" sldId="323"/>
        </pc:sldMkLst>
        <pc:spChg chg="add mod">
          <ac:chgData name="Cornet, R. (Ronald)" userId="7c076f80-1d5a-4d79-ad72-e1750d96c801" providerId="ADAL" clId="{B6862C5C-5542-49A5-BCCB-41E32132A613}" dt="2025-05-13T09:37:31.143" v="31" actId="478"/>
          <ac:spMkLst>
            <pc:docMk/>
            <pc:sldMk cId="2066613861" sldId="323"/>
            <ac:spMk id="2" creationId="{8EF53DAE-C08B-FAD7-3330-A99F96123A1D}"/>
          </ac:spMkLst>
        </pc:spChg>
        <pc:spChg chg="add del">
          <ac:chgData name="Cornet, R. (Ronald)" userId="7c076f80-1d5a-4d79-ad72-e1750d96c801" providerId="ADAL" clId="{B6862C5C-5542-49A5-BCCB-41E32132A613}" dt="2025-05-13T09:37:36.878" v="32" actId="478"/>
          <ac:spMkLst>
            <pc:docMk/>
            <pc:sldMk cId="2066613861" sldId="323"/>
            <ac:spMk id="5" creationId="{726413D6-C712-0921-25E4-744D50A22084}"/>
          </ac:spMkLst>
        </pc:spChg>
        <pc:spChg chg="add del">
          <ac:chgData name="Cornet, R. (Ronald)" userId="7c076f80-1d5a-4d79-ad72-e1750d96c801" providerId="ADAL" clId="{B6862C5C-5542-49A5-BCCB-41E32132A613}" dt="2025-05-13T09:37:51.890" v="33" actId="478"/>
          <ac:spMkLst>
            <pc:docMk/>
            <pc:sldMk cId="2066613861" sldId="323"/>
            <ac:spMk id="7" creationId="{C8FD98C6-364A-28B1-DB38-5EF3F3E35658}"/>
          </ac:spMkLst>
        </pc:spChg>
        <pc:graphicFrameChg chg="add del">
          <ac:chgData name="Cornet, R. (Ronald)" userId="7c076f80-1d5a-4d79-ad72-e1750d96c801" providerId="ADAL" clId="{B6862C5C-5542-49A5-BCCB-41E32132A613}" dt="2025-05-13T09:37:36.878" v="32" actId="478"/>
          <ac:graphicFrameMkLst>
            <pc:docMk/>
            <pc:sldMk cId="2066613861" sldId="323"/>
            <ac:graphicFrameMk id="4" creationId="{2F14BF9E-627E-6957-48B3-9CBECBC13C25}"/>
          </ac:graphicFrameMkLst>
        </pc:graphicFrameChg>
      </pc:sldChg>
      <pc:sldChg chg="modSp new mod ord">
        <pc:chgData name="Cornet, R. (Ronald)" userId="7c076f80-1d5a-4d79-ad72-e1750d96c801" providerId="ADAL" clId="{B6862C5C-5542-49A5-BCCB-41E32132A613}" dt="2025-05-13T20:03:53.612" v="859" actId="20577"/>
        <pc:sldMkLst>
          <pc:docMk/>
          <pc:sldMk cId="1300298879" sldId="324"/>
        </pc:sldMkLst>
        <pc:spChg chg="mod">
          <ac:chgData name="Cornet, R. (Ronald)" userId="7c076f80-1d5a-4d79-ad72-e1750d96c801" providerId="ADAL" clId="{B6862C5C-5542-49A5-BCCB-41E32132A613}" dt="2025-05-13T09:38:56.971" v="74" actId="20577"/>
          <ac:spMkLst>
            <pc:docMk/>
            <pc:sldMk cId="1300298879" sldId="324"/>
            <ac:spMk id="2" creationId="{660322C0-ECFB-F8BF-851C-2E07FAAC74CE}"/>
          </ac:spMkLst>
        </pc:spChg>
        <pc:spChg chg="mod">
          <ac:chgData name="Cornet, R. (Ronald)" userId="7c076f80-1d5a-4d79-ad72-e1750d96c801" providerId="ADAL" clId="{B6862C5C-5542-49A5-BCCB-41E32132A613}" dt="2025-05-13T20:03:53.612" v="859" actId="20577"/>
          <ac:spMkLst>
            <pc:docMk/>
            <pc:sldMk cId="1300298879" sldId="324"/>
            <ac:spMk id="3" creationId="{B6E2B441-AD27-9923-7971-36AD4A13C8A1}"/>
          </ac:spMkLst>
        </pc:spChg>
      </pc:sldChg>
      <pc:sldChg chg="addSp delSp modSp new del">
        <pc:chgData name="Cornet, R. (Ronald)" userId="7c076f80-1d5a-4d79-ad72-e1750d96c801" providerId="ADAL" clId="{B6862C5C-5542-49A5-BCCB-41E32132A613}" dt="2025-05-13T09:38:26.844" v="39" actId="47"/>
        <pc:sldMkLst>
          <pc:docMk/>
          <pc:sldMk cId="2327357571" sldId="324"/>
        </pc:sldMkLst>
        <pc:spChg chg="add del mod">
          <ac:chgData name="Cornet, R. (Ronald)" userId="7c076f80-1d5a-4d79-ad72-e1750d96c801" providerId="ADAL" clId="{B6862C5C-5542-49A5-BCCB-41E32132A613}" dt="2025-05-13T09:38:16.911" v="38" actId="478"/>
          <ac:spMkLst>
            <pc:docMk/>
            <pc:sldMk cId="2327357571" sldId="324"/>
            <ac:spMk id="7" creationId="{C8FD98C6-364A-28B1-DB38-5EF3F3E35658}"/>
          </ac:spMkLst>
        </pc:spChg>
      </pc:sldChg>
      <pc:sldChg chg="modSp new mod">
        <pc:chgData name="Cornet, R. (Ronald)" userId="7c076f80-1d5a-4d79-ad72-e1750d96c801" providerId="ADAL" clId="{B6862C5C-5542-49A5-BCCB-41E32132A613}" dt="2025-05-13T09:52:06.871" v="838" actId="20577"/>
        <pc:sldMkLst>
          <pc:docMk/>
          <pc:sldMk cId="2855288833" sldId="325"/>
        </pc:sldMkLst>
        <pc:spChg chg="mod">
          <ac:chgData name="Cornet, R. (Ronald)" userId="7c076f80-1d5a-4d79-ad72-e1750d96c801" providerId="ADAL" clId="{B6862C5C-5542-49A5-BCCB-41E32132A613}" dt="2025-05-13T09:44:59.795" v="559" actId="20577"/>
          <ac:spMkLst>
            <pc:docMk/>
            <pc:sldMk cId="2855288833" sldId="325"/>
            <ac:spMk id="2" creationId="{61B67057-85AB-DA83-ABF4-D511FE35099E}"/>
          </ac:spMkLst>
        </pc:spChg>
        <pc:spChg chg="mod">
          <ac:chgData name="Cornet, R. (Ronald)" userId="7c076f80-1d5a-4d79-ad72-e1750d96c801" providerId="ADAL" clId="{B6862C5C-5542-49A5-BCCB-41E32132A613}" dt="2025-05-13T09:52:06.871" v="838" actId="20577"/>
          <ac:spMkLst>
            <pc:docMk/>
            <pc:sldMk cId="2855288833" sldId="325"/>
            <ac:spMk id="3" creationId="{35441A77-C2CE-B2FB-AE9F-931EE234CB8C}"/>
          </ac:spMkLst>
        </pc:spChg>
      </pc:sldChg>
    </pc:docChg>
  </pc:docChgLst>
  <pc:docChgLst>
    <pc:chgData name="Cornet, R. (Ronald)" userId="7c076f80-1d5a-4d79-ad72-e1750d96c801" providerId="ADAL" clId="{86A5620F-7B46-408B-8D22-36231D023DE3}"/>
    <pc:docChg chg="undo redo custSel addSld delSld modSld sldOrd">
      <pc:chgData name="Cornet, R. (Ronald)" userId="7c076f80-1d5a-4d79-ad72-e1750d96c801" providerId="ADAL" clId="{86A5620F-7B46-408B-8D22-36231D023DE3}" dt="2025-05-06T10:09:54.060" v="1060" actId="1035"/>
      <pc:docMkLst>
        <pc:docMk/>
      </pc:docMkLst>
      <pc:sldChg chg="modSp mod">
        <pc:chgData name="Cornet, R. (Ronald)" userId="7c076f80-1d5a-4d79-ad72-e1750d96c801" providerId="ADAL" clId="{86A5620F-7B46-408B-8D22-36231D023DE3}" dt="2025-05-06T08:44:14.560" v="314" actId="20577"/>
        <pc:sldMkLst>
          <pc:docMk/>
          <pc:sldMk cId="1527010656" sldId="261"/>
        </pc:sldMkLst>
        <pc:spChg chg="mod">
          <ac:chgData name="Cornet, R. (Ronald)" userId="7c076f80-1d5a-4d79-ad72-e1750d96c801" providerId="ADAL" clId="{86A5620F-7B46-408B-8D22-36231D023DE3}" dt="2025-05-06T08:30:08.124" v="5" actId="20577"/>
          <ac:spMkLst>
            <pc:docMk/>
            <pc:sldMk cId="1527010656" sldId="261"/>
            <ac:spMk id="2" creationId="{92C1740C-F120-9D91-5B6C-4CA0ABD5460A}"/>
          </ac:spMkLst>
        </pc:spChg>
        <pc:spChg chg="mod">
          <ac:chgData name="Cornet, R. (Ronald)" userId="7c076f80-1d5a-4d79-ad72-e1750d96c801" providerId="ADAL" clId="{86A5620F-7B46-408B-8D22-36231D023DE3}" dt="2025-05-06T08:44:14.560" v="314" actId="20577"/>
          <ac:spMkLst>
            <pc:docMk/>
            <pc:sldMk cId="1527010656" sldId="261"/>
            <ac:spMk id="5" creationId="{177316EA-8A06-DA65-2C94-7FCFA27EEC91}"/>
          </ac:spMkLst>
        </pc:spChg>
      </pc:sldChg>
      <pc:sldChg chg="modSp mod">
        <pc:chgData name="Cornet, R. (Ronald)" userId="7c076f80-1d5a-4d79-ad72-e1750d96c801" providerId="ADAL" clId="{86A5620F-7B46-408B-8D22-36231D023DE3}" dt="2025-05-06T08:30:20.265" v="34" actId="20577"/>
        <pc:sldMkLst>
          <pc:docMk/>
          <pc:sldMk cId="1248375361" sldId="263"/>
        </pc:sldMkLst>
        <pc:spChg chg="mod">
          <ac:chgData name="Cornet, R. (Ronald)" userId="7c076f80-1d5a-4d79-ad72-e1750d96c801" providerId="ADAL" clId="{86A5620F-7B46-408B-8D22-36231D023DE3}" dt="2025-05-06T08:30:20.265" v="34" actId="20577"/>
          <ac:spMkLst>
            <pc:docMk/>
            <pc:sldMk cId="1248375361" sldId="263"/>
            <ac:spMk id="2" creationId="{12B8DC86-4FBD-FB08-2764-1981F4186C1B}"/>
          </ac:spMkLst>
        </pc:spChg>
      </pc:sldChg>
      <pc:sldChg chg="addSp modSp new del mod">
        <pc:chgData name="Cornet, R. (Ronald)" userId="7c076f80-1d5a-4d79-ad72-e1750d96c801" providerId="ADAL" clId="{86A5620F-7B46-408B-8D22-36231D023DE3}" dt="2025-05-06T08:41:19.952" v="243" actId="47"/>
        <pc:sldMkLst>
          <pc:docMk/>
          <pc:sldMk cId="2355677940" sldId="264"/>
        </pc:sldMkLst>
        <pc:spChg chg="mod">
          <ac:chgData name="Cornet, R. (Ronald)" userId="7c076f80-1d5a-4d79-ad72-e1750d96c801" providerId="ADAL" clId="{86A5620F-7B46-408B-8D22-36231D023DE3}" dt="2025-05-06T08:31:26.451" v="64" actId="20577"/>
          <ac:spMkLst>
            <pc:docMk/>
            <pc:sldMk cId="2355677940" sldId="264"/>
            <ac:spMk id="2" creationId="{E035A6D1-FF2A-CFEA-2DD2-F8F0E6D6DD0A}"/>
          </ac:spMkLst>
        </pc:spChg>
        <pc:spChg chg="mod">
          <ac:chgData name="Cornet, R. (Ronald)" userId="7c076f80-1d5a-4d79-ad72-e1750d96c801" providerId="ADAL" clId="{86A5620F-7B46-408B-8D22-36231D023DE3}" dt="2025-05-06T08:40:48.639" v="235" actId="21"/>
          <ac:spMkLst>
            <pc:docMk/>
            <pc:sldMk cId="2355677940" sldId="264"/>
            <ac:spMk id="3" creationId="{4EDB583E-9A16-4ED7-E78B-12C29DDEDD5D}"/>
          </ac:spMkLst>
        </pc:spChg>
        <pc:spChg chg="add mod">
          <ac:chgData name="Cornet, R. (Ronald)" userId="7c076f80-1d5a-4d79-ad72-e1750d96c801" providerId="ADAL" clId="{86A5620F-7B46-408B-8D22-36231D023DE3}" dt="2025-05-06T08:35:26.286" v="186" actId="1076"/>
          <ac:spMkLst>
            <pc:docMk/>
            <pc:sldMk cId="2355677940" sldId="264"/>
            <ac:spMk id="5" creationId="{BAB28C41-1144-8A4C-A51C-025CF47A0861}"/>
          </ac:spMkLst>
        </pc:spChg>
      </pc:sldChg>
      <pc:sldChg chg="modSp new mod">
        <pc:chgData name="Cornet, R. (Ronald)" userId="7c076f80-1d5a-4d79-ad72-e1750d96c801" providerId="ADAL" clId="{86A5620F-7B46-408B-8D22-36231D023DE3}" dt="2025-05-06T08:48:12.771" v="359" actId="20577"/>
        <pc:sldMkLst>
          <pc:docMk/>
          <pc:sldMk cId="2190297324" sldId="265"/>
        </pc:sldMkLst>
        <pc:spChg chg="mod">
          <ac:chgData name="Cornet, R. (Ronald)" userId="7c076f80-1d5a-4d79-ad72-e1750d96c801" providerId="ADAL" clId="{86A5620F-7B46-408B-8D22-36231D023DE3}" dt="2025-05-06T08:41:54.861" v="245" actId="113"/>
          <ac:spMkLst>
            <pc:docMk/>
            <pc:sldMk cId="2190297324" sldId="265"/>
            <ac:spMk id="2" creationId="{23927C79-CB02-B43F-FC31-FB9DABB15948}"/>
          </ac:spMkLst>
        </pc:spChg>
        <pc:spChg chg="mod">
          <ac:chgData name="Cornet, R. (Ronald)" userId="7c076f80-1d5a-4d79-ad72-e1750d96c801" providerId="ADAL" clId="{86A5620F-7B46-408B-8D22-36231D023DE3}" dt="2025-05-06T08:48:12.771" v="359" actId="20577"/>
          <ac:spMkLst>
            <pc:docMk/>
            <pc:sldMk cId="2190297324" sldId="265"/>
            <ac:spMk id="3" creationId="{69EA6D63-5E02-2DFE-1422-9AD13342A4DB}"/>
          </ac:spMkLst>
        </pc:spChg>
      </pc:sldChg>
      <pc:sldChg chg="modSp new mod">
        <pc:chgData name="Cornet, R. (Ronald)" userId="7c076f80-1d5a-4d79-ad72-e1750d96c801" providerId="ADAL" clId="{86A5620F-7B46-408B-8D22-36231D023DE3}" dt="2025-05-06T10:05:29.013" v="966" actId="20577"/>
        <pc:sldMkLst>
          <pc:docMk/>
          <pc:sldMk cId="101622736" sldId="266"/>
        </pc:sldMkLst>
        <pc:spChg chg="mod">
          <ac:chgData name="Cornet, R. (Ronald)" userId="7c076f80-1d5a-4d79-ad72-e1750d96c801" providerId="ADAL" clId="{86A5620F-7B46-408B-8D22-36231D023DE3}" dt="2025-05-06T08:38:00.268" v="219" actId="404"/>
          <ac:spMkLst>
            <pc:docMk/>
            <pc:sldMk cId="101622736" sldId="266"/>
            <ac:spMk id="2" creationId="{351DEB6F-4EBE-EE76-E741-5B5BA3E185F2}"/>
          </ac:spMkLst>
        </pc:spChg>
        <pc:spChg chg="mod">
          <ac:chgData name="Cornet, R. (Ronald)" userId="7c076f80-1d5a-4d79-ad72-e1750d96c801" providerId="ADAL" clId="{86A5620F-7B46-408B-8D22-36231D023DE3}" dt="2025-05-06T10:05:29.013" v="966" actId="20577"/>
          <ac:spMkLst>
            <pc:docMk/>
            <pc:sldMk cId="101622736" sldId="266"/>
            <ac:spMk id="3" creationId="{AF3BBFA7-B92E-C96A-9165-F5C93F7EDCCD}"/>
          </ac:spMkLst>
        </pc:spChg>
      </pc:sldChg>
      <pc:sldChg chg="addSp modSp new mod">
        <pc:chgData name="Cornet, R. (Ronald)" userId="7c076f80-1d5a-4d79-ad72-e1750d96c801" providerId="ADAL" clId="{86A5620F-7B46-408B-8D22-36231D023DE3}" dt="2025-05-06T10:09:54.060" v="1060" actId="1035"/>
        <pc:sldMkLst>
          <pc:docMk/>
          <pc:sldMk cId="3870663754" sldId="267"/>
        </pc:sldMkLst>
        <pc:spChg chg="mod">
          <ac:chgData name="Cornet, R. (Ronald)" userId="7c076f80-1d5a-4d79-ad72-e1750d96c801" providerId="ADAL" clId="{86A5620F-7B46-408B-8D22-36231D023DE3}" dt="2025-05-06T08:38:26.786" v="234" actId="20577"/>
          <ac:spMkLst>
            <pc:docMk/>
            <pc:sldMk cId="3870663754" sldId="267"/>
            <ac:spMk id="2" creationId="{15F4DF5D-D45A-FC90-4AB6-CEEAFC259A56}"/>
          </ac:spMkLst>
        </pc:spChg>
        <pc:spChg chg="mod">
          <ac:chgData name="Cornet, R. (Ronald)" userId="7c076f80-1d5a-4d79-ad72-e1750d96c801" providerId="ADAL" clId="{86A5620F-7B46-408B-8D22-36231D023DE3}" dt="2025-05-06T10:09:23.485" v="1049" actId="3064"/>
          <ac:spMkLst>
            <pc:docMk/>
            <pc:sldMk cId="3870663754" sldId="267"/>
            <ac:spMk id="3" creationId="{6F363791-7EA1-3450-5C21-D96FA83A6FBE}"/>
          </ac:spMkLst>
        </pc:spChg>
        <pc:spChg chg="add mod">
          <ac:chgData name="Cornet, R. (Ronald)" userId="7c076f80-1d5a-4d79-ad72-e1750d96c801" providerId="ADAL" clId="{86A5620F-7B46-408B-8D22-36231D023DE3}" dt="2025-05-06T10:09:54.060" v="1060" actId="1035"/>
          <ac:spMkLst>
            <pc:docMk/>
            <pc:sldMk cId="3870663754" sldId="267"/>
            <ac:spMk id="5" creationId="{7326AEBF-E7A7-9234-10C1-47818DBB136F}"/>
          </ac:spMkLst>
        </pc:spChg>
      </pc:sldChg>
      <pc:sldChg chg="modSp new mod">
        <pc:chgData name="Cornet, R. (Ronald)" userId="7c076f80-1d5a-4d79-ad72-e1750d96c801" providerId="ADAL" clId="{86A5620F-7B46-408B-8D22-36231D023DE3}" dt="2025-05-06T08:41:30.086" v="244" actId="207"/>
        <pc:sldMkLst>
          <pc:docMk/>
          <pc:sldMk cId="643279517" sldId="268"/>
        </pc:sldMkLst>
        <pc:spChg chg="mod">
          <ac:chgData name="Cornet, R. (Ronald)" userId="7c076f80-1d5a-4d79-ad72-e1750d96c801" providerId="ADAL" clId="{86A5620F-7B46-408B-8D22-36231D023DE3}" dt="2025-05-06T08:41:14.676" v="242"/>
          <ac:spMkLst>
            <pc:docMk/>
            <pc:sldMk cId="643279517" sldId="268"/>
            <ac:spMk id="2" creationId="{F35CD11F-3558-DA20-C957-984C76A3C04B}"/>
          </ac:spMkLst>
        </pc:spChg>
        <pc:spChg chg="mod">
          <ac:chgData name="Cornet, R. (Ronald)" userId="7c076f80-1d5a-4d79-ad72-e1750d96c801" providerId="ADAL" clId="{86A5620F-7B46-408B-8D22-36231D023DE3}" dt="2025-05-06T08:41:30.086" v="244" actId="207"/>
          <ac:spMkLst>
            <pc:docMk/>
            <pc:sldMk cId="643279517" sldId="268"/>
            <ac:spMk id="3" creationId="{E18E0F25-FFE6-1744-EA6D-6016B504727B}"/>
          </ac:spMkLst>
        </pc:spChg>
      </pc:sldChg>
      <pc:sldChg chg="modSp new mod">
        <pc:chgData name="Cornet, R. (Ronald)" userId="7c076f80-1d5a-4d79-ad72-e1750d96c801" providerId="ADAL" clId="{86A5620F-7B46-408B-8D22-36231D023DE3}" dt="2025-05-06T08:49:59.347" v="619" actId="20577"/>
        <pc:sldMkLst>
          <pc:docMk/>
          <pc:sldMk cId="3093813420" sldId="269"/>
        </pc:sldMkLst>
        <pc:spChg chg="mod">
          <ac:chgData name="Cornet, R. (Ronald)" userId="7c076f80-1d5a-4d79-ad72-e1750d96c801" providerId="ADAL" clId="{86A5620F-7B46-408B-8D22-36231D023DE3}" dt="2025-05-06T08:48:30.366" v="372" actId="20577"/>
          <ac:spMkLst>
            <pc:docMk/>
            <pc:sldMk cId="3093813420" sldId="269"/>
            <ac:spMk id="2" creationId="{89C56AA3-F33B-3942-8B04-8334075BFE59}"/>
          </ac:spMkLst>
        </pc:spChg>
        <pc:spChg chg="mod">
          <ac:chgData name="Cornet, R. (Ronald)" userId="7c076f80-1d5a-4d79-ad72-e1750d96c801" providerId="ADAL" clId="{86A5620F-7B46-408B-8D22-36231D023DE3}" dt="2025-05-06T08:49:59.347" v="619" actId="20577"/>
          <ac:spMkLst>
            <pc:docMk/>
            <pc:sldMk cId="3093813420" sldId="269"/>
            <ac:spMk id="3" creationId="{72E2F1BE-8B49-B5DC-95B5-07A95100AB8E}"/>
          </ac:spMkLst>
        </pc:spChg>
      </pc:sldChg>
      <pc:sldChg chg="modSp add mod ord">
        <pc:chgData name="Cornet, R. (Ronald)" userId="7c076f80-1d5a-4d79-ad72-e1750d96c801" providerId="ADAL" clId="{86A5620F-7B46-408B-8D22-36231D023DE3}" dt="2025-05-06T10:03:51.342" v="838"/>
        <pc:sldMkLst>
          <pc:docMk/>
          <pc:sldMk cId="2771431397" sldId="303"/>
        </pc:sldMkLst>
        <pc:spChg chg="mod">
          <ac:chgData name="Cornet, R. (Ronald)" userId="7c076f80-1d5a-4d79-ad72-e1750d96c801" providerId="ADAL" clId="{86A5620F-7B46-408B-8D22-36231D023DE3}" dt="2025-05-06T08:51:13.977" v="642" actId="20577"/>
          <ac:spMkLst>
            <pc:docMk/>
            <pc:sldMk cId="2771431397" sldId="303"/>
            <ac:spMk id="2" creationId="{A466D739-346F-40EB-614E-00B1C65713D1}"/>
          </ac:spMkLst>
        </pc:spChg>
        <pc:spChg chg="mod">
          <ac:chgData name="Cornet, R. (Ronald)" userId="7c076f80-1d5a-4d79-ad72-e1750d96c801" providerId="ADAL" clId="{86A5620F-7B46-408B-8D22-36231D023DE3}" dt="2025-05-06T08:51:44.601" v="646" actId="207"/>
          <ac:spMkLst>
            <pc:docMk/>
            <pc:sldMk cId="2771431397" sldId="303"/>
            <ac:spMk id="3" creationId="{4B05C100-420D-4FCB-0354-C410C625FB17}"/>
          </ac:spMkLst>
        </pc:spChg>
      </pc:sldChg>
      <pc:sldChg chg="addSp modSp add mod ord modAnim">
        <pc:chgData name="Cornet, R. (Ronald)" userId="7c076f80-1d5a-4d79-ad72-e1750d96c801" providerId="ADAL" clId="{86A5620F-7B46-408B-8D22-36231D023DE3}" dt="2025-05-06T10:03:16.733" v="836"/>
        <pc:sldMkLst>
          <pc:docMk/>
          <pc:sldMk cId="127493400" sldId="304"/>
        </pc:sldMkLst>
        <pc:spChg chg="mod">
          <ac:chgData name="Cornet, R. (Ronald)" userId="7c076f80-1d5a-4d79-ad72-e1750d96c801" providerId="ADAL" clId="{86A5620F-7B46-408B-8D22-36231D023DE3}" dt="2025-05-06T09:57:26.506" v="808" actId="20577"/>
          <ac:spMkLst>
            <pc:docMk/>
            <pc:sldMk cId="127493400" sldId="304"/>
            <ac:spMk id="3" creationId="{69EA6D63-5E02-2DFE-1422-9AD13342A4DB}"/>
          </ac:spMkLst>
        </pc:spChg>
        <pc:spChg chg="add mod">
          <ac:chgData name="Cornet, R. (Ronald)" userId="7c076f80-1d5a-4d79-ad72-e1750d96c801" providerId="ADAL" clId="{86A5620F-7B46-408B-8D22-36231D023DE3}" dt="2025-05-06T10:03:07.580" v="835" actId="164"/>
          <ac:spMkLst>
            <pc:docMk/>
            <pc:sldMk cId="127493400" sldId="304"/>
            <ac:spMk id="7" creationId="{C43EE9CB-3D4D-9EB4-5A3B-E4889F7F1BB2}"/>
          </ac:spMkLst>
        </pc:spChg>
        <pc:grpChg chg="add mod">
          <ac:chgData name="Cornet, R. (Ronald)" userId="7c076f80-1d5a-4d79-ad72-e1750d96c801" providerId="ADAL" clId="{86A5620F-7B46-408B-8D22-36231D023DE3}" dt="2025-05-06T10:03:07.580" v="835" actId="164"/>
          <ac:grpSpMkLst>
            <pc:docMk/>
            <pc:sldMk cId="127493400" sldId="304"/>
            <ac:grpSpMk id="8" creationId="{94FBF6D8-DE68-77D0-4FE4-466E6F4CD839}"/>
          </ac:grpSpMkLst>
        </pc:grpChg>
        <pc:picChg chg="add mod">
          <ac:chgData name="Cornet, R. (Ronald)" userId="7c076f80-1d5a-4d79-ad72-e1750d96c801" providerId="ADAL" clId="{86A5620F-7B46-408B-8D22-36231D023DE3}" dt="2025-05-06T10:03:07.580" v="835" actId="164"/>
          <ac:picMkLst>
            <pc:docMk/>
            <pc:sldMk cId="127493400" sldId="304"/>
            <ac:picMk id="5" creationId="{8E00B9C9-5A56-D03E-50BC-A6D1AB72B0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78345-CCC5-41F3-9F37-337BF214C1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AA741-D8AE-4C9A-9319-144AEEB48A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AEAC-CD5E-4EEE-8236-2488315751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A13F-FBA7-43CE-BFFA-C444474100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6B68C-6E88-4E3F-946E-56E92579E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1DFE-22A5-4CDF-9B60-3C436AF7A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287F-A1B3-41AB-9CEF-FE67C7CA5E1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220D-AE7A-444C-82A7-D16C85E31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3220D-AE7A-444C-82A7-D16C85E31C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2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6D3A-8D39-68CA-01CB-8181684A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61043-55CA-62A3-A25C-BFCCAB5E5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8E1A-F2B7-DDF7-8B95-42CACE93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3321-82F8-B1D5-0CA6-6555E6A7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84C5-CECA-340D-7AF2-95BED44F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3412D2-338A-F57B-F216-2BA0359806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>
            <a:off x="-1" y="1007858"/>
            <a:ext cx="2038525" cy="58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94240-1232-4E24-BB27-8FF9FCAAD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4434"/>
            <a:ext cx="2316454" cy="7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6BF70-374B-4C4B-AE99-2437EB2FA0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7E42547F-BEC1-441D-9CFB-20F9F44877E9}"/>
              </a:ext>
            </a:extLst>
          </p:cNvPr>
          <p:cNvGrpSpPr/>
          <p:nvPr userDrawn="1"/>
        </p:nvGrpSpPr>
        <p:grpSpPr>
          <a:xfrm>
            <a:off x="3588452" y="5701553"/>
            <a:ext cx="1503501" cy="1380565"/>
            <a:chOff x="0" y="0"/>
            <a:chExt cx="2708655" cy="27465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A307B5A-5B6A-4131-BE2F-30D79F9181AC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24033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807A-4725-7B1C-6A7D-5B6EF5A3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E93F-0B1F-9E1D-B287-B7CB16D7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7691-EB03-F50F-5AC6-96322604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C511-4B7E-3809-B3CE-0D8A56CB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F8F5-2D91-52A3-696D-DF72846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79DFEAD-65BD-5692-1DC5-6BF5721475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>
            <a:off x="1" y="3967992"/>
            <a:ext cx="1010230" cy="28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9B06AFD-7F36-23AD-D70E-67DDB7656F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>
            <a:off x="10146789" y="-988197"/>
            <a:ext cx="1057013" cy="30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DD86A-C851-4D4E-A45B-A909601FE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4434"/>
            <a:ext cx="2316454" cy="783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FA2E6C-C77B-47DE-9A67-D20629EC9D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7558B5BC-638F-4255-9DC5-BD9F19F8CFA2}"/>
              </a:ext>
            </a:extLst>
          </p:cNvPr>
          <p:cNvGrpSpPr/>
          <p:nvPr userDrawn="1"/>
        </p:nvGrpSpPr>
        <p:grpSpPr>
          <a:xfrm>
            <a:off x="3597417" y="5737412"/>
            <a:ext cx="1503501" cy="1380565"/>
            <a:chOff x="0" y="0"/>
            <a:chExt cx="2708655" cy="27465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0D77105-5A4E-44F1-954C-B155A0F46C3D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242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0B1D-830F-3BF4-5ECE-774069CD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C1C36-8DC7-40AA-407D-0D174859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0B62-82F0-C1C3-7737-69052A73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E14F-2C8E-6634-01AB-37C4552C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F6592-C1FF-C717-4153-A78ED3A5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1C5F2F2-D440-DB60-8ADD-80E188EC2C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flipH="1" flipV="1">
            <a:off x="11054176" y="1728131"/>
            <a:ext cx="1137824" cy="32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383ADFA-4197-DF93-EBF0-924D86EFDC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16200000">
            <a:off x="902468" y="5008879"/>
            <a:ext cx="955669" cy="27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B6CCA9-9EFF-4E98-BD8C-4A03C70CC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73" y="6062759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1F8E9-BD11-4109-A26F-B9F3419AF5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DCC67AA1-8315-4AFA-AF90-B29D90BE6913}"/>
              </a:ext>
            </a:extLst>
          </p:cNvPr>
          <p:cNvGrpSpPr/>
          <p:nvPr userDrawn="1"/>
        </p:nvGrpSpPr>
        <p:grpSpPr>
          <a:xfrm>
            <a:off x="4906264" y="5692588"/>
            <a:ext cx="1503501" cy="1380565"/>
            <a:chOff x="0" y="0"/>
            <a:chExt cx="2708655" cy="27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7A36E6-2369-489B-B383-E5EB25FA7F53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5558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45DC-6AA5-0FE1-A276-B09AA785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BB69-9095-FB43-F8BA-09B646AB6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3EBF3-E6B9-772A-CBF0-FB35120D8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9092F-F50E-8692-5849-2D78C843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8AE9F-F373-0F34-68C7-030CA4CE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76503-67C6-39B4-09C4-1C66778B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7E33A8D-32D9-FD63-AE90-402B077600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16200000">
            <a:off x="890160" y="5015689"/>
            <a:ext cx="952150" cy="27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13DAC-CD38-46DF-9CEF-8D4623121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73" y="6062759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865E4-EAE3-4F86-9259-8E8F13236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456E82AE-CBA5-4148-A9A7-D0133B6EA30C}"/>
              </a:ext>
            </a:extLst>
          </p:cNvPr>
          <p:cNvGrpSpPr/>
          <p:nvPr userDrawn="1"/>
        </p:nvGrpSpPr>
        <p:grpSpPr>
          <a:xfrm>
            <a:off x="4906264" y="5692588"/>
            <a:ext cx="1503501" cy="1380565"/>
            <a:chOff x="0" y="0"/>
            <a:chExt cx="2708655" cy="27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AA03413-85F2-42F2-B7CF-03BF60A969F1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342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09C1-B2EA-D4CC-E766-245BC44D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A4E5E-2538-8FF7-DA52-38E13F971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7E270-56AC-963D-7D9E-E871E8D9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39E5C-83D8-6867-4FA4-F2117F685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C815A-8D29-23BF-471F-CBF5944F5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0F40A-8DBA-C7C9-F187-1DEC710F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60AB1-6C88-C111-F143-D8A7102F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91F07-5014-3B78-D96C-2DF22AB8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A01656E-6859-7A16-402F-EE8E347091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flipH="1">
            <a:off x="11046278" y="3716322"/>
            <a:ext cx="1145721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DF3E9-1BFC-46CC-B5CF-56D15C7C6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1" y="6021595"/>
            <a:ext cx="2316454" cy="783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58159E-035F-4036-9B2F-EFE9FBE0FF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" y="6176948"/>
            <a:ext cx="3046056" cy="6810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8B1118BF-594C-43B8-A890-1B2F59D82B91}"/>
              </a:ext>
            </a:extLst>
          </p:cNvPr>
          <p:cNvGrpSpPr/>
          <p:nvPr userDrawn="1"/>
        </p:nvGrpSpPr>
        <p:grpSpPr>
          <a:xfrm>
            <a:off x="7631535" y="5719482"/>
            <a:ext cx="1503501" cy="1380565"/>
            <a:chOff x="0" y="0"/>
            <a:chExt cx="2708655" cy="27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EBF5057-24C2-44BA-881A-DE6EF519DDC7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57894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4F88-6DC5-51A5-AE63-2010EF9B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B50D6-95D9-F10E-C615-61044CC0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ACEAA-EBCD-1C41-2729-AB5E4BDA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E04FD-DA31-0773-3B30-E36C4561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E853FC6-BFCB-5449-A377-656534BE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16200000">
            <a:off x="1123219" y="4533343"/>
            <a:ext cx="1201437" cy="34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D68A6C2-43FC-CC8E-7474-87E79B32A9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>
            <a:off x="10195872" y="-925453"/>
            <a:ext cx="989901" cy="2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E8866-BE7B-4E26-BEF2-BE13CDCFC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67" y="6074433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858AE-560B-4DDF-B006-CE0D8E5595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A4C8AC5B-4BEC-4B12-BA5D-DFE5694B1FAD}"/>
              </a:ext>
            </a:extLst>
          </p:cNvPr>
          <p:cNvGrpSpPr/>
          <p:nvPr userDrawn="1"/>
        </p:nvGrpSpPr>
        <p:grpSpPr>
          <a:xfrm>
            <a:off x="5184169" y="5701553"/>
            <a:ext cx="1503501" cy="1380565"/>
            <a:chOff x="0" y="0"/>
            <a:chExt cx="2708655" cy="274658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EBB0255-4BB2-4815-8603-15C92D53FFC0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8693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09EB0-91A6-7B4A-7B64-E3B4A663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03C62-136E-49D9-289A-6C6A94A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B9E7B-0140-198D-44FF-B012FAD3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3582E-608F-1315-A5C6-73E0F908F3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>
            <a:off x="0" y="3842158"/>
            <a:ext cx="1054079" cy="30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0E8548A-F63B-606B-5954-3C4D36A54F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flipH="1" flipV="1">
            <a:off x="11067686" y="1543574"/>
            <a:ext cx="1124314" cy="32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9A1C1-298B-408A-8218-A82E8B73B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64567"/>
            <a:ext cx="2316454" cy="783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0660E0-D2B3-447A-A263-D90B8A25F0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BBD2359-0DF6-4387-9795-0DA8C0DA91A9}"/>
              </a:ext>
            </a:extLst>
          </p:cNvPr>
          <p:cNvGrpSpPr/>
          <p:nvPr userDrawn="1"/>
        </p:nvGrpSpPr>
        <p:grpSpPr>
          <a:xfrm>
            <a:off x="3256758" y="5665694"/>
            <a:ext cx="1503501" cy="1380565"/>
            <a:chOff x="0" y="0"/>
            <a:chExt cx="2708655" cy="274658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76FB12-7364-4352-BAD8-F2579DFBF5D8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1427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B419-5E36-3749-F6AE-591BA958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1A42-0F7B-63D8-C625-9F4FFE0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ACED2-0E46-C077-711F-199277E2B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23A13-E55C-4C0B-1C2D-43C92256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51751-008A-2E07-D5C1-F81FDE4C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A12B-7D90-9E07-7B29-36FC0486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7096A3F-6F21-E8FF-9265-0EF1BDBD87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 flipH="1">
            <a:off x="9933241" y="4518147"/>
            <a:ext cx="1209291" cy="34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A3E655-4DAE-4184-8390-1C4E6D889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67" y="6074434"/>
            <a:ext cx="2316454" cy="7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BBB5C-0C2F-4C08-AC08-3F97893F76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" y="6176948"/>
            <a:ext cx="3046056" cy="68105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DFC718A5-8AD5-443E-B1EF-B8FE53A03019}"/>
              </a:ext>
            </a:extLst>
          </p:cNvPr>
          <p:cNvGrpSpPr/>
          <p:nvPr userDrawn="1"/>
        </p:nvGrpSpPr>
        <p:grpSpPr>
          <a:xfrm>
            <a:off x="5453111" y="5683623"/>
            <a:ext cx="1503501" cy="1380565"/>
            <a:chOff x="0" y="0"/>
            <a:chExt cx="2708655" cy="27465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FF66886-0C06-4E64-876B-80A2624C9969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163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CF3D-4E6A-527B-63A7-FA6F64C1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A6780-39D4-3816-C17B-C5753974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026C4-01BE-CFB2-27E4-29835FD07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40A4F-4E2D-29BD-A521-8628E8C3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6F837-8C40-E373-F068-F655F2FB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520CF-D620-061D-10A7-7FCB5106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F5E5F31-2B8D-9C94-50C2-EFAD66AA49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>
            <a:off x="9905050" y="-1105000"/>
            <a:ext cx="1181950" cy="33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E60AC-1FFE-4B0E-8B31-BE935E64E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1" y="-1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D3305-F2C5-42BC-8033-6424AA5745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" y="6176948"/>
            <a:ext cx="3046056" cy="681052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27EC295B-66A8-401E-8808-29D55B97B6B7}"/>
              </a:ext>
            </a:extLst>
          </p:cNvPr>
          <p:cNvGrpSpPr/>
          <p:nvPr userDrawn="1"/>
        </p:nvGrpSpPr>
        <p:grpSpPr>
          <a:xfrm>
            <a:off x="5094523" y="-206188"/>
            <a:ext cx="1503501" cy="1380565"/>
            <a:chOff x="0" y="0"/>
            <a:chExt cx="2708655" cy="27465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EA18CD6-0CB0-486D-82CB-E98A7FA7AF10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82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FB85C-022C-CBAC-81A3-FEC740E6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5107-257E-B036-0A70-47A198651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9C87-C13A-861A-53D6-3604694EB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426E3-A19F-4D12-8A54-541FEB76B207}" type="datetimeFigureOut">
              <a:rPr lang="en-US" smtClean="0"/>
              <a:t>2025-05-13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8696-5477-1CBA-B58E-F04B0C8C5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2F22-3949-10A1-B739-8C9C97D2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A_AMilne/status/130066764614956646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-fair.org/fair-principles/i3-metadata-include-qualified-references-metadat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486044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data.org/wiki/Property:P56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486044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data.org/wiki/Property:P56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hdsi.github.io/TheBookOfOhdsi/CommonDataModel.html" TargetMode="External"/><Relationship Id="rId2" Type="http://schemas.openxmlformats.org/officeDocument/2006/relationships/hyperlink" Target="https://hl7.org/fh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km.openehr.org/ck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N2zK3sAtr-4?si=gkOmaHzHksclBxoA&amp;t=9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N2zK3sAtr-4&amp;t=92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hdsi.github.io/TheBookOfOhdsi/CommonDataModel.html" TargetMode="External"/><Relationship Id="rId2" Type="http://schemas.openxmlformats.org/officeDocument/2006/relationships/hyperlink" Target="https://hl7.org/fh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km.openehr.org/ck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hdsi.github.io/TheBookOfOhdsi/CommonDataModel.html" TargetMode="External"/><Relationship Id="rId2" Type="http://schemas.openxmlformats.org/officeDocument/2006/relationships/hyperlink" Target="https://hl7.org/fh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km.openehr.org/ck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-fair.org/fair-principl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FACC7-4F72-4A2E-B0A6-F1BDB9DC8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214438"/>
            <a:ext cx="10182225" cy="2387600"/>
          </a:xfrm>
        </p:spPr>
        <p:txBody>
          <a:bodyPr/>
          <a:lstStyle/>
          <a:p>
            <a:pPr algn="r"/>
            <a:r>
              <a:rPr lang="en-GB">
                <a:solidFill>
                  <a:srgbClr val="002060"/>
                </a:solidFill>
              </a:rPr>
              <a:t>FAIR Principles Training School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215890-C91F-45E1-87C0-E08A8D194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975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4400">
                <a:solidFill>
                  <a:srgbClr val="C00000"/>
                </a:solidFill>
              </a:rPr>
              <a:t>Interoperability</a:t>
            </a:r>
            <a:endParaRPr lang="en-US"/>
          </a:p>
          <a:p>
            <a:pPr algn="r"/>
            <a:r>
              <a:rPr lang="en-GB" sz="4400">
                <a:solidFill>
                  <a:srgbClr val="C00000"/>
                </a:solidFill>
              </a:rPr>
              <a:t>13 May 2025</a:t>
            </a:r>
          </a:p>
        </p:txBody>
      </p:sp>
    </p:spTree>
    <p:extLst>
      <p:ext uri="{BB962C8B-B14F-4D97-AF65-F5344CB8AC3E}">
        <p14:creationId xmlns:p14="http://schemas.microsoft.com/office/powerpoint/2010/main" val="74491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7C79-CB02-B43F-FC31-FB9DABB1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0" u="none" strike="noStrike">
                <a:effectLst/>
              </a:rPr>
              <a:t>I1. Data and metadata use a formal, accessible, shared,</a:t>
            </a:r>
            <a:br>
              <a:rPr lang="en-US" sz="2800" i="0" u="none" strike="noStrike">
                <a:effectLst/>
              </a:rPr>
            </a:br>
            <a:r>
              <a:rPr lang="en-US" sz="2800" i="0" u="none" strike="noStrike">
                <a:effectLst/>
              </a:rPr>
              <a:t>      and broadly applicable language </a:t>
            </a:r>
            <a:r>
              <a:rPr lang="en-US" sz="2800" b="1" i="0" u="none" strike="noStrike">
                <a:effectLst/>
              </a:rPr>
              <a:t>for knowledge representation</a:t>
            </a:r>
            <a:endParaRPr lang="nl-NL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6D63-5E02-2DFE-1422-9AD13342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Knowledge representation ~ ontologies</a:t>
            </a:r>
          </a:p>
          <a:p>
            <a:r>
              <a:rPr lang="en-GB"/>
              <a:t>Languages:</a:t>
            </a:r>
          </a:p>
          <a:p>
            <a:pPr lvl="1"/>
            <a:r>
              <a:rPr lang="en-GB"/>
              <a:t>RDF/OWL (Resource Description Framework / Web Ontology Language)</a:t>
            </a:r>
          </a:p>
          <a:p>
            <a:pPr lvl="1"/>
            <a:r>
              <a:rPr lang="en-GB"/>
              <a:t>JSON-LD (JavaScript Object Notation – Linked Data)</a:t>
            </a:r>
          </a:p>
          <a:p>
            <a:pPr lvl="1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FBF6D8-DE68-77D0-4FE4-466E6F4CD839}"/>
              </a:ext>
            </a:extLst>
          </p:cNvPr>
          <p:cNvGrpSpPr/>
          <p:nvPr/>
        </p:nvGrpSpPr>
        <p:grpSpPr>
          <a:xfrm>
            <a:off x="2794640" y="3625850"/>
            <a:ext cx="9397360" cy="3232150"/>
            <a:chOff x="2794640" y="3625850"/>
            <a:chExt cx="9397360" cy="32321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00B9C9-5A56-D03E-50BC-A6D1AB72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9709" y="3625850"/>
              <a:ext cx="3762291" cy="32321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3EE9CB-3D4D-9EB4-5A3B-E4889F7F1BB2}"/>
                </a:ext>
              </a:extLst>
            </p:cNvPr>
            <p:cNvSpPr txBox="1"/>
            <p:nvPr/>
          </p:nvSpPr>
          <p:spPr>
            <a:xfrm>
              <a:off x="2794640" y="5241925"/>
              <a:ext cx="563506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/>
                <a:t>Source:</a:t>
              </a:r>
              <a:endParaRPr lang="en-US">
                <a:hlinkClick r:id="rId3"/>
              </a:endParaRPr>
            </a:p>
            <a:p>
              <a:r>
                <a:rPr lang="en-US">
                  <a:hlinkClick r:id="rId3"/>
                </a:rPr>
                <a:t>https://x.com/A_AMilne/status/1300667646149566465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74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EB6F-4EBE-EE76-E741-5B5BA3E1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I2. Data and metadata use vocabularies that follow FAIR principles</a:t>
            </a:r>
            <a:endParaRPr lang="nl-N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BFA7-B92E-C96A-9165-F5C93F7ED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ORDO, SNOMED CT, </a:t>
            </a:r>
            <a:r>
              <a:rPr lang="nl-NL" err="1"/>
              <a:t>Mondo</a:t>
            </a:r>
            <a:r>
              <a:rPr lang="nl-NL"/>
              <a:t>, HPO, GO must </a:t>
            </a:r>
            <a:r>
              <a:rPr lang="nl-NL" err="1"/>
              <a:t>be</a:t>
            </a:r>
            <a:r>
              <a:rPr lang="nl-NL"/>
              <a:t> FAIR </a:t>
            </a:r>
            <a:r>
              <a:rPr lang="nl-NL" err="1"/>
              <a:t>themselves</a:t>
            </a:r>
            <a:endParaRPr lang="nl-NL"/>
          </a:p>
          <a:p>
            <a:r>
              <a:rPr lang="nl-NL" err="1"/>
              <a:t>Any</a:t>
            </a:r>
            <a:r>
              <a:rPr lang="nl-NL"/>
              <a:t> </a:t>
            </a:r>
            <a:r>
              <a:rPr lang="nl-NL" err="1"/>
              <a:t>proprietary</a:t>
            </a:r>
            <a:r>
              <a:rPr lang="nl-NL"/>
              <a:t> </a:t>
            </a:r>
            <a:r>
              <a:rPr lang="nl-NL" err="1"/>
              <a:t>vocabulary</a:t>
            </a:r>
            <a:r>
              <a:rPr lang="nl-NL"/>
              <a:t> </a:t>
            </a:r>
            <a:r>
              <a:rPr lang="nl-NL" err="1"/>
              <a:t>should</a:t>
            </a:r>
            <a:r>
              <a:rPr lang="nl-NL"/>
              <a:t> </a:t>
            </a:r>
            <a:r>
              <a:rPr lang="nl-NL" err="1"/>
              <a:t>also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made FAIR</a:t>
            </a:r>
          </a:p>
        </p:txBody>
      </p:sp>
    </p:spTree>
    <p:extLst>
      <p:ext uri="{BB962C8B-B14F-4D97-AF65-F5344CB8AC3E}">
        <p14:creationId xmlns:p14="http://schemas.microsoft.com/office/powerpoint/2010/main" val="10162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DF5D-D45A-FC90-4AB6-CEEAFC25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I3. Data and metadata include qualified references</a:t>
            </a:r>
            <a:br>
              <a:rPr lang="en-US" sz="2800"/>
            </a:br>
            <a:r>
              <a:rPr lang="en-US" sz="2800"/>
              <a:t>       to other (meta)data</a:t>
            </a:r>
            <a:endParaRPr lang="nl-N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3791-7EA1-3450-5C21-D96FA83A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qualified reference is a cross-reference that explains its intent</a:t>
            </a:r>
          </a:p>
          <a:p>
            <a:r>
              <a:rPr lang="en-US"/>
              <a:t>For example, </a:t>
            </a:r>
            <a:r>
              <a:rPr lang="en-US" i="1"/>
              <a:t>X is regulator of Y</a:t>
            </a:r>
            <a:r>
              <a:rPr lang="en-US"/>
              <a:t> is a much more qualified reference than </a:t>
            </a:r>
            <a:r>
              <a:rPr lang="en-US" i="1"/>
              <a:t>X is associated with Y</a:t>
            </a:r>
            <a:r>
              <a:rPr lang="en-US"/>
              <a:t>, or </a:t>
            </a:r>
            <a:r>
              <a:rPr lang="en-US" i="1"/>
              <a:t>X see also Y</a:t>
            </a:r>
          </a:p>
          <a:p>
            <a:r>
              <a:rPr lang="en-US"/>
              <a:t>The goal therefore is to create </a:t>
            </a:r>
            <a:r>
              <a:rPr lang="en-US" b="1"/>
              <a:t>as many meaningful links as possible</a:t>
            </a:r>
            <a:r>
              <a:rPr lang="en-US"/>
              <a:t> between (meta)data resources to enrich the contextual knowledge about the data, balanced against the time/energy involved in making a good data model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6AEBF-E7A7-9234-10C1-47818DBB136F}"/>
              </a:ext>
            </a:extLst>
          </p:cNvPr>
          <p:cNvSpPr txBox="1"/>
          <p:nvPr/>
        </p:nvSpPr>
        <p:spPr>
          <a:xfrm>
            <a:off x="838200" y="5594463"/>
            <a:ext cx="92496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https://www.go-fair.org/fair-principles/i3-metadata-include-qualified-references-metadata/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66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D11F-3558-DA20-C957-984C76A3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Interoperability Principles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0F25-FFE6-1744-EA6D-6016B504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Interoperable</a:t>
            </a:r>
            <a:br>
              <a:rPr lang="en-US"/>
            </a:br>
            <a:r>
              <a:rPr lang="en-US"/>
              <a:t>The data usually need to be integrated with other data. In addition, the data need to interoperate with applications or workflows for analysis, storage, and processing.</a:t>
            </a:r>
          </a:p>
          <a:p>
            <a:r>
              <a:rPr lang="en-US">
                <a:solidFill>
                  <a:srgbClr val="001989"/>
                </a:solidFill>
              </a:rPr>
              <a:t>I1. Data and metadata use a formal, accessible, shared, and broadly applicable language for knowledge representation</a:t>
            </a:r>
          </a:p>
          <a:p>
            <a:r>
              <a:rPr lang="en-US">
                <a:solidFill>
                  <a:srgbClr val="001989"/>
                </a:solidFill>
              </a:rPr>
              <a:t>I2. Data and metadata use vocabularies that follow FAIR principles</a:t>
            </a:r>
          </a:p>
          <a:p>
            <a:r>
              <a:rPr lang="en-US">
                <a:solidFill>
                  <a:srgbClr val="001989"/>
                </a:solidFill>
              </a:rPr>
              <a:t>I3. Data and metadata include qualified references to other (meta)data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05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C2DB-D2A7-F89D-9B21-C0FF7594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more thing: conceptual modelling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7D6DF-B1F8-EABE-BE60-A3177473D0C0}"/>
              </a:ext>
            </a:extLst>
          </p:cNvPr>
          <p:cNvSpPr/>
          <p:nvPr/>
        </p:nvSpPr>
        <p:spPr>
          <a:xfrm>
            <a:off x="2974769" y="1859621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2E867-04A2-BCD0-63DF-87C11919ED4C}"/>
              </a:ext>
            </a:extLst>
          </p:cNvPr>
          <p:cNvSpPr/>
          <p:nvPr/>
        </p:nvSpPr>
        <p:spPr>
          <a:xfrm>
            <a:off x="1270660" y="3794951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Patient</a:t>
            </a:r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72F08-4BE6-95DA-78D9-0DDEC67F6FF1}"/>
              </a:ext>
            </a:extLst>
          </p:cNvPr>
          <p:cNvSpPr/>
          <p:nvPr/>
        </p:nvSpPr>
        <p:spPr>
          <a:xfrm>
            <a:off x="4678878" y="3794950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4472A96-57CC-8087-7FB3-75E64FB7E969}"/>
              </a:ext>
            </a:extLst>
          </p:cNvPr>
          <p:cNvCxnSpPr>
            <a:stCxn id="5" idx="0"/>
            <a:endCxn id="4" idx="2"/>
          </p:cNvCxnSpPr>
          <p:nvPr/>
        </p:nvCxnSpPr>
        <p:spPr>
          <a:xfrm rot="5400000" flipH="1" flipV="1">
            <a:off x="2649144" y="2453987"/>
            <a:ext cx="977821" cy="170410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E027A50-0B54-D15D-D290-E76B4BBA23C3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rot="16200000" flipV="1">
            <a:off x="4353254" y="2453985"/>
            <a:ext cx="977820" cy="17041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E2EF48-2E67-1C32-4ED4-9CBAF73C9207}"/>
              </a:ext>
            </a:extLst>
          </p:cNvPr>
          <p:cNvSpPr txBox="1"/>
          <p:nvPr/>
        </p:nvSpPr>
        <p:spPr>
          <a:xfrm>
            <a:off x="2285999" y="3306039"/>
            <a:ext cx="11866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r>
              <a:rPr lang="en-GB" dirty="0">
                <a:solidFill>
                  <a:srgbClr val="001989"/>
                </a:solidFill>
              </a:rPr>
              <a:t> 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07876-DE61-B4D2-4BAE-5E451DBE9F1D}"/>
              </a:ext>
            </a:extLst>
          </p:cNvPr>
          <p:cNvSpPr txBox="1"/>
          <p:nvPr/>
        </p:nvSpPr>
        <p:spPr>
          <a:xfrm>
            <a:off x="4554098" y="3306039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508B98D-443E-0FA6-B2C1-D59404A386DC}"/>
              </a:ext>
            </a:extLst>
          </p:cNvPr>
          <p:cNvCxnSpPr>
            <a:cxnSpLocks/>
            <a:stCxn id="6" idx="2"/>
            <a:endCxn id="5" idx="2"/>
          </p:cNvCxnSpPr>
          <p:nvPr/>
        </p:nvCxnSpPr>
        <p:spPr>
          <a:xfrm rot="5400000">
            <a:off x="3990109" y="3048350"/>
            <a:ext cx="1" cy="3408218"/>
          </a:xfrm>
          <a:prstGeom prst="bent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C2BB99A-1712-555C-EFFA-63F92C0B7ECD}"/>
              </a:ext>
            </a:extLst>
          </p:cNvPr>
          <p:cNvSpPr txBox="1"/>
          <p:nvPr/>
        </p:nvSpPr>
        <p:spPr>
          <a:xfrm>
            <a:off x="3608273" y="5015984"/>
            <a:ext cx="7636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treats</a:t>
            </a:r>
            <a:endParaRPr lang="nl-NL" dirty="0">
              <a:solidFill>
                <a:srgbClr val="001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5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C2DB-D2A7-F89D-9B21-C0FF7594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7D6DF-B1F8-EABE-BE60-A3177473D0C0}"/>
              </a:ext>
            </a:extLst>
          </p:cNvPr>
          <p:cNvSpPr/>
          <p:nvPr/>
        </p:nvSpPr>
        <p:spPr>
          <a:xfrm>
            <a:off x="2974769" y="1859621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2E867-04A2-BCD0-63DF-87C11919ED4C}"/>
              </a:ext>
            </a:extLst>
          </p:cNvPr>
          <p:cNvSpPr/>
          <p:nvPr/>
        </p:nvSpPr>
        <p:spPr>
          <a:xfrm>
            <a:off x="1270660" y="3794951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Patient</a:t>
            </a:r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72F08-4BE6-95DA-78D9-0DDEC67F6FF1}"/>
              </a:ext>
            </a:extLst>
          </p:cNvPr>
          <p:cNvSpPr/>
          <p:nvPr/>
        </p:nvSpPr>
        <p:spPr>
          <a:xfrm>
            <a:off x="4678878" y="3794950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4472A96-57CC-8087-7FB3-75E64FB7E969}"/>
              </a:ext>
            </a:extLst>
          </p:cNvPr>
          <p:cNvCxnSpPr>
            <a:stCxn id="5" idx="0"/>
            <a:endCxn id="4" idx="2"/>
          </p:cNvCxnSpPr>
          <p:nvPr/>
        </p:nvCxnSpPr>
        <p:spPr>
          <a:xfrm rot="5400000" flipH="1" flipV="1">
            <a:off x="2649144" y="2453987"/>
            <a:ext cx="977821" cy="170410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E027A50-0B54-D15D-D290-E76B4BBA23C3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rot="16200000" flipV="1">
            <a:off x="4353254" y="2453985"/>
            <a:ext cx="977820" cy="17041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E2EF48-2E67-1C32-4ED4-9CBAF73C9207}"/>
              </a:ext>
            </a:extLst>
          </p:cNvPr>
          <p:cNvSpPr txBox="1"/>
          <p:nvPr/>
        </p:nvSpPr>
        <p:spPr>
          <a:xfrm>
            <a:off x="2285999" y="3306039"/>
            <a:ext cx="11866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r>
              <a:rPr lang="en-GB" dirty="0">
                <a:solidFill>
                  <a:srgbClr val="001989"/>
                </a:solidFill>
              </a:rPr>
              <a:t> 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07876-DE61-B4D2-4BAE-5E451DBE9F1D}"/>
              </a:ext>
            </a:extLst>
          </p:cNvPr>
          <p:cNvSpPr txBox="1"/>
          <p:nvPr/>
        </p:nvSpPr>
        <p:spPr>
          <a:xfrm>
            <a:off x="4554098" y="3306039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508B98D-443E-0FA6-B2C1-D59404A386DC}"/>
              </a:ext>
            </a:extLst>
          </p:cNvPr>
          <p:cNvCxnSpPr>
            <a:cxnSpLocks/>
            <a:stCxn id="6" idx="2"/>
            <a:endCxn id="5" idx="2"/>
          </p:cNvCxnSpPr>
          <p:nvPr/>
        </p:nvCxnSpPr>
        <p:spPr>
          <a:xfrm rot="5400000">
            <a:off x="3990109" y="3048350"/>
            <a:ext cx="1" cy="3408218"/>
          </a:xfrm>
          <a:prstGeom prst="bent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C2BB99A-1712-555C-EFFA-63F92C0B7ECD}"/>
              </a:ext>
            </a:extLst>
          </p:cNvPr>
          <p:cNvSpPr txBox="1"/>
          <p:nvPr/>
        </p:nvSpPr>
        <p:spPr>
          <a:xfrm>
            <a:off x="3608273" y="5015984"/>
            <a:ext cx="7636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treats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3875-46E4-2C07-6A25-07599F670D4E}"/>
              </a:ext>
            </a:extLst>
          </p:cNvPr>
          <p:cNvSpPr txBox="1"/>
          <p:nvPr/>
        </p:nvSpPr>
        <p:spPr>
          <a:xfrm>
            <a:off x="1974694" y="3437801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11F8E-2F90-CD90-E4BF-9FE656AE401C}"/>
              </a:ext>
            </a:extLst>
          </p:cNvPr>
          <p:cNvSpPr txBox="1"/>
          <p:nvPr/>
        </p:nvSpPr>
        <p:spPr>
          <a:xfrm>
            <a:off x="5694218" y="3437801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44997-4528-268A-214A-3D04BC1D1E44}"/>
              </a:ext>
            </a:extLst>
          </p:cNvPr>
          <p:cNvSpPr txBox="1"/>
          <p:nvPr/>
        </p:nvSpPr>
        <p:spPr>
          <a:xfrm>
            <a:off x="3990108" y="2817126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F19BA-C7B7-C0CF-BEA4-C3FF6E0EE9AE}"/>
              </a:ext>
            </a:extLst>
          </p:cNvPr>
          <p:cNvSpPr txBox="1"/>
          <p:nvPr/>
        </p:nvSpPr>
        <p:spPr>
          <a:xfrm>
            <a:off x="3667123" y="2817126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6F065-9370-3A37-9A48-3F21ED61B494}"/>
              </a:ext>
            </a:extLst>
          </p:cNvPr>
          <p:cNvSpPr txBox="1"/>
          <p:nvPr/>
        </p:nvSpPr>
        <p:spPr>
          <a:xfrm>
            <a:off x="1974694" y="4773940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69906-C87D-A3CC-C07E-1418EC980D78}"/>
              </a:ext>
            </a:extLst>
          </p:cNvPr>
          <p:cNvSpPr txBox="1"/>
          <p:nvPr/>
        </p:nvSpPr>
        <p:spPr>
          <a:xfrm>
            <a:off x="5694218" y="4752458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C2DB-D2A7-F89D-9B21-C0FF7594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7D6DF-B1F8-EABE-BE60-A3177473D0C0}"/>
              </a:ext>
            </a:extLst>
          </p:cNvPr>
          <p:cNvSpPr/>
          <p:nvPr/>
        </p:nvSpPr>
        <p:spPr>
          <a:xfrm>
            <a:off x="2974769" y="1859621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72F08-4BE6-95DA-78D9-0DDEC67F6FF1}"/>
              </a:ext>
            </a:extLst>
          </p:cNvPr>
          <p:cNvSpPr/>
          <p:nvPr/>
        </p:nvSpPr>
        <p:spPr>
          <a:xfrm>
            <a:off x="4678878" y="3794950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E027A50-0B54-D15D-D290-E76B4BBA23C3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rot="16200000" flipV="1">
            <a:off x="4353254" y="2453985"/>
            <a:ext cx="977820" cy="17041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807876-DE61-B4D2-4BAE-5E451DBE9F1D}"/>
              </a:ext>
            </a:extLst>
          </p:cNvPr>
          <p:cNvSpPr txBox="1"/>
          <p:nvPr/>
        </p:nvSpPr>
        <p:spPr>
          <a:xfrm>
            <a:off x="4554098" y="3306039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11F8E-2F90-CD90-E4BF-9FE656AE401C}"/>
              </a:ext>
            </a:extLst>
          </p:cNvPr>
          <p:cNvSpPr txBox="1"/>
          <p:nvPr/>
        </p:nvSpPr>
        <p:spPr>
          <a:xfrm>
            <a:off x="5694218" y="3437801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44997-4528-268A-214A-3D04BC1D1E44}"/>
              </a:ext>
            </a:extLst>
          </p:cNvPr>
          <p:cNvSpPr txBox="1"/>
          <p:nvPr/>
        </p:nvSpPr>
        <p:spPr>
          <a:xfrm>
            <a:off x="3990108" y="2817126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618C6B-D5AA-F0AD-FADB-5155AF73EB90}"/>
              </a:ext>
            </a:extLst>
          </p:cNvPr>
          <p:cNvSpPr/>
          <p:nvPr/>
        </p:nvSpPr>
        <p:spPr>
          <a:xfrm>
            <a:off x="8165029" y="1859617"/>
            <a:ext cx="1525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</a:t>
            </a:r>
            <a:endParaRPr lang="nl-NL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810AFC6-B6BF-99F7-26F2-FCA35632CCCA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 flipV="1">
            <a:off x="5005449" y="2338372"/>
            <a:ext cx="3159580" cy="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04D8087-F3D6-F1F4-1745-0772F9385892}"/>
              </a:ext>
            </a:extLst>
          </p:cNvPr>
          <p:cNvSpPr/>
          <p:nvPr/>
        </p:nvSpPr>
        <p:spPr>
          <a:xfrm>
            <a:off x="8170109" y="3796319"/>
            <a:ext cx="1525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  <a:endParaRPr lang="nl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52D27B-398D-2B85-5CAC-A5A218E7F647}"/>
              </a:ext>
            </a:extLst>
          </p:cNvPr>
          <p:cNvSpPr txBox="1"/>
          <p:nvPr/>
        </p:nvSpPr>
        <p:spPr>
          <a:xfrm>
            <a:off x="5005449" y="1948380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EEB45-334C-9FED-F78B-9963547F74AA}"/>
              </a:ext>
            </a:extLst>
          </p:cNvPr>
          <p:cNvSpPr txBox="1"/>
          <p:nvPr/>
        </p:nvSpPr>
        <p:spPr>
          <a:xfrm>
            <a:off x="7835113" y="1948380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2F05A-E434-662A-E963-63C508191E52}"/>
              </a:ext>
            </a:extLst>
          </p:cNvPr>
          <p:cNvSpPr txBox="1"/>
          <p:nvPr/>
        </p:nvSpPr>
        <p:spPr>
          <a:xfrm>
            <a:off x="6891054" y="3904372"/>
            <a:ext cx="109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performs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8DD7115-273F-7957-677E-AF8E2899441A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6709558" y="4273705"/>
            <a:ext cx="1460551" cy="136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904103A-B1D0-5448-5842-07A5E1CBDD5A}"/>
              </a:ext>
            </a:extLst>
          </p:cNvPr>
          <p:cNvCxnSpPr>
            <a:cxnSpLocks/>
            <a:stCxn id="23" idx="0"/>
            <a:endCxn id="17" idx="2"/>
          </p:cNvCxnSpPr>
          <p:nvPr/>
        </p:nvCxnSpPr>
        <p:spPr>
          <a:xfrm rot="16200000" flipV="1">
            <a:off x="8440813" y="3304183"/>
            <a:ext cx="979193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9F1BE2B-D8A1-E264-364B-34D948959A8F}"/>
              </a:ext>
            </a:extLst>
          </p:cNvPr>
          <p:cNvSpPr txBox="1"/>
          <p:nvPr/>
        </p:nvSpPr>
        <p:spPr>
          <a:xfrm>
            <a:off x="8616565" y="3437801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C5ACE-19FF-0634-C47E-9C384478CDAD}"/>
              </a:ext>
            </a:extLst>
          </p:cNvPr>
          <p:cNvSpPr txBox="1"/>
          <p:nvPr/>
        </p:nvSpPr>
        <p:spPr>
          <a:xfrm>
            <a:off x="8616565" y="2829607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145B00-D9FF-6E7D-7992-1E127CE87890}"/>
              </a:ext>
            </a:extLst>
          </p:cNvPr>
          <p:cNvSpPr txBox="1"/>
          <p:nvPr/>
        </p:nvSpPr>
        <p:spPr>
          <a:xfrm>
            <a:off x="5525940" y="1945088"/>
            <a:ext cx="16321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has_condition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495DB0-E52A-7D7D-4E38-1F67354C22B2}"/>
              </a:ext>
            </a:extLst>
          </p:cNvPr>
          <p:cNvSpPr txBox="1"/>
          <p:nvPr/>
        </p:nvSpPr>
        <p:spPr>
          <a:xfrm>
            <a:off x="6729878" y="4276235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DAFBD0-D13F-3653-1171-F1FFE7A62F10}"/>
              </a:ext>
            </a:extLst>
          </p:cNvPr>
          <p:cNvSpPr txBox="1"/>
          <p:nvPr/>
        </p:nvSpPr>
        <p:spPr>
          <a:xfrm>
            <a:off x="7843121" y="4272544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3F2DE-3961-B96E-4916-BD8AE7F1DD44}"/>
              </a:ext>
            </a:extLst>
          </p:cNvPr>
          <p:cNvSpPr txBox="1"/>
          <p:nvPr/>
        </p:nvSpPr>
        <p:spPr>
          <a:xfrm>
            <a:off x="8432429" y="3132899"/>
            <a:ext cx="1207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has_focus</a:t>
            </a:r>
            <a:endParaRPr lang="nl-NL" dirty="0">
              <a:solidFill>
                <a:srgbClr val="001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9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C2DB-D2A7-F89D-9B21-C0FF7594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7D6DF-B1F8-EABE-BE60-A3177473D0C0}"/>
              </a:ext>
            </a:extLst>
          </p:cNvPr>
          <p:cNvSpPr/>
          <p:nvPr/>
        </p:nvSpPr>
        <p:spPr>
          <a:xfrm>
            <a:off x="2974769" y="1859621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72F08-4BE6-95DA-78D9-0DDEC67F6FF1}"/>
              </a:ext>
            </a:extLst>
          </p:cNvPr>
          <p:cNvSpPr/>
          <p:nvPr/>
        </p:nvSpPr>
        <p:spPr>
          <a:xfrm>
            <a:off x="4678878" y="3794950"/>
            <a:ext cx="2030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E027A50-0B54-D15D-D290-E76B4BBA23C3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rot="16200000" flipV="1">
            <a:off x="4353254" y="2453985"/>
            <a:ext cx="977820" cy="17041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807876-DE61-B4D2-4BAE-5E451DBE9F1D}"/>
              </a:ext>
            </a:extLst>
          </p:cNvPr>
          <p:cNvSpPr txBox="1"/>
          <p:nvPr/>
        </p:nvSpPr>
        <p:spPr>
          <a:xfrm>
            <a:off x="4554098" y="3306039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11F8E-2F90-CD90-E4BF-9FE656AE401C}"/>
              </a:ext>
            </a:extLst>
          </p:cNvPr>
          <p:cNvSpPr txBox="1"/>
          <p:nvPr/>
        </p:nvSpPr>
        <p:spPr>
          <a:xfrm>
            <a:off x="5694218" y="3437801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44997-4528-268A-214A-3D04BC1D1E44}"/>
              </a:ext>
            </a:extLst>
          </p:cNvPr>
          <p:cNvSpPr txBox="1"/>
          <p:nvPr/>
        </p:nvSpPr>
        <p:spPr>
          <a:xfrm>
            <a:off x="3990108" y="2817126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618C6B-D5AA-F0AD-FADB-5155AF73EB90}"/>
              </a:ext>
            </a:extLst>
          </p:cNvPr>
          <p:cNvSpPr/>
          <p:nvPr/>
        </p:nvSpPr>
        <p:spPr>
          <a:xfrm>
            <a:off x="8165029" y="1859617"/>
            <a:ext cx="1525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</a:t>
            </a:r>
            <a:endParaRPr lang="nl-NL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810AFC6-B6BF-99F7-26F2-FCA35632CCCA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 flipV="1">
            <a:off x="5005449" y="2338372"/>
            <a:ext cx="3159580" cy="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04D8087-F3D6-F1F4-1745-0772F9385892}"/>
              </a:ext>
            </a:extLst>
          </p:cNvPr>
          <p:cNvSpPr/>
          <p:nvPr/>
        </p:nvSpPr>
        <p:spPr>
          <a:xfrm>
            <a:off x="8170109" y="3796319"/>
            <a:ext cx="1525680" cy="957509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  <a:endParaRPr lang="nl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52D27B-398D-2B85-5CAC-A5A218E7F647}"/>
              </a:ext>
            </a:extLst>
          </p:cNvPr>
          <p:cNvSpPr txBox="1"/>
          <p:nvPr/>
        </p:nvSpPr>
        <p:spPr>
          <a:xfrm>
            <a:off x="5005449" y="1948380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EEB45-334C-9FED-F78B-9963547F74AA}"/>
              </a:ext>
            </a:extLst>
          </p:cNvPr>
          <p:cNvSpPr txBox="1"/>
          <p:nvPr/>
        </p:nvSpPr>
        <p:spPr>
          <a:xfrm>
            <a:off x="7835113" y="1948380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2F05A-E434-662A-E963-63C508191E52}"/>
              </a:ext>
            </a:extLst>
          </p:cNvPr>
          <p:cNvSpPr txBox="1"/>
          <p:nvPr/>
        </p:nvSpPr>
        <p:spPr>
          <a:xfrm>
            <a:off x="6891054" y="3904372"/>
            <a:ext cx="109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performs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8DD7115-273F-7957-677E-AF8E2899441A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6709558" y="4273705"/>
            <a:ext cx="1460551" cy="136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904103A-B1D0-5448-5842-07A5E1CBDD5A}"/>
              </a:ext>
            </a:extLst>
          </p:cNvPr>
          <p:cNvCxnSpPr>
            <a:cxnSpLocks/>
            <a:stCxn id="23" idx="0"/>
            <a:endCxn id="17" idx="2"/>
          </p:cNvCxnSpPr>
          <p:nvPr/>
        </p:nvCxnSpPr>
        <p:spPr>
          <a:xfrm rot="16200000" flipV="1">
            <a:off x="8440813" y="3304183"/>
            <a:ext cx="979193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9F1BE2B-D8A1-E264-364B-34D948959A8F}"/>
              </a:ext>
            </a:extLst>
          </p:cNvPr>
          <p:cNvSpPr txBox="1"/>
          <p:nvPr/>
        </p:nvSpPr>
        <p:spPr>
          <a:xfrm>
            <a:off x="8616565" y="3437801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C5ACE-19FF-0634-C47E-9C384478CDAD}"/>
              </a:ext>
            </a:extLst>
          </p:cNvPr>
          <p:cNvSpPr txBox="1"/>
          <p:nvPr/>
        </p:nvSpPr>
        <p:spPr>
          <a:xfrm>
            <a:off x="8616565" y="2829607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145B00-D9FF-6E7D-7992-1E127CE87890}"/>
              </a:ext>
            </a:extLst>
          </p:cNvPr>
          <p:cNvSpPr txBox="1"/>
          <p:nvPr/>
        </p:nvSpPr>
        <p:spPr>
          <a:xfrm>
            <a:off x="5525940" y="1945088"/>
            <a:ext cx="16321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has_condition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495DB0-E52A-7D7D-4E38-1F67354C22B2}"/>
              </a:ext>
            </a:extLst>
          </p:cNvPr>
          <p:cNvSpPr txBox="1"/>
          <p:nvPr/>
        </p:nvSpPr>
        <p:spPr>
          <a:xfrm>
            <a:off x="6729878" y="4276235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1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DAFBD0-D13F-3653-1171-F1FFE7A62F10}"/>
              </a:ext>
            </a:extLst>
          </p:cNvPr>
          <p:cNvSpPr txBox="1"/>
          <p:nvPr/>
        </p:nvSpPr>
        <p:spPr>
          <a:xfrm>
            <a:off x="7843121" y="4272544"/>
            <a:ext cx="3113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80000"/>
                </a:solidFill>
              </a:rPr>
              <a:t>n</a:t>
            </a:r>
            <a:endParaRPr lang="nl-NL" dirty="0">
              <a:solidFill>
                <a:srgbClr val="D8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3F2DE-3961-B96E-4916-BD8AE7F1DD44}"/>
              </a:ext>
            </a:extLst>
          </p:cNvPr>
          <p:cNvSpPr txBox="1"/>
          <p:nvPr/>
        </p:nvSpPr>
        <p:spPr>
          <a:xfrm>
            <a:off x="8432429" y="3132899"/>
            <a:ext cx="1207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has_focus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1CEBE896-25E9-C807-AA16-0F7375296298}"/>
              </a:ext>
            </a:extLst>
          </p:cNvPr>
          <p:cNvSpPr/>
          <p:nvPr/>
        </p:nvSpPr>
        <p:spPr>
          <a:xfrm>
            <a:off x="553262" y="1855835"/>
            <a:ext cx="2057400" cy="984059"/>
          </a:xfrm>
          <a:prstGeom prst="snip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rgbClr val="001989"/>
                </a:solidFill>
              </a:rPr>
              <a:t>Fhir:patient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OMOP:person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CDISC:study_subject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openEHR:person</a:t>
            </a:r>
            <a:endParaRPr lang="nl-NL" sz="1400" dirty="0">
              <a:solidFill>
                <a:srgbClr val="001989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AD46B5-49C1-AA48-0448-24F5261F4F5B}"/>
              </a:ext>
            </a:extLst>
          </p:cNvPr>
          <p:cNvCxnSpPr>
            <a:stCxn id="4" idx="1"/>
            <a:endCxn id="3" idx="0"/>
          </p:cNvCxnSpPr>
          <p:nvPr/>
        </p:nvCxnSpPr>
        <p:spPr>
          <a:xfrm flipH="1">
            <a:off x="2610662" y="2338376"/>
            <a:ext cx="364107" cy="9489"/>
          </a:xfrm>
          <a:prstGeom prst="straightConnector1">
            <a:avLst/>
          </a:prstGeom>
          <a:ln>
            <a:solidFill>
              <a:srgbClr val="0958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7AEECA2A-FFFF-D28F-26D3-1C6A25733346}"/>
              </a:ext>
            </a:extLst>
          </p:cNvPr>
          <p:cNvSpPr/>
          <p:nvPr/>
        </p:nvSpPr>
        <p:spPr>
          <a:xfrm>
            <a:off x="2208068" y="3863068"/>
            <a:ext cx="1937692" cy="813272"/>
          </a:xfrm>
          <a:prstGeom prst="snip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rgbClr val="001989"/>
                </a:solidFill>
              </a:rPr>
              <a:t>Fhir:practitioner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openEHR:individual_healthcare_provider</a:t>
            </a:r>
            <a:endParaRPr lang="en-GB" sz="1400" dirty="0">
              <a:solidFill>
                <a:srgbClr val="001989"/>
              </a:solidFill>
            </a:endParaRPr>
          </a:p>
          <a:p>
            <a:endParaRPr lang="en-GB" sz="1400" dirty="0">
              <a:solidFill>
                <a:srgbClr val="001989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25333-BBC9-7EEA-55FC-06AF975E467D}"/>
              </a:ext>
            </a:extLst>
          </p:cNvPr>
          <p:cNvCxnSpPr>
            <a:cxnSpLocks/>
            <a:stCxn id="6" idx="1"/>
            <a:endCxn id="11" idx="0"/>
          </p:cNvCxnSpPr>
          <p:nvPr/>
        </p:nvCxnSpPr>
        <p:spPr>
          <a:xfrm flipH="1" flipV="1">
            <a:off x="4145760" y="4269704"/>
            <a:ext cx="533118" cy="4001"/>
          </a:xfrm>
          <a:prstGeom prst="straightConnector1">
            <a:avLst/>
          </a:prstGeom>
          <a:ln>
            <a:solidFill>
              <a:srgbClr val="0958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ECFFC5CF-604F-FACD-DE77-6B03537ADA0D}"/>
              </a:ext>
            </a:extLst>
          </p:cNvPr>
          <p:cNvSpPr/>
          <p:nvPr/>
        </p:nvSpPr>
        <p:spPr>
          <a:xfrm>
            <a:off x="8040472" y="655433"/>
            <a:ext cx="2541168" cy="739338"/>
          </a:xfrm>
          <a:prstGeom prst="snip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rgbClr val="001989"/>
                </a:solidFill>
              </a:rPr>
              <a:t>Fhir:condition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OMOP:condition_occurrence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openEHR:problem</a:t>
            </a:r>
            <a:r>
              <a:rPr lang="en-GB" sz="1400" dirty="0">
                <a:solidFill>
                  <a:srgbClr val="001989"/>
                </a:solidFill>
              </a:rPr>
              <a:t>/diagnosis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0E0F98-631A-F059-1244-71E7DE1FBBBA}"/>
              </a:ext>
            </a:extLst>
          </p:cNvPr>
          <p:cNvCxnSpPr>
            <a:cxnSpLocks/>
            <a:stCxn id="17" idx="0"/>
            <a:endCxn id="20" idx="1"/>
          </p:cNvCxnSpPr>
          <p:nvPr/>
        </p:nvCxnSpPr>
        <p:spPr>
          <a:xfrm flipV="1">
            <a:off x="8927869" y="1394771"/>
            <a:ext cx="383187" cy="464846"/>
          </a:xfrm>
          <a:prstGeom prst="straightConnector1">
            <a:avLst/>
          </a:prstGeom>
          <a:ln>
            <a:solidFill>
              <a:srgbClr val="0958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Single Corner Snipped 29">
            <a:extLst>
              <a:ext uri="{FF2B5EF4-FFF2-40B4-BE49-F238E27FC236}">
                <a16:creationId xmlns:a16="http://schemas.microsoft.com/office/drawing/2014/main" id="{8594623A-6A69-9D38-136A-8EBAE46F5D03}"/>
              </a:ext>
            </a:extLst>
          </p:cNvPr>
          <p:cNvSpPr/>
          <p:nvPr/>
        </p:nvSpPr>
        <p:spPr>
          <a:xfrm>
            <a:off x="7509382" y="5130581"/>
            <a:ext cx="2836975" cy="984059"/>
          </a:xfrm>
          <a:prstGeom prst="snip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rgbClr val="001989"/>
                </a:solidFill>
              </a:rPr>
              <a:t>Fhir:procedure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OMOP:procedure_occurrence</a:t>
            </a:r>
            <a:endParaRPr lang="en-GB" sz="1400" dirty="0">
              <a:solidFill>
                <a:srgbClr val="001989"/>
              </a:solidFill>
            </a:endParaRPr>
          </a:p>
          <a:p>
            <a:r>
              <a:rPr lang="en-GB" sz="1400" dirty="0" err="1">
                <a:solidFill>
                  <a:srgbClr val="001989"/>
                </a:solidFill>
              </a:rPr>
              <a:t>openEHR:procedure</a:t>
            </a:r>
            <a:endParaRPr lang="en-GB" sz="1400" dirty="0">
              <a:solidFill>
                <a:srgbClr val="001989"/>
              </a:solidFill>
            </a:endParaRPr>
          </a:p>
          <a:p>
            <a:endParaRPr lang="en-GB" sz="1400" dirty="0">
              <a:solidFill>
                <a:srgbClr val="001989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10327D-35E4-DF89-24AE-1D923B8E6A8C}"/>
              </a:ext>
            </a:extLst>
          </p:cNvPr>
          <p:cNvCxnSpPr>
            <a:cxnSpLocks/>
            <a:stCxn id="23" idx="2"/>
            <a:endCxn id="30" idx="3"/>
          </p:cNvCxnSpPr>
          <p:nvPr/>
        </p:nvCxnSpPr>
        <p:spPr>
          <a:xfrm flipH="1">
            <a:off x="8927870" y="4753828"/>
            <a:ext cx="5079" cy="376753"/>
          </a:xfrm>
          <a:prstGeom prst="straightConnector1">
            <a:avLst/>
          </a:prstGeom>
          <a:ln>
            <a:solidFill>
              <a:srgbClr val="0958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5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FCF4-8CEC-940A-1D94-0F6A586F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make this concrete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DCB7D-5267-7A35-B88E-505CB6CC89A3}"/>
              </a:ext>
            </a:extLst>
          </p:cNvPr>
          <p:cNvSpPr/>
          <p:nvPr/>
        </p:nvSpPr>
        <p:spPr>
          <a:xfrm>
            <a:off x="552034" y="2518626"/>
            <a:ext cx="947328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09D5D-D112-5F4E-548F-B659690B1E34}"/>
              </a:ext>
            </a:extLst>
          </p:cNvPr>
          <p:cNvSpPr/>
          <p:nvPr/>
        </p:nvSpPr>
        <p:spPr>
          <a:xfrm>
            <a:off x="267938" y="3610675"/>
            <a:ext cx="1525680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66C7781-1A28-422F-4A52-4605FCC07D88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16200000" flipV="1">
            <a:off x="779483" y="3359380"/>
            <a:ext cx="49751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08D5D9-1E8B-38E5-B89E-3394D36E959E}"/>
              </a:ext>
            </a:extLst>
          </p:cNvPr>
          <p:cNvSpPr txBox="1"/>
          <p:nvPr/>
        </p:nvSpPr>
        <p:spPr>
          <a:xfrm>
            <a:off x="1092436" y="3170675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4C1AD-4DFC-8DE5-A7EE-B76E7D3C1761}"/>
              </a:ext>
            </a:extLst>
          </p:cNvPr>
          <p:cNvSpPr/>
          <p:nvPr/>
        </p:nvSpPr>
        <p:spPr>
          <a:xfrm>
            <a:off x="3100508" y="2514539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</a:t>
            </a:r>
            <a:endParaRPr lang="nl-NL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1DDA684-D78F-3152-8B3B-C8EC798C1C25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1499362" y="2811808"/>
            <a:ext cx="1601146" cy="408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F6E59-65C0-D68F-FA30-7D454C98C27E}"/>
              </a:ext>
            </a:extLst>
          </p:cNvPr>
          <p:cNvSpPr/>
          <p:nvPr/>
        </p:nvSpPr>
        <p:spPr>
          <a:xfrm>
            <a:off x="3100509" y="3605595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8E944-4369-43B3-5019-98C3EF8BEA60}"/>
              </a:ext>
            </a:extLst>
          </p:cNvPr>
          <p:cNvSpPr txBox="1"/>
          <p:nvPr/>
        </p:nvSpPr>
        <p:spPr>
          <a:xfrm>
            <a:off x="1900824" y="3941098"/>
            <a:ext cx="109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performs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A43E9BF-255B-A09F-07BA-3F7EC9D6D04A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1793618" y="3902864"/>
            <a:ext cx="130689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25BE94F-D82D-78EA-8C76-A5A6225E1E1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rot="16200000" flipV="1">
            <a:off x="3482697" y="3357335"/>
            <a:ext cx="496518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3A27F4-1EA5-4377-0B03-7648BB9299CB}"/>
              </a:ext>
            </a:extLst>
          </p:cNvPr>
          <p:cNvSpPr txBox="1"/>
          <p:nvPr/>
        </p:nvSpPr>
        <p:spPr>
          <a:xfrm>
            <a:off x="1499362" y="2488197"/>
            <a:ext cx="16321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has_condition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B166F-9891-22B5-2B66-47DF0C68D4B8}"/>
              </a:ext>
            </a:extLst>
          </p:cNvPr>
          <p:cNvSpPr txBox="1"/>
          <p:nvPr/>
        </p:nvSpPr>
        <p:spPr>
          <a:xfrm>
            <a:off x="2570109" y="3178752"/>
            <a:ext cx="1207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has_focus</a:t>
            </a:r>
            <a:endParaRPr lang="nl-NL" dirty="0">
              <a:solidFill>
                <a:srgbClr val="001989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528882-6CD8-C153-785B-64F536B9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52" y="1732180"/>
            <a:ext cx="6028756" cy="44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1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FCF4-8CEC-940A-1D94-0F6A586F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“Simple” cases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DCB7D-5267-7A35-B88E-505CB6CC89A3}"/>
              </a:ext>
            </a:extLst>
          </p:cNvPr>
          <p:cNvSpPr/>
          <p:nvPr/>
        </p:nvSpPr>
        <p:spPr>
          <a:xfrm>
            <a:off x="552034" y="2518626"/>
            <a:ext cx="947328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09D5D-D112-5F4E-548F-B659690B1E34}"/>
              </a:ext>
            </a:extLst>
          </p:cNvPr>
          <p:cNvSpPr/>
          <p:nvPr/>
        </p:nvSpPr>
        <p:spPr>
          <a:xfrm>
            <a:off x="267938" y="3610675"/>
            <a:ext cx="1525680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66C7781-1A28-422F-4A52-4605FCC07D88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16200000" flipV="1">
            <a:off x="779483" y="3359380"/>
            <a:ext cx="49751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08D5D9-1E8B-38E5-B89E-3394D36E959E}"/>
              </a:ext>
            </a:extLst>
          </p:cNvPr>
          <p:cNvSpPr txBox="1"/>
          <p:nvPr/>
        </p:nvSpPr>
        <p:spPr>
          <a:xfrm>
            <a:off x="1092436" y="3170675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4C1AD-4DFC-8DE5-A7EE-B76E7D3C1761}"/>
              </a:ext>
            </a:extLst>
          </p:cNvPr>
          <p:cNvSpPr/>
          <p:nvPr/>
        </p:nvSpPr>
        <p:spPr>
          <a:xfrm>
            <a:off x="3100508" y="2514539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</a:t>
            </a:r>
            <a:endParaRPr lang="nl-NL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1DDA684-D78F-3152-8B3B-C8EC798C1C25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1499362" y="2811808"/>
            <a:ext cx="1601146" cy="408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F6E59-65C0-D68F-FA30-7D454C98C27E}"/>
              </a:ext>
            </a:extLst>
          </p:cNvPr>
          <p:cNvSpPr/>
          <p:nvPr/>
        </p:nvSpPr>
        <p:spPr>
          <a:xfrm>
            <a:off x="3100509" y="3605595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8E944-4369-43B3-5019-98C3EF8BEA60}"/>
              </a:ext>
            </a:extLst>
          </p:cNvPr>
          <p:cNvSpPr txBox="1"/>
          <p:nvPr/>
        </p:nvSpPr>
        <p:spPr>
          <a:xfrm>
            <a:off x="1900824" y="3941098"/>
            <a:ext cx="109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performs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A43E9BF-255B-A09F-07BA-3F7EC9D6D04A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1793618" y="3902864"/>
            <a:ext cx="130689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25BE94F-D82D-78EA-8C76-A5A6225E1E1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rot="16200000" flipV="1">
            <a:off x="3482697" y="3357335"/>
            <a:ext cx="496518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3A27F4-1EA5-4377-0B03-7648BB9299CB}"/>
              </a:ext>
            </a:extLst>
          </p:cNvPr>
          <p:cNvSpPr txBox="1"/>
          <p:nvPr/>
        </p:nvSpPr>
        <p:spPr>
          <a:xfrm>
            <a:off x="1499362" y="2488197"/>
            <a:ext cx="16321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has_condition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B166F-9891-22B5-2B66-47DF0C68D4B8}"/>
              </a:ext>
            </a:extLst>
          </p:cNvPr>
          <p:cNvSpPr txBox="1"/>
          <p:nvPr/>
        </p:nvSpPr>
        <p:spPr>
          <a:xfrm>
            <a:off x="2570109" y="3178752"/>
            <a:ext cx="1207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has_focus</a:t>
            </a:r>
            <a:endParaRPr lang="nl-NL" dirty="0">
              <a:solidFill>
                <a:srgbClr val="001989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528882-6CD8-C153-785B-64F536B9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378"/>
          <a:stretch/>
        </p:blipFill>
        <p:spPr>
          <a:xfrm>
            <a:off x="9400252" y="1732180"/>
            <a:ext cx="2690140" cy="4452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10783D-ECDE-9D82-AC98-EADFE25BFBF0}"/>
              </a:ext>
            </a:extLst>
          </p:cNvPr>
          <p:cNvSpPr/>
          <p:nvPr/>
        </p:nvSpPr>
        <p:spPr>
          <a:xfrm>
            <a:off x="5064784" y="1438784"/>
            <a:ext cx="3736051" cy="1328023"/>
          </a:xfrm>
          <a:prstGeom prst="roundRect">
            <a:avLst/>
          </a:prstGeom>
          <a:noFill/>
          <a:ln>
            <a:solidFill>
              <a:srgbClr val="095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NCIT:C80244 Pseudonym: </a:t>
            </a:r>
            <a:r>
              <a:rPr lang="en-GB" b="1" dirty="0">
                <a:solidFill>
                  <a:srgbClr val="001989"/>
                </a:solidFill>
              </a:rPr>
              <a:t>ST</a:t>
            </a:r>
          </a:p>
          <a:p>
            <a:r>
              <a:rPr lang="nl-NL" dirty="0">
                <a:solidFill>
                  <a:srgbClr val="001989"/>
                </a:solidFill>
              </a:rPr>
              <a:t>LOINC:21112-8 </a:t>
            </a:r>
            <a:r>
              <a:rPr lang="en-GB" dirty="0" err="1">
                <a:solidFill>
                  <a:srgbClr val="001989"/>
                </a:solidFill>
              </a:rPr>
              <a:t>Date_of_birth</a:t>
            </a:r>
            <a:r>
              <a:rPr lang="en-GB" dirty="0">
                <a:solidFill>
                  <a:srgbClr val="001989"/>
                </a:solidFill>
              </a:rPr>
              <a:t>: </a:t>
            </a:r>
            <a:r>
              <a:rPr lang="en-GB" b="1" dirty="0">
                <a:solidFill>
                  <a:srgbClr val="001989"/>
                </a:solidFill>
              </a:rPr>
              <a:t>TS</a:t>
            </a:r>
          </a:p>
          <a:p>
            <a:r>
              <a:rPr lang="en-GB" dirty="0">
                <a:solidFill>
                  <a:srgbClr val="001989"/>
                </a:solidFill>
              </a:rPr>
              <a:t>LOINC:76689-9 Sex at birth: </a:t>
            </a:r>
            <a:r>
              <a:rPr lang="en-GB" b="1" dirty="0">
                <a:solidFill>
                  <a:srgbClr val="001989"/>
                </a:solidFill>
                <a:highlight>
                  <a:srgbClr val="FFFF00"/>
                </a:highlight>
              </a:rPr>
              <a:t>CD</a:t>
            </a:r>
          </a:p>
          <a:p>
            <a:r>
              <a:rPr lang="en-GB" dirty="0">
                <a:solidFill>
                  <a:srgbClr val="001989"/>
                </a:solidFill>
              </a:rPr>
              <a:t>LOINC:81954-0 </a:t>
            </a:r>
            <a:r>
              <a:rPr lang="en-GB" dirty="0" err="1">
                <a:solidFill>
                  <a:srgbClr val="001989"/>
                </a:solidFill>
              </a:rPr>
              <a:t>Date_of_death</a:t>
            </a:r>
            <a:r>
              <a:rPr lang="en-GB" dirty="0">
                <a:solidFill>
                  <a:srgbClr val="001989"/>
                </a:solidFill>
              </a:rPr>
              <a:t>: </a:t>
            </a:r>
            <a:r>
              <a:rPr lang="en-GB" b="1" dirty="0">
                <a:solidFill>
                  <a:srgbClr val="001989"/>
                </a:solidFill>
              </a:rPr>
              <a:t>TS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ED20B72-5EA9-D70E-5443-63628C68558C}"/>
              </a:ext>
            </a:extLst>
          </p:cNvPr>
          <p:cNvCxnSpPr>
            <a:stCxn id="4" idx="0"/>
            <a:endCxn id="3" idx="1"/>
          </p:cNvCxnSpPr>
          <p:nvPr/>
        </p:nvCxnSpPr>
        <p:spPr>
          <a:xfrm rot="5400000" flipH="1" flipV="1">
            <a:off x="2837326" y="291168"/>
            <a:ext cx="415830" cy="4039086"/>
          </a:xfrm>
          <a:prstGeom prst="bentConnector2">
            <a:avLst/>
          </a:prstGeom>
          <a:ln>
            <a:solidFill>
              <a:srgbClr val="0958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4836E0-51D9-5CAA-E43B-00451BB4B792}"/>
              </a:ext>
            </a:extLst>
          </p:cNvPr>
          <p:cNvGrpSpPr/>
          <p:nvPr/>
        </p:nvGrpSpPr>
        <p:grpSpPr>
          <a:xfrm>
            <a:off x="6824068" y="2362200"/>
            <a:ext cx="2276475" cy="2987557"/>
            <a:chOff x="6824068" y="2362200"/>
            <a:chExt cx="2276475" cy="29875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96E821-F08A-1799-22A1-8C219A12A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4068" y="3540007"/>
              <a:ext cx="2276475" cy="1809750"/>
            </a:xfrm>
            <a:prstGeom prst="rect">
              <a:avLst/>
            </a:prstGeom>
            <a:ln w="25400">
              <a:solidFill>
                <a:srgbClr val="0958FF"/>
              </a:solidFill>
            </a:ln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4A814D3-B583-C255-4EB6-769EECD82ADF}"/>
                </a:ext>
              </a:extLst>
            </p:cNvPr>
            <p:cNvCxnSpPr>
              <a:endCxn id="19" idx="0"/>
            </p:cNvCxnSpPr>
            <p:nvPr/>
          </p:nvCxnSpPr>
          <p:spPr>
            <a:xfrm flipH="1">
              <a:off x="7962306" y="2362200"/>
              <a:ext cx="177053" cy="11778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16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8DD1-72A0-EAEA-842C-3C5F0008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&amp; Learning Goals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6659-5594-A1D0-6331-B3A8FFAD1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Recognize methods and standards for enhancing data Interoperability across systems (machine-actionability and importance of metadata and ontologies in making data interoperable) 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66FFD-3F9C-773E-CC77-DE09C63D23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+mj-lt"/>
              <a:buAutoNum type="arabicPeriod" startAt="5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Recognize methods and standards for enhancing data Interoperability across systems 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9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 how to select and use FAIR-compliant data repositories </a:t>
            </a:r>
          </a:p>
          <a:p>
            <a:pPr algn="l" rtl="0" fontAlgn="base">
              <a:buFont typeface="+mj-lt"/>
              <a:buAutoNum type="arabicPeriod" startAt="11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 what machine-actionability and its importance in FAIR data practices entails </a:t>
            </a:r>
          </a:p>
          <a:p>
            <a:pPr algn="l" rtl="0" fontAlgn="base">
              <a:buFont typeface="+mj-lt"/>
              <a:buAutoNum type="arabicPeriod" startAt="13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 what metadata standards and ontologies are and how they make (meta)data more Interoperable.  </a:t>
            </a:r>
          </a:p>
        </p:txBody>
      </p:sp>
    </p:spTree>
    <p:extLst>
      <p:ext uri="{BB962C8B-B14F-4D97-AF65-F5344CB8AC3E}">
        <p14:creationId xmlns:p14="http://schemas.microsoft.com/office/powerpoint/2010/main" val="199862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FCF4-8CEC-940A-1D94-0F6A586F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“Patient status”?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DCB7D-5267-7A35-B88E-505CB6CC89A3}"/>
              </a:ext>
            </a:extLst>
          </p:cNvPr>
          <p:cNvSpPr/>
          <p:nvPr/>
        </p:nvSpPr>
        <p:spPr>
          <a:xfrm>
            <a:off x="552034" y="2518626"/>
            <a:ext cx="947328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09D5D-D112-5F4E-548F-B659690B1E34}"/>
              </a:ext>
            </a:extLst>
          </p:cNvPr>
          <p:cNvSpPr/>
          <p:nvPr/>
        </p:nvSpPr>
        <p:spPr>
          <a:xfrm>
            <a:off x="267938" y="3610675"/>
            <a:ext cx="1525680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66C7781-1A28-422F-4A52-4605FCC07D88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16200000" flipV="1">
            <a:off x="779483" y="3359380"/>
            <a:ext cx="49751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08D5D9-1E8B-38E5-B89E-3394D36E959E}"/>
              </a:ext>
            </a:extLst>
          </p:cNvPr>
          <p:cNvSpPr txBox="1"/>
          <p:nvPr/>
        </p:nvSpPr>
        <p:spPr>
          <a:xfrm>
            <a:off x="1092436" y="3170675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4C1AD-4DFC-8DE5-A7EE-B76E7D3C1761}"/>
              </a:ext>
            </a:extLst>
          </p:cNvPr>
          <p:cNvSpPr/>
          <p:nvPr/>
        </p:nvSpPr>
        <p:spPr>
          <a:xfrm>
            <a:off x="3100508" y="2514539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</a:t>
            </a:r>
            <a:endParaRPr lang="nl-NL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1DDA684-D78F-3152-8B3B-C8EC798C1C25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1499362" y="2811808"/>
            <a:ext cx="1601146" cy="408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F6E59-65C0-D68F-FA30-7D454C98C27E}"/>
              </a:ext>
            </a:extLst>
          </p:cNvPr>
          <p:cNvSpPr/>
          <p:nvPr/>
        </p:nvSpPr>
        <p:spPr>
          <a:xfrm>
            <a:off x="3100509" y="3605595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8E944-4369-43B3-5019-98C3EF8BEA60}"/>
              </a:ext>
            </a:extLst>
          </p:cNvPr>
          <p:cNvSpPr txBox="1"/>
          <p:nvPr/>
        </p:nvSpPr>
        <p:spPr>
          <a:xfrm>
            <a:off x="1900824" y="3941098"/>
            <a:ext cx="109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performs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A43E9BF-255B-A09F-07BA-3F7EC9D6D04A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1793618" y="3902864"/>
            <a:ext cx="130689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25BE94F-D82D-78EA-8C76-A5A6225E1E1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rot="16200000" flipV="1">
            <a:off x="3482697" y="3357335"/>
            <a:ext cx="496518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3A27F4-1EA5-4377-0B03-7648BB9299CB}"/>
              </a:ext>
            </a:extLst>
          </p:cNvPr>
          <p:cNvSpPr txBox="1"/>
          <p:nvPr/>
        </p:nvSpPr>
        <p:spPr>
          <a:xfrm>
            <a:off x="1499362" y="2488197"/>
            <a:ext cx="16321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has_condition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B166F-9891-22B5-2B66-47DF0C68D4B8}"/>
              </a:ext>
            </a:extLst>
          </p:cNvPr>
          <p:cNvSpPr txBox="1"/>
          <p:nvPr/>
        </p:nvSpPr>
        <p:spPr>
          <a:xfrm>
            <a:off x="2570109" y="3178752"/>
            <a:ext cx="1207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has_focus</a:t>
            </a:r>
            <a:endParaRPr lang="nl-NL" dirty="0">
              <a:solidFill>
                <a:srgbClr val="001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AE5A8-7EB3-58E3-B2EA-76946E79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62425"/>
            <a:ext cx="6029325" cy="269557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6C137D1-74EF-110B-E2CB-45A1A074C20A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“Mixed” value set:</a:t>
            </a:r>
          </a:p>
          <a:p>
            <a:pPr lvl="1"/>
            <a:r>
              <a:rPr lang="en-GB" dirty="0"/>
              <a:t>Alive</a:t>
            </a:r>
          </a:p>
          <a:p>
            <a:pPr lvl="1"/>
            <a:r>
              <a:rPr lang="en-GB" dirty="0"/>
              <a:t>Dead</a:t>
            </a:r>
          </a:p>
          <a:p>
            <a:pPr lvl="1"/>
            <a:r>
              <a:rPr lang="en-GB" dirty="0"/>
              <a:t>Lost in follow-up</a:t>
            </a:r>
          </a:p>
          <a:p>
            <a:pPr lvl="1"/>
            <a:r>
              <a:rPr lang="en-GB" dirty="0"/>
              <a:t>Opted out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44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FCF4-8CEC-940A-1D94-0F6A586F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“Date of 1</a:t>
            </a:r>
            <a:r>
              <a:rPr lang="en-GB" baseline="30000" dirty="0"/>
              <a:t>st</a:t>
            </a:r>
            <a:r>
              <a:rPr lang="en-GB" dirty="0"/>
              <a:t> contact with specialised centre”?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DCB7D-5267-7A35-B88E-505CB6CC89A3}"/>
              </a:ext>
            </a:extLst>
          </p:cNvPr>
          <p:cNvSpPr/>
          <p:nvPr/>
        </p:nvSpPr>
        <p:spPr>
          <a:xfrm>
            <a:off x="552034" y="2518626"/>
            <a:ext cx="947328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09D5D-D112-5F4E-548F-B659690B1E34}"/>
              </a:ext>
            </a:extLst>
          </p:cNvPr>
          <p:cNvSpPr/>
          <p:nvPr/>
        </p:nvSpPr>
        <p:spPr>
          <a:xfrm>
            <a:off x="267938" y="3610675"/>
            <a:ext cx="1525680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Professional</a:t>
            </a:r>
            <a:endParaRPr lang="nl-NL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66C7781-1A28-422F-4A52-4605FCC07D88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16200000" flipV="1">
            <a:off x="779483" y="3359380"/>
            <a:ext cx="49751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08D5D9-1E8B-38E5-B89E-3394D36E959E}"/>
              </a:ext>
            </a:extLst>
          </p:cNvPr>
          <p:cNvSpPr txBox="1"/>
          <p:nvPr/>
        </p:nvSpPr>
        <p:spPr>
          <a:xfrm>
            <a:off x="1092436" y="3170675"/>
            <a:ext cx="1140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is_role_of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4C1AD-4DFC-8DE5-A7EE-B76E7D3C1761}"/>
              </a:ext>
            </a:extLst>
          </p:cNvPr>
          <p:cNvSpPr/>
          <p:nvPr/>
        </p:nvSpPr>
        <p:spPr>
          <a:xfrm>
            <a:off x="3100508" y="2514539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</a:t>
            </a:r>
            <a:endParaRPr lang="nl-NL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1DDA684-D78F-3152-8B3B-C8EC798C1C25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1499362" y="2811808"/>
            <a:ext cx="1601146" cy="408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F6E59-65C0-D68F-FA30-7D454C98C27E}"/>
              </a:ext>
            </a:extLst>
          </p:cNvPr>
          <p:cNvSpPr/>
          <p:nvPr/>
        </p:nvSpPr>
        <p:spPr>
          <a:xfrm>
            <a:off x="3100509" y="3605595"/>
            <a:ext cx="1260893" cy="594538"/>
          </a:xfrm>
          <a:prstGeom prst="rect">
            <a:avLst/>
          </a:prstGeom>
          <a:solidFill>
            <a:srgbClr val="095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8E944-4369-43B3-5019-98C3EF8BEA60}"/>
              </a:ext>
            </a:extLst>
          </p:cNvPr>
          <p:cNvSpPr txBox="1"/>
          <p:nvPr/>
        </p:nvSpPr>
        <p:spPr>
          <a:xfrm>
            <a:off x="1900824" y="3941098"/>
            <a:ext cx="109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1989"/>
                </a:solidFill>
              </a:rPr>
              <a:t>performs</a:t>
            </a:r>
            <a:endParaRPr lang="nl-NL" dirty="0">
              <a:solidFill>
                <a:srgbClr val="001989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A43E9BF-255B-A09F-07BA-3F7EC9D6D04A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1793618" y="3902864"/>
            <a:ext cx="1306891" cy="50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25BE94F-D82D-78EA-8C76-A5A6225E1E1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rot="16200000" flipV="1">
            <a:off x="3482697" y="3357335"/>
            <a:ext cx="496518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3A27F4-1EA5-4377-0B03-7648BB9299CB}"/>
              </a:ext>
            </a:extLst>
          </p:cNvPr>
          <p:cNvSpPr txBox="1"/>
          <p:nvPr/>
        </p:nvSpPr>
        <p:spPr>
          <a:xfrm>
            <a:off x="1499362" y="2488197"/>
            <a:ext cx="16321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has_condition</a:t>
            </a:r>
            <a:endParaRPr lang="nl-NL" dirty="0">
              <a:solidFill>
                <a:srgbClr val="00198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B166F-9891-22B5-2B66-47DF0C68D4B8}"/>
              </a:ext>
            </a:extLst>
          </p:cNvPr>
          <p:cNvSpPr txBox="1"/>
          <p:nvPr/>
        </p:nvSpPr>
        <p:spPr>
          <a:xfrm>
            <a:off x="2570109" y="3178752"/>
            <a:ext cx="1207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1989"/>
                </a:solidFill>
              </a:rPr>
              <a:t>has_focus</a:t>
            </a:r>
            <a:endParaRPr lang="nl-NL" dirty="0">
              <a:solidFill>
                <a:srgbClr val="001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AE5A8-7EB3-58E3-B2EA-76946E79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62425"/>
            <a:ext cx="6029325" cy="269557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6C137D1-74EF-110B-E2CB-45A1A074C20A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Meaning needs clarification</a:t>
            </a:r>
          </a:p>
          <a:p>
            <a:r>
              <a:rPr lang="en-GB" dirty="0"/>
              <a:t>Ideally, this information is derived from properly modelled information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860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Model according to the source data </a:t>
            </a:r>
            <a:r>
              <a:rPr lang="en-GB" dirty="0">
                <a:sym typeface="Wingdings" panose="05000000000000000000" pitchFamily="2" charset="2"/>
              </a:rPr>
              <a:t> Reuse!</a:t>
            </a:r>
            <a:endParaRPr lang="en-GB" dirty="0"/>
          </a:p>
          <a:p>
            <a:pPr lvl="1">
              <a:buClr>
                <a:srgbClr val="00B050"/>
              </a:buClr>
              <a:buFont typeface="Aptos" panose="020B0004020202020204" pitchFamily="34" charset="0"/>
              <a:buChar char="✓"/>
            </a:pPr>
            <a:r>
              <a:rPr lang="en-GB" dirty="0"/>
              <a:t> What is being captured?</a:t>
            </a:r>
          </a:p>
          <a:p>
            <a:pPr lvl="2">
              <a:buClr>
                <a:srgbClr val="00B050"/>
              </a:buClr>
            </a:pPr>
            <a:r>
              <a:rPr lang="en-GB" dirty="0"/>
              <a:t>E.g., date of birth of a person</a:t>
            </a:r>
            <a:endParaRPr lang="nl-NL" dirty="0"/>
          </a:p>
          <a:p>
            <a:pPr lvl="1">
              <a:buClr>
                <a:srgbClr val="C00000"/>
              </a:buClr>
              <a:buFont typeface="Aptos" panose="020B0004020202020204" pitchFamily="34" charset="0"/>
              <a:buChar char="Χ"/>
            </a:pPr>
            <a:r>
              <a:rPr lang="en-GB" dirty="0"/>
              <a:t> What do I want to know?</a:t>
            </a:r>
          </a:p>
          <a:p>
            <a:pPr lvl="2">
              <a:buClr>
                <a:srgbClr val="C00000"/>
              </a:buClr>
            </a:pPr>
            <a:r>
              <a:rPr lang="en-GB" dirty="0"/>
              <a:t>E.g., age of a person</a:t>
            </a:r>
          </a:p>
          <a:p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1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Model according to the source data</a:t>
            </a:r>
          </a:p>
          <a:p>
            <a:r>
              <a:rPr lang="en-GB" dirty="0"/>
              <a:t>Data consists of triples</a:t>
            </a:r>
          </a:p>
          <a:p>
            <a:pPr lvl="1"/>
            <a:r>
              <a:rPr lang="en-GB" dirty="0"/>
              <a:t>entity-attribute-value, e.g., person – date of birth – 1957-07-06</a:t>
            </a:r>
          </a:p>
          <a:p>
            <a:pPr lvl="1"/>
            <a:r>
              <a:rPr lang="en-GB" dirty="0"/>
              <a:t>Also called subject-predicate-object triples</a:t>
            </a:r>
          </a:p>
          <a:p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60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Model according to the source data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Data consists of triples</a:t>
            </a:r>
          </a:p>
          <a:p>
            <a:r>
              <a:rPr lang="en-GB" dirty="0"/>
              <a:t>Attributes / Predicates shouldn’t be “overloaded”</a:t>
            </a:r>
          </a:p>
          <a:p>
            <a:pPr lvl="1">
              <a:buClr>
                <a:srgbClr val="C00000"/>
              </a:buClr>
              <a:buFont typeface="Aptos" panose="020B0004020202020204" pitchFamily="34" charset="0"/>
              <a:buChar char="Χ"/>
            </a:pPr>
            <a:r>
              <a:rPr lang="en-GB" dirty="0"/>
              <a:t> Date of first contact with specialised centre</a:t>
            </a:r>
          </a:p>
          <a:p>
            <a:pPr lvl="1">
              <a:buClr>
                <a:srgbClr val="C00000"/>
              </a:buClr>
              <a:buFont typeface="Aptos" panose="020B0004020202020204" pitchFamily="34" charset="0"/>
              <a:buChar char="Χ"/>
            </a:pPr>
            <a:r>
              <a:rPr lang="en-GB" dirty="0"/>
              <a:t> Lowest systolic blood pressure in the first 24 hours of ICU admission</a:t>
            </a:r>
          </a:p>
          <a:p>
            <a:pPr lvl="1"/>
            <a:r>
              <a:rPr lang="en-GB" dirty="0"/>
              <a:t> Break down based on the constituting entities and attributes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56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1B826-B9D1-D648-39FC-576F71A2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54" y="4168155"/>
            <a:ext cx="6411220" cy="543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Model according to the source data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Data consists of triples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Attributes / Predicates shouldn’t be “overloaded”</a:t>
            </a:r>
          </a:p>
          <a:p>
            <a:r>
              <a:rPr lang="en-GB" dirty="0"/>
              <a:t>Use concepts from existing ontologies when and where possible</a:t>
            </a:r>
          </a:p>
          <a:p>
            <a:pPr lvl="1"/>
            <a:r>
              <a:rPr lang="en-GB" dirty="0"/>
              <a:t>For entities, attributes and values</a:t>
            </a:r>
          </a:p>
          <a:p>
            <a:pPr lvl="1"/>
            <a:r>
              <a:rPr lang="en-GB" dirty="0"/>
              <a:t>     </a:t>
            </a:r>
            <a:r>
              <a:rPr lang="en-GB" dirty="0">
                <a:hlinkClick r:id="rId3"/>
              </a:rPr>
              <a:t>                      </a:t>
            </a:r>
            <a:r>
              <a:rPr lang="en-GB" dirty="0"/>
              <a:t> 	    </a:t>
            </a:r>
            <a:r>
              <a:rPr lang="en-GB" dirty="0">
                <a:hlinkClick r:id="rId4"/>
              </a:rPr>
              <a:t>_______</a:t>
            </a:r>
            <a:endParaRPr lang="en-GB" dirty="0"/>
          </a:p>
          <a:p>
            <a:pPr lvl="1"/>
            <a:r>
              <a:rPr lang="en-GB" dirty="0"/>
              <a:t>Barend Mons	    date of birth</a:t>
            </a:r>
          </a:p>
        </p:txBody>
      </p:sp>
    </p:spTree>
    <p:extLst>
      <p:ext uri="{BB962C8B-B14F-4D97-AF65-F5344CB8AC3E}">
        <p14:creationId xmlns:p14="http://schemas.microsoft.com/office/powerpoint/2010/main" val="4217583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1B826-B9D1-D648-39FC-576F71A2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54" y="4168155"/>
            <a:ext cx="6411220" cy="543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Model according to the source data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Data consists of triples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Attributes / Predicates shouldn’t be “overloaded”</a:t>
            </a:r>
          </a:p>
          <a:p>
            <a:r>
              <a:rPr lang="en-GB" dirty="0"/>
              <a:t>Use concepts from existing ontologies when and where possible</a:t>
            </a:r>
          </a:p>
          <a:p>
            <a:pPr lvl="1"/>
            <a:r>
              <a:rPr lang="en-GB" dirty="0"/>
              <a:t>For entities, attributes and values</a:t>
            </a:r>
          </a:p>
          <a:p>
            <a:pPr lvl="1"/>
            <a:r>
              <a:rPr lang="en-GB" dirty="0"/>
              <a:t>     </a:t>
            </a:r>
            <a:r>
              <a:rPr lang="en-GB" dirty="0">
                <a:hlinkClick r:id="rId3"/>
              </a:rPr>
              <a:t>                      </a:t>
            </a:r>
            <a:r>
              <a:rPr lang="en-GB" dirty="0"/>
              <a:t> 	    </a:t>
            </a:r>
            <a:r>
              <a:rPr lang="en-GB" dirty="0">
                <a:hlinkClick r:id="rId4"/>
              </a:rPr>
              <a:t>_______</a:t>
            </a:r>
            <a:endParaRPr lang="en-GB" dirty="0"/>
          </a:p>
          <a:p>
            <a:pPr lvl="1"/>
            <a:r>
              <a:rPr lang="en-GB" dirty="0"/>
              <a:t>Barend Mons	    date of birth	    July 6</a:t>
            </a:r>
            <a:r>
              <a:rPr lang="en-GB" baseline="30000" dirty="0"/>
              <a:t>th</a:t>
            </a:r>
            <a:r>
              <a:rPr lang="en-GB" dirty="0"/>
              <a:t>, 1957</a:t>
            </a:r>
          </a:p>
          <a:p>
            <a:pPr lvl="1"/>
            <a:r>
              <a:rPr lang="en-GB" dirty="0"/>
              <a:t>Check that attributes are of the proper type</a:t>
            </a:r>
          </a:p>
          <a:p>
            <a:pPr lvl="1">
              <a:buClr>
                <a:srgbClr val="D80000"/>
              </a:buClr>
              <a:buFont typeface="Aptos" panose="020B0004020202020204" pitchFamily="34" charset="0"/>
              <a:buChar char="Χ"/>
            </a:pPr>
            <a:r>
              <a:rPr lang="en-GB" dirty="0"/>
              <a:t>Patient01 : sickle cell disease (finding) = confirmed (qualifier value)</a:t>
            </a:r>
          </a:p>
        </p:txBody>
      </p:sp>
    </p:spTree>
    <p:extLst>
      <p:ext uri="{BB962C8B-B14F-4D97-AF65-F5344CB8AC3E}">
        <p14:creationId xmlns:p14="http://schemas.microsoft.com/office/powerpoint/2010/main" val="1875506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Model according to the source data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Data consists of triples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Attributes / Predicates shouldn’t be “overloaded”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Use concepts from existing ontologies when and where possible</a:t>
            </a:r>
          </a:p>
          <a:p>
            <a:r>
              <a:rPr lang="en-GB" dirty="0"/>
              <a:t>Any standard (model / ontology / …) is better than no standard</a:t>
            </a:r>
          </a:p>
          <a:p>
            <a:pPr lvl="1"/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54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3CED-9CED-A585-2481-70548F50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modelling - checklist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8BAE-C240-B50C-2125-E71E1589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Model according to the source data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Data consists of triples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Attributes / Predicates shouldn’t be “overloaded”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Use concepts from existing ontologies when and where possible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Any standard (model / ontology / …) is better than no standard</a:t>
            </a:r>
          </a:p>
          <a:p>
            <a:pPr lvl="1"/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57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6413D6-C712-0921-25E4-744D50A2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Exercise: </a:t>
            </a:r>
            <a:r>
              <a:rPr lang="en-US" sz="4000" dirty="0"/>
              <a:t>Conceptual modeling of a subset</a:t>
            </a:r>
            <a:br>
              <a:rPr lang="en-US" sz="4000" dirty="0"/>
            </a:br>
            <a:r>
              <a:rPr lang="en-US" sz="4000" dirty="0"/>
              <a:t>of data elements</a:t>
            </a:r>
            <a:endParaRPr lang="nl-NL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14BF9E-627E-6957-48B3-9CBECBC13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55724"/>
              </p:ext>
            </p:extLst>
          </p:nvPr>
        </p:nvGraphicFramePr>
        <p:xfrm>
          <a:off x="838200" y="1825625"/>
          <a:ext cx="10515600" cy="4409440"/>
        </p:xfrm>
        <a:graphic>
          <a:graphicData uri="http://schemas.openxmlformats.org/drawingml/2006/table">
            <a:tbl>
              <a:tblPr/>
              <a:tblGrid>
                <a:gridCol w="1554632">
                  <a:extLst>
                    <a:ext uri="{9D8B030D-6E8A-4147-A177-3AD203B41FA5}">
                      <a16:colId xmlns:a16="http://schemas.microsoft.com/office/drawing/2014/main" val="3280214153"/>
                    </a:ext>
                  </a:extLst>
                </a:gridCol>
                <a:gridCol w="8419467">
                  <a:extLst>
                    <a:ext uri="{9D8B030D-6E8A-4147-A177-3AD203B41FA5}">
                      <a16:colId xmlns:a16="http://schemas.microsoft.com/office/drawing/2014/main" val="2893390601"/>
                    </a:ext>
                  </a:extLst>
                </a:gridCol>
                <a:gridCol w="541501">
                  <a:extLst>
                    <a:ext uri="{9D8B030D-6E8A-4147-A177-3AD203B41FA5}">
                      <a16:colId xmlns:a16="http://schemas.microsoft.com/office/drawing/2014/main" val="6688743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15:15 - 15:25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(10 min.)</a:t>
                      </a:r>
                      <a:endParaRPr lang="nl-NL" sz="40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Introduction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(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plenary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)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Goal: 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Apply methods and standards for enhancing data Interoperability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3892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15:25 - 15:55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(30 min.)</a:t>
                      </a:r>
                      <a:endParaRPr lang="nl-NL" sz="40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Select a standard, e.g.,  from </a:t>
                      </a:r>
                      <a:r>
                        <a:rPr lang="en-US" sz="1600" b="1" i="0" u="sng" strike="noStrike" dirty="0">
                          <a:solidFill>
                            <a:srgbClr val="1155CC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HL7 FHIR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OMOP-CDM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, or </a:t>
                      </a:r>
                      <a:r>
                        <a:rPr lang="en-US" sz="1600" b="1" i="0" u="sng" strike="noStrike" dirty="0" err="1">
                          <a:solidFill>
                            <a:srgbClr val="1155CC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openEHR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(in groups)</a:t>
                      </a:r>
                      <a:endParaRPr lang="en-US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Participants pick a set of data elements (about 10 to 20) (10 min)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Participants group these data elements by “semantic similarity” (10 min)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Participants discuss what data elements would fit where into the selected model (10 min)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535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15:55 - 16:15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(20 min.)</a:t>
                      </a:r>
                      <a:endParaRPr lang="nl-NL" sz="40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Interoperability of models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(in groups)</a:t>
                      </a:r>
                      <a:endParaRPr lang="en-US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Groups are paired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Each pair discusses the grouping and the placement of groups in the selected models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Based on commonalities and differences, groups define lessons learnt and questions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233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16:15 - 17:00</a:t>
                      </a:r>
                      <a:endParaRPr lang="nl-NL" sz="4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(45 min.)</a:t>
                      </a:r>
                      <a:endParaRPr lang="nl-NL" sz="400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Summary of group findings &amp; discussion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(plenary)</a:t>
                      </a:r>
                      <a:endParaRPr lang="en-US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Which are the lessons learnt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Which questions remain?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4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3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217B95-7CCD-A308-8D94-BA20DE4E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practice</a:t>
            </a:r>
            <a:endParaRPr lang="nl-NL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232A924-5B26-FB56-2AC3-83D272FDA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8830"/>
            <a:ext cx="6882066" cy="3871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4A97FA-E905-7C01-8631-BACAEAE94C96}"/>
              </a:ext>
            </a:extLst>
          </p:cNvPr>
          <p:cNvSpPr txBox="1"/>
          <p:nvPr/>
        </p:nvSpPr>
        <p:spPr>
          <a:xfrm>
            <a:off x="1102497" y="5399991"/>
            <a:ext cx="63534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Data Sharing and Management Snafu in 3 Short Acts - YouTube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88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22C0-ECFB-F8BF-851C-2E07FAAC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– introduction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2B441-AD27-9923-7971-36AD4A13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Select a standard, e.g.,  from </a:t>
            </a:r>
            <a:r>
              <a:rPr lang="en-US" dirty="0">
                <a:hlinkClick r:id="rId2"/>
              </a:rPr>
              <a:t>HL7 FHIR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OMOP-CDM</a:t>
            </a:r>
            <a:r>
              <a:rPr lang="en-US" dirty="0"/>
              <a:t>, or </a:t>
            </a:r>
            <a:r>
              <a:rPr lang="en-US" dirty="0" err="1">
                <a:hlinkClick r:id="rId4"/>
              </a:rPr>
              <a:t>openEHR</a:t>
            </a:r>
            <a:r>
              <a:rPr lang="en-US" dirty="0"/>
              <a:t> (per table)</a:t>
            </a:r>
          </a:p>
          <a:p>
            <a:pPr lvl="1"/>
            <a:r>
              <a:rPr lang="en-US" dirty="0"/>
              <a:t>Browse the standard to understand what concepts are mentioned in it</a:t>
            </a:r>
          </a:p>
          <a:p>
            <a:r>
              <a:rPr lang="en-US" dirty="0"/>
              <a:t>Participants pick a set of data elements (about 10 to 20) (10 min)</a:t>
            </a:r>
          </a:p>
          <a:p>
            <a:pPr lvl="1"/>
            <a:r>
              <a:rPr lang="en-US" dirty="0"/>
              <a:t>Select a set of data elements from your data set. Balance simple / common data elements and hard / specific data elements</a:t>
            </a:r>
          </a:p>
          <a:p>
            <a:r>
              <a:rPr lang="en-US" dirty="0"/>
              <a:t>Participants group these data elements by “semantic similarity” (10 min)</a:t>
            </a:r>
          </a:p>
          <a:p>
            <a:pPr lvl="1"/>
            <a:r>
              <a:rPr lang="en-US" dirty="0"/>
              <a:t>Determine what data elements are similar: e.g., demography, conditions, procedures, …</a:t>
            </a:r>
          </a:p>
          <a:p>
            <a:r>
              <a:rPr lang="en-US" dirty="0"/>
              <a:t>Participants discuss what data elements would fit where into the selected model (10 min)</a:t>
            </a:r>
          </a:p>
          <a:p>
            <a:pPr lvl="1"/>
            <a:r>
              <a:rPr lang="en-US" dirty="0"/>
              <a:t>Explore the selected model and see where the data elements could “fit”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29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7057-85AB-DA83-ABF4-D511FE35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- outcomes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1A77-C2CE-B2FB-AE9F-931EE234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1632" cy="4351338"/>
          </a:xfrm>
        </p:spPr>
        <p:txBody>
          <a:bodyPr/>
          <a:lstStyle/>
          <a:p>
            <a:r>
              <a:rPr lang="en-GB" dirty="0"/>
              <a:t>Data set: [name of your data set]</a:t>
            </a:r>
          </a:p>
          <a:p>
            <a:r>
              <a:rPr lang="en-GB" dirty="0"/>
              <a:t>Standard: [HL7 FHIR / OMOP-CDM / </a:t>
            </a:r>
            <a:r>
              <a:rPr lang="en-GB" dirty="0" err="1"/>
              <a:t>openEHR</a:t>
            </a:r>
            <a:r>
              <a:rPr lang="en-GB" dirty="0"/>
              <a:t> / (other?) ]</a:t>
            </a:r>
          </a:p>
          <a:p>
            <a:r>
              <a:rPr lang="en-GB" dirty="0"/>
              <a:t>List of data elements with corresponding fit in standard</a:t>
            </a:r>
          </a:p>
          <a:p>
            <a:pPr lvl="1"/>
            <a:r>
              <a:rPr lang="en-GB" dirty="0"/>
              <a:t>E.g., </a:t>
            </a:r>
          </a:p>
          <a:p>
            <a:pPr lvl="2"/>
            <a:r>
              <a:rPr lang="en-GB" dirty="0"/>
              <a:t>date of birth = </a:t>
            </a:r>
            <a:r>
              <a:rPr lang="en-GB" dirty="0" err="1"/>
              <a:t>FHIR:Patient.birthdate</a:t>
            </a:r>
            <a:endParaRPr lang="en-GB" dirty="0"/>
          </a:p>
          <a:p>
            <a:pPr lvl="2"/>
            <a:r>
              <a:rPr lang="en-GB" dirty="0"/>
              <a:t>Sickle cell disease = </a:t>
            </a:r>
            <a:r>
              <a:rPr lang="en-GB" dirty="0" err="1"/>
              <a:t>OMOP:Condition_occurrence.CONDITION_TYPE_CONCEPT_ID</a:t>
            </a:r>
            <a:endParaRPr lang="en-GB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5288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6413D6-C712-0921-25E4-744D50A2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Exercise: </a:t>
            </a:r>
            <a:r>
              <a:rPr lang="en-US" sz="4000" dirty="0"/>
              <a:t>Conceptual modeling of a subset</a:t>
            </a:r>
            <a:br>
              <a:rPr lang="en-US" sz="4000" dirty="0"/>
            </a:br>
            <a:r>
              <a:rPr lang="en-US" sz="4000" dirty="0"/>
              <a:t>of data elements</a:t>
            </a:r>
            <a:endParaRPr lang="nl-NL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14BF9E-627E-6957-48B3-9CBECBC13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95692"/>
              </p:ext>
            </p:extLst>
          </p:nvPr>
        </p:nvGraphicFramePr>
        <p:xfrm>
          <a:off x="838200" y="1825625"/>
          <a:ext cx="10515600" cy="4409440"/>
        </p:xfrm>
        <a:graphic>
          <a:graphicData uri="http://schemas.openxmlformats.org/drawingml/2006/table">
            <a:tbl>
              <a:tblPr/>
              <a:tblGrid>
                <a:gridCol w="1554632">
                  <a:extLst>
                    <a:ext uri="{9D8B030D-6E8A-4147-A177-3AD203B41FA5}">
                      <a16:colId xmlns:a16="http://schemas.microsoft.com/office/drawing/2014/main" val="3280214153"/>
                    </a:ext>
                  </a:extLst>
                </a:gridCol>
                <a:gridCol w="8419467">
                  <a:extLst>
                    <a:ext uri="{9D8B030D-6E8A-4147-A177-3AD203B41FA5}">
                      <a16:colId xmlns:a16="http://schemas.microsoft.com/office/drawing/2014/main" val="2893390601"/>
                    </a:ext>
                  </a:extLst>
                </a:gridCol>
                <a:gridCol w="541501">
                  <a:extLst>
                    <a:ext uri="{9D8B030D-6E8A-4147-A177-3AD203B41FA5}">
                      <a16:colId xmlns:a16="http://schemas.microsoft.com/office/drawing/2014/main" val="6688743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15:15 - 15:25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(10 min.)</a:t>
                      </a:r>
                      <a:endParaRPr lang="nl-NL" sz="40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Introduction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(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plenary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)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Goal: 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Apply methods and standards for enhancing data Interoperability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3892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15:25 - 15:55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(30 min.)</a:t>
                      </a:r>
                      <a:endParaRPr lang="nl-NL" sz="40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Select a standard, e.g.,  from </a:t>
                      </a:r>
                      <a:r>
                        <a:rPr lang="en-US" sz="1600" b="1" i="0" u="sng" strike="noStrike" dirty="0">
                          <a:solidFill>
                            <a:srgbClr val="1155CC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HL7 FHIR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OMOP-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CDM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,or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</a:t>
                      </a:r>
                      <a:r>
                        <a:rPr lang="en-US" sz="1600" b="1" i="0" u="sng" strike="noStrike" dirty="0" err="1">
                          <a:solidFill>
                            <a:srgbClr val="1155CC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openEHR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(in groups)</a:t>
                      </a:r>
                      <a:endParaRPr lang="en-US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Participants pick a set of data elements (about 10 to 20) (10 min)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Participants group these data elements by “semantic similarity” (10 min)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Participants discuss what data elements would fit where into the selected model (10 min)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535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15:55 - 16:15</a:t>
                      </a:r>
                      <a:endParaRPr lang="nl-NL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(20 min.)</a:t>
                      </a:r>
                      <a:endParaRPr lang="nl-NL" sz="40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Interoperability of models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 (in groups)</a:t>
                      </a:r>
                      <a:endParaRPr lang="en-US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Groups are paired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Each pair discusses the grouping and the placement of groups in the selected models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Based on commonalities and differences, groups define lessons learnt and questions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233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16:15 - 17:00</a:t>
                      </a:r>
                      <a:endParaRPr lang="nl-NL" sz="4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(45 min.)</a:t>
                      </a:r>
                      <a:endParaRPr lang="nl-NL" sz="400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Summary of group findings &amp; discussion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(plenary)</a:t>
                      </a:r>
                      <a:endParaRPr lang="en-US" sz="40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Which are the lessons learnt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Which questions remain?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4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61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F2C274-066C-B306-2F08-D31E9912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Interoperability</a:t>
            </a:r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AA7A-7BA3-5D07-1B71-FEE976C6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	Inter	-	opera		-	ability 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[between each other] [work] [ability]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=	Ability to work together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BA6B2-A8A3-F875-D690-233CC5B54DF0}"/>
              </a:ext>
            </a:extLst>
          </p:cNvPr>
          <p:cNvSpPr txBox="1"/>
          <p:nvPr/>
        </p:nvSpPr>
        <p:spPr>
          <a:xfrm>
            <a:off x="7475815" y="2482195"/>
            <a:ext cx="387798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3600" dirty="0">
                <a:solidFill>
                  <a:srgbClr val="001989"/>
                </a:solidFill>
                <a:latin typeface="Phosphor" pitchFamily="2" charset="0"/>
              </a:rPr>
              <a:t>		 </a:t>
            </a:r>
          </a:p>
          <a:p>
            <a:endParaRPr lang="nl-NL" sz="3600" dirty="0">
              <a:solidFill>
                <a:srgbClr val="001989"/>
              </a:solidFill>
              <a:latin typeface="Phosphor" pitchFamily="2" charset="0"/>
            </a:endParaRPr>
          </a:p>
          <a:p>
            <a:endParaRPr lang="nl-NL" sz="3600" dirty="0">
              <a:solidFill>
                <a:srgbClr val="001989"/>
              </a:solidFill>
              <a:latin typeface="Phosphor" pitchFamily="2" charset="0"/>
            </a:endParaRPr>
          </a:p>
          <a:p>
            <a:endParaRPr lang="nl-NL" sz="3600" dirty="0">
              <a:solidFill>
                <a:srgbClr val="001989"/>
              </a:solidFill>
              <a:latin typeface="Phosphor" pitchFamily="2" charset="0"/>
            </a:endParaRPr>
          </a:p>
          <a:p>
            <a:endParaRPr lang="nl-NL" sz="3600" dirty="0">
              <a:solidFill>
                <a:srgbClr val="001989"/>
              </a:solidFill>
              <a:latin typeface="Phosphor" pitchFamily="2" charset="0"/>
            </a:endParaRPr>
          </a:p>
          <a:p>
            <a:r>
              <a:rPr lang="nl-NL" sz="3600" dirty="0">
                <a:solidFill>
                  <a:srgbClr val="001989"/>
                </a:solidFill>
                <a:latin typeface="Phosphor" pitchFamily="2" charset="0"/>
              </a:rPr>
              <a:t>		</a:t>
            </a:r>
            <a:endParaRPr lang="nl-NL" sz="3600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1B2681D-81B7-3CB3-C077-C6F7F4FD1C7A}"/>
              </a:ext>
            </a:extLst>
          </p:cNvPr>
          <p:cNvSpPr/>
          <p:nvPr/>
        </p:nvSpPr>
        <p:spPr>
          <a:xfrm>
            <a:off x="8748074" y="2771482"/>
            <a:ext cx="1517716" cy="226243"/>
          </a:xfrm>
          <a:prstGeom prst="leftRightArrow">
            <a:avLst/>
          </a:prstGeom>
          <a:solidFill>
            <a:srgbClr val="001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989"/>
              </a:solidFill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98CC1E3-8A27-5B06-71EC-DAC1E2DE7994}"/>
              </a:ext>
            </a:extLst>
          </p:cNvPr>
          <p:cNvSpPr/>
          <p:nvPr/>
        </p:nvSpPr>
        <p:spPr>
          <a:xfrm>
            <a:off x="8655949" y="5403129"/>
            <a:ext cx="1517716" cy="226243"/>
          </a:xfrm>
          <a:prstGeom prst="leftRightArrow">
            <a:avLst/>
          </a:prstGeom>
          <a:solidFill>
            <a:srgbClr val="001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989"/>
              </a:solidFill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53D76BF3-DEA5-6395-D512-E83688CF7B91}"/>
              </a:ext>
            </a:extLst>
          </p:cNvPr>
          <p:cNvSpPr/>
          <p:nvPr/>
        </p:nvSpPr>
        <p:spPr>
          <a:xfrm rot="5400000">
            <a:off x="7231930" y="4077234"/>
            <a:ext cx="1517716" cy="226243"/>
          </a:xfrm>
          <a:prstGeom prst="leftRightArrow">
            <a:avLst/>
          </a:prstGeom>
          <a:solidFill>
            <a:srgbClr val="001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989"/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4280AA52-322B-5FC6-4393-EB0E7193D3C1}"/>
              </a:ext>
            </a:extLst>
          </p:cNvPr>
          <p:cNvSpPr/>
          <p:nvPr/>
        </p:nvSpPr>
        <p:spPr>
          <a:xfrm rot="5400000">
            <a:off x="10002036" y="4074737"/>
            <a:ext cx="1517716" cy="226243"/>
          </a:xfrm>
          <a:prstGeom prst="leftRightArrow">
            <a:avLst/>
          </a:prstGeom>
          <a:solidFill>
            <a:srgbClr val="001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989"/>
              </a:solidFill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7F07F00-A1F7-E844-3158-A141F9A76DC4}"/>
              </a:ext>
            </a:extLst>
          </p:cNvPr>
          <p:cNvSpPr/>
          <p:nvPr/>
        </p:nvSpPr>
        <p:spPr>
          <a:xfrm rot="2700000">
            <a:off x="8324282" y="4138168"/>
            <a:ext cx="2103120" cy="226243"/>
          </a:xfrm>
          <a:prstGeom prst="leftRightArrow">
            <a:avLst/>
          </a:prstGeom>
          <a:solidFill>
            <a:srgbClr val="001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989"/>
              </a:solidFill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AEEFD470-C752-1AD3-041F-26F6A52D89FB}"/>
              </a:ext>
            </a:extLst>
          </p:cNvPr>
          <p:cNvSpPr/>
          <p:nvPr/>
        </p:nvSpPr>
        <p:spPr>
          <a:xfrm rot="18900000">
            <a:off x="8390675" y="4138167"/>
            <a:ext cx="2103120" cy="226243"/>
          </a:xfrm>
          <a:prstGeom prst="leftRightArrow">
            <a:avLst/>
          </a:prstGeom>
          <a:solidFill>
            <a:srgbClr val="001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740C-F120-9D91-5B6C-4CA0ABD5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What: Interoperability layers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CD69-3A2A-BB24-2F3C-8AA2BA28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“5-star linked open data”</a:t>
            </a:r>
            <a:endParaRPr lang="nl-NL"/>
          </a:p>
        </p:txBody>
      </p:sp>
      <p:pic>
        <p:nvPicPr>
          <p:cNvPr id="4" name="Picture 2" descr="5-star steps by example | Datos abiertos, Inventores, Esquemas">
            <a:extLst>
              <a:ext uri="{FF2B5EF4-FFF2-40B4-BE49-F238E27FC236}">
                <a16:creationId xmlns:a16="http://schemas.microsoft.com/office/drawing/2014/main" id="{6E4803EB-6207-C8C9-B313-D3E5D4AA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35075"/>
            <a:ext cx="6477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7316EA-8A06-DA65-2C94-7FCFA27EEC91}"/>
              </a:ext>
            </a:extLst>
          </p:cNvPr>
          <p:cNvSpPr/>
          <p:nvPr/>
        </p:nvSpPr>
        <p:spPr>
          <a:xfrm>
            <a:off x="4501060" y="4988616"/>
            <a:ext cx="74613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1989"/>
                </a:solidFill>
              </a:rPr>
              <a:t>Open </a:t>
            </a:r>
            <a:r>
              <a:rPr lang="nl-NL" b="1" dirty="0" err="1">
                <a:solidFill>
                  <a:srgbClr val="001989"/>
                </a:solidFill>
              </a:rPr>
              <a:t>license</a:t>
            </a:r>
            <a:r>
              <a:rPr lang="nl-NL" b="1" dirty="0">
                <a:solidFill>
                  <a:srgbClr val="001989"/>
                </a:solidFill>
              </a:rPr>
              <a:t> </a:t>
            </a:r>
            <a:r>
              <a:rPr lang="nl-NL" b="1" dirty="0">
                <a:solidFill>
                  <a:srgbClr val="001989"/>
                </a:solidFill>
                <a:sym typeface="Wingdings" panose="05000000000000000000" pitchFamily="2" charset="2"/>
              </a:rPr>
              <a:t> </a:t>
            </a:r>
            <a:r>
              <a:rPr lang="nl-NL" b="1" dirty="0" err="1">
                <a:solidFill>
                  <a:srgbClr val="001989"/>
                </a:solidFill>
                <a:sym typeface="Wingdings" panose="05000000000000000000" pitchFamily="2" charset="2"/>
              </a:rPr>
              <a:t>structured</a:t>
            </a:r>
            <a:r>
              <a:rPr lang="nl-NL" b="1" dirty="0">
                <a:solidFill>
                  <a:srgbClr val="001989"/>
                </a:solidFill>
                <a:sym typeface="Wingdings" panose="05000000000000000000" pitchFamily="2" charset="2"/>
              </a:rPr>
              <a:t>  open format </a:t>
            </a:r>
            <a:r>
              <a:rPr lang="nl-NL" b="1" dirty="0">
                <a:solidFill>
                  <a:srgbClr val="D80000"/>
                </a:solidFill>
                <a:sym typeface="Wingdings" panose="05000000000000000000" pitchFamily="2" charset="2"/>
              </a:rPr>
              <a:t> URI-</a:t>
            </a:r>
            <a:r>
              <a:rPr lang="nl-NL" b="1" dirty="0" err="1">
                <a:solidFill>
                  <a:srgbClr val="D80000"/>
                </a:solidFill>
                <a:sym typeface="Wingdings" panose="05000000000000000000" pitchFamily="2" charset="2"/>
              </a:rPr>
              <a:t>based</a:t>
            </a:r>
            <a:r>
              <a:rPr lang="nl-NL" b="1" dirty="0">
                <a:solidFill>
                  <a:srgbClr val="D80000"/>
                </a:solidFill>
                <a:sym typeface="Wingdings" panose="05000000000000000000" pitchFamily="2" charset="2"/>
              </a:rPr>
              <a:t>  </a:t>
            </a:r>
            <a:r>
              <a:rPr lang="nl-NL" b="1" dirty="0" err="1">
                <a:solidFill>
                  <a:srgbClr val="D80000"/>
                </a:solidFill>
                <a:sym typeface="Wingdings" panose="05000000000000000000" pitchFamily="2" charset="2"/>
              </a:rPr>
              <a:t>linked</a:t>
            </a:r>
            <a:endParaRPr lang="nl-NL" b="1" dirty="0">
              <a:solidFill>
                <a:srgbClr val="D80000"/>
              </a:solidFill>
              <a:sym typeface="Wingdings" panose="05000000000000000000" pitchFamily="2" charset="2"/>
            </a:endParaRPr>
          </a:p>
          <a:p>
            <a:endParaRPr lang="nl-NL" b="1" dirty="0">
              <a:solidFill>
                <a:srgbClr val="D80000"/>
              </a:solidFill>
              <a:sym typeface="Wingdings" panose="05000000000000000000" pitchFamily="2" charset="2"/>
            </a:endParaRPr>
          </a:p>
          <a:p>
            <a:endParaRPr lang="nl-NL" b="1" dirty="0">
              <a:solidFill>
                <a:srgbClr val="D80000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D80000"/>
                </a:solidFill>
                <a:sym typeface="Wingdings" panose="05000000000000000000" pitchFamily="2" charset="2"/>
              </a:rPr>
              <a:t>	</a:t>
            </a:r>
            <a:r>
              <a:rPr lang="nl-NL" b="1" dirty="0" err="1">
                <a:solidFill>
                  <a:srgbClr val="001989"/>
                </a:solidFill>
                <a:sym typeface="Wingdings" panose="05000000000000000000" pitchFamily="2" charset="2"/>
              </a:rPr>
              <a:t>Syntactic</a:t>
            </a:r>
            <a:r>
              <a:rPr lang="nl-NL" b="1" dirty="0">
                <a:solidFill>
                  <a:srgbClr val="001989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rgbClr val="001989"/>
                </a:solidFill>
                <a:sym typeface="Wingdings" panose="05000000000000000000" pitchFamily="2" charset="2"/>
              </a:rPr>
              <a:t>interoperability</a:t>
            </a:r>
            <a:r>
              <a:rPr lang="nl-NL" b="1" dirty="0">
                <a:solidFill>
                  <a:srgbClr val="001989"/>
                </a:solidFill>
                <a:sym typeface="Wingdings" panose="05000000000000000000" pitchFamily="2" charset="2"/>
              </a:rPr>
              <a:t> /</a:t>
            </a:r>
            <a:r>
              <a:rPr lang="nl-NL" b="1" dirty="0">
                <a:solidFill>
                  <a:srgbClr val="D80000"/>
                </a:solidFill>
                <a:sym typeface="Wingdings" panose="05000000000000000000" pitchFamily="2" charset="2"/>
              </a:rPr>
              <a:t>	</a:t>
            </a:r>
            <a:r>
              <a:rPr lang="nl-NL" b="1" dirty="0" err="1">
                <a:solidFill>
                  <a:srgbClr val="D80000"/>
                </a:solidFill>
                <a:sym typeface="Wingdings" panose="05000000000000000000" pitchFamily="2" charset="2"/>
              </a:rPr>
              <a:t>Semantic</a:t>
            </a:r>
            <a:r>
              <a:rPr lang="nl-NL" b="1" dirty="0">
                <a:solidFill>
                  <a:srgbClr val="D80000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rgbClr val="D80000"/>
                </a:solidFill>
                <a:sym typeface="Wingdings" panose="05000000000000000000" pitchFamily="2" charset="2"/>
              </a:rPr>
              <a:t>interoperability</a:t>
            </a:r>
            <a:endParaRPr lang="nl-NL" b="1" dirty="0">
              <a:solidFill>
                <a:srgbClr val="D8000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D80000"/>
                </a:solidFill>
              </a:rPr>
              <a:t>		</a:t>
            </a:r>
            <a:r>
              <a:rPr lang="nl-NL" b="1" dirty="0">
                <a:solidFill>
                  <a:srgbClr val="001989"/>
                </a:solidFill>
                <a:sym typeface="Wingdings" panose="05000000000000000000" pitchFamily="2" charset="2"/>
              </a:rPr>
              <a:t> Accessibility</a:t>
            </a:r>
            <a:endParaRPr lang="en-US" b="1" dirty="0">
              <a:solidFill>
                <a:srgbClr val="D8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52B7B53-85EA-4C09-1710-712BD4675914}"/>
              </a:ext>
            </a:extLst>
          </p:cNvPr>
          <p:cNvSpPr/>
          <p:nvPr/>
        </p:nvSpPr>
        <p:spPr>
          <a:xfrm rot="5400000">
            <a:off x="6519861" y="3398030"/>
            <a:ext cx="523875" cy="4381500"/>
          </a:xfrm>
          <a:prstGeom prst="rightBrace">
            <a:avLst/>
          </a:prstGeom>
          <a:ln>
            <a:solidFill>
              <a:srgbClr val="0019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25D4F7F-5AED-9EB6-9F86-A4CB8BC41CAC}"/>
              </a:ext>
            </a:extLst>
          </p:cNvPr>
          <p:cNvSpPr/>
          <p:nvPr/>
        </p:nvSpPr>
        <p:spPr>
          <a:xfrm rot="5400000">
            <a:off x="9986977" y="4426717"/>
            <a:ext cx="523875" cy="2324130"/>
          </a:xfrm>
          <a:prstGeom prst="rightBrace">
            <a:avLst/>
          </a:prstGeom>
          <a:ln>
            <a:solidFill>
              <a:srgbClr val="D8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01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D11F-3558-DA20-C957-984C76A3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Interoperability Principles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0F25-FFE6-1744-EA6D-6016B504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Interoperable</a:t>
            </a:r>
            <a:br>
              <a:rPr lang="en-US" dirty="0"/>
            </a:br>
            <a:r>
              <a:rPr lang="en-US" dirty="0"/>
              <a:t>The data usually need to be integrated with other data. In addition, the data need to interoperate with applications or workflows for analysis, storage, and processing.</a:t>
            </a:r>
          </a:p>
          <a:p>
            <a:r>
              <a:rPr lang="en-US" dirty="0">
                <a:solidFill>
                  <a:srgbClr val="001989"/>
                </a:solidFill>
              </a:rPr>
              <a:t>I1. Data and metadata use a formal, accessible, shared, and broadly applicable language for knowledge representation</a:t>
            </a:r>
          </a:p>
          <a:p>
            <a:r>
              <a:rPr lang="en-US" dirty="0">
                <a:solidFill>
                  <a:srgbClr val="001989"/>
                </a:solidFill>
              </a:rPr>
              <a:t>I2. Data and metadata use vocabularies that follow FAIR principles</a:t>
            </a:r>
          </a:p>
          <a:p>
            <a:r>
              <a:rPr lang="en-US" dirty="0">
                <a:solidFill>
                  <a:srgbClr val="001989"/>
                </a:solidFill>
              </a:rPr>
              <a:t>I3. Data and metadata include qualified references to other (meta)data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2EF7F-4613-F303-71EA-DEFBBF144F4F}"/>
              </a:ext>
            </a:extLst>
          </p:cNvPr>
          <p:cNvSpPr txBox="1"/>
          <p:nvPr/>
        </p:nvSpPr>
        <p:spPr>
          <a:xfrm>
            <a:off x="7317045" y="5807631"/>
            <a:ext cx="4855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nl-NL" dirty="0">
                <a:hlinkClick r:id="rId2"/>
              </a:rPr>
              <a:t>https://www.go-fair.org/fair-principles/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27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7C79-CB02-B43F-FC31-FB9DABB1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0" u="none" strike="noStrike">
                <a:effectLst/>
              </a:rPr>
              <a:t>I1. Data and metadata use a formal, accessible, shared,</a:t>
            </a:r>
            <a:br>
              <a:rPr lang="en-US" sz="2800" i="0" u="none" strike="noStrike">
                <a:effectLst/>
              </a:rPr>
            </a:br>
            <a:r>
              <a:rPr lang="en-US" sz="2800" i="0" u="none" strike="noStrike">
                <a:effectLst/>
              </a:rPr>
              <a:t>      and broadly applicable language </a:t>
            </a:r>
            <a:r>
              <a:rPr lang="en-US" sz="2800" b="1" i="0" u="none" strike="noStrike">
                <a:effectLst/>
              </a:rPr>
              <a:t>for knowledge representation</a:t>
            </a:r>
            <a:endParaRPr lang="nl-NL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6D63-5E02-2DFE-1422-9AD13342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Knowledge representation ~ ontologies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29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6AA3-F33B-3942-8B04-8334075B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Ontologies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F1BE-8B49-B5DC-95B5-07A95100A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Also called: Controlled Vocabularies, thesauri, terminologies, …</a:t>
            </a:r>
          </a:p>
          <a:p>
            <a:r>
              <a:rPr lang="en-GB"/>
              <a:t>For example:</a:t>
            </a:r>
          </a:p>
          <a:p>
            <a:pPr lvl="1"/>
            <a:r>
              <a:rPr lang="en-GB"/>
              <a:t>ORDO – </a:t>
            </a:r>
            <a:r>
              <a:rPr lang="en-GB" err="1"/>
              <a:t>Orphanet</a:t>
            </a:r>
            <a:r>
              <a:rPr lang="en-GB"/>
              <a:t> Rare Disease Ontology</a:t>
            </a:r>
          </a:p>
          <a:p>
            <a:pPr lvl="1"/>
            <a:r>
              <a:rPr lang="en-GB"/>
              <a:t>SNOMED CT</a:t>
            </a:r>
          </a:p>
          <a:p>
            <a:pPr lvl="1"/>
            <a:r>
              <a:rPr lang="en-GB"/>
              <a:t>Mondo Disease ontology</a:t>
            </a:r>
          </a:p>
          <a:p>
            <a:pPr lvl="1"/>
            <a:r>
              <a:rPr lang="en-GB"/>
              <a:t>HPO – Human Phenotype Ontology</a:t>
            </a:r>
          </a:p>
          <a:p>
            <a:pPr lvl="1"/>
            <a:r>
              <a:rPr lang="en-GB"/>
              <a:t>GO – Gene Ontology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81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D739-346F-40EB-614E-00B1C657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 – main purposes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C100-420D-4FCB-0354-C410C625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Encoding</a:t>
            </a:r>
          </a:p>
          <a:p>
            <a:pPr lvl="1"/>
            <a:r>
              <a:rPr lang="en-US" sz="2800"/>
              <a:t>A unique identifier (per ontology) to represent entity types (concepts; data elements /  properties)</a:t>
            </a:r>
          </a:p>
          <a:p>
            <a:r>
              <a:rPr lang="en-US" sz="3200"/>
              <a:t>Describing</a:t>
            </a:r>
          </a:p>
          <a:p>
            <a:pPr lvl="1"/>
            <a:r>
              <a:rPr lang="en-US" sz="2800" b="1">
                <a:solidFill>
                  <a:srgbClr val="001989"/>
                </a:solidFill>
              </a:rPr>
              <a:t>Human</a:t>
            </a:r>
            <a:r>
              <a:rPr lang="en-US" sz="2800"/>
              <a:t>-readable labels (names, synonyms) in (m)any languages</a:t>
            </a:r>
          </a:p>
          <a:p>
            <a:pPr lvl="1"/>
            <a:r>
              <a:rPr lang="en-US" sz="2800" b="1">
                <a:solidFill>
                  <a:srgbClr val="D80000"/>
                </a:solidFill>
              </a:rPr>
              <a:t>Machine</a:t>
            </a:r>
            <a:r>
              <a:rPr lang="en-US" sz="2800"/>
              <a:t>-readable properties and mappings to other </a:t>
            </a:r>
          </a:p>
          <a:p>
            <a:r>
              <a:rPr lang="en-US" sz="3200"/>
              <a:t>Ordering</a:t>
            </a:r>
          </a:p>
          <a:p>
            <a:pPr lvl="1"/>
            <a:r>
              <a:rPr lang="en-US" sz="2800"/>
              <a:t>Storage and retrieval at “arbitrary” level of detail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7714313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juj7ey8tmbp462du1tjnsewzmst7o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A86BBCF103844A873C2060FAC2A13" ma:contentTypeVersion="13" ma:contentTypeDescription="Create a new document." ma:contentTypeScope="" ma:versionID="15758fcdc67ca18dbc19feb6414d5e61">
  <xsd:schema xmlns:xsd="http://www.w3.org/2001/XMLSchema" xmlns:xs="http://www.w3.org/2001/XMLSchema" xmlns:p="http://schemas.microsoft.com/office/2006/metadata/properties" xmlns:ns2="020b2142-3b6a-4d77-a980-72bc25c55dc4" xmlns:ns3="eea07c24-2f23-412b-a96f-80c6c642b106" targetNamespace="http://schemas.microsoft.com/office/2006/metadata/properties" ma:root="true" ma:fieldsID="c71680c88e077293c190616b32bb1559" ns2:_="" ns3:_="">
    <xsd:import namespace="020b2142-3b6a-4d77-a980-72bc25c55dc4"/>
    <xsd:import namespace="eea07c24-2f23-412b-a96f-80c6c642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b2142-3b6a-4d77-a980-72bc25c5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caeb29-ee94-4090-b73b-ed25d3746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07c24-2f23-412b-a96f-80c6c642b1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1befcfd-0e69-47a0-b8e7-82519679f2e0}" ma:internalName="TaxCatchAll" ma:showField="CatchAllData" ma:web="eea07c24-2f23-412b-a96f-80c6c642b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a07c24-2f23-412b-a96f-80c6c642b106" xsi:nil="true"/>
    <lcf76f155ced4ddcb4097134ff3c332f xmlns="020b2142-3b6a-4d77-a980-72bc25c55dc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161629-09C0-4FF4-8470-5E1FBE8B7D33}">
  <ds:schemaRefs>
    <ds:schemaRef ds:uri="020b2142-3b6a-4d77-a980-72bc25c55dc4"/>
    <ds:schemaRef ds:uri="eea07c24-2f23-412b-a96f-80c6c642b1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35A92D-6D48-4D0C-9925-1650DC40B6DE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ea07c24-2f23-412b-a96f-80c6c642b106"/>
    <ds:schemaRef ds:uri="020b2142-3b6a-4d77-a980-72bc25c55dc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5B42EE-8702-4469-8F30-0C03D840E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1843</Words>
  <Application>Microsoft Office PowerPoint</Application>
  <PresentationFormat>Widescreen</PresentationFormat>
  <Paragraphs>297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Poppins</vt:lpstr>
      <vt:lpstr>Calibri</vt:lpstr>
      <vt:lpstr>Wingdings</vt:lpstr>
      <vt:lpstr>Phosphor</vt:lpstr>
      <vt:lpstr>Arial</vt:lpstr>
      <vt:lpstr>Aptos Display</vt:lpstr>
      <vt:lpstr>Office Theme</vt:lpstr>
      <vt:lpstr>FAIR Principles Training School </vt:lpstr>
      <vt:lpstr>Topic &amp; Learning Goals</vt:lpstr>
      <vt:lpstr>Current practice</vt:lpstr>
      <vt:lpstr>Interoperability</vt:lpstr>
      <vt:lpstr>What: Interoperability layers</vt:lpstr>
      <vt:lpstr>Interoperability Principles</vt:lpstr>
      <vt:lpstr>I1. Data and metadata use a formal, accessible, shared,       and broadly applicable language for knowledge representation</vt:lpstr>
      <vt:lpstr>Ontologies</vt:lpstr>
      <vt:lpstr>Ontologies – main purposes</vt:lpstr>
      <vt:lpstr>I1. Data and metadata use a formal, accessible, shared,       and broadly applicable language for knowledge representation</vt:lpstr>
      <vt:lpstr>I2. Data and metadata use vocabularies that follow FAIR principles</vt:lpstr>
      <vt:lpstr>I3. Data and metadata include qualified references        to other (meta)data</vt:lpstr>
      <vt:lpstr>Interoperability Principles</vt:lpstr>
      <vt:lpstr>One more thing: conceptual modelling</vt:lpstr>
      <vt:lpstr>Conceptual modelling</vt:lpstr>
      <vt:lpstr>Conceptual modelling</vt:lpstr>
      <vt:lpstr>Conceptual modelling</vt:lpstr>
      <vt:lpstr>Let’s make this concrete</vt:lpstr>
      <vt:lpstr>“Simple” cases</vt:lpstr>
      <vt:lpstr>“Patient status”?</vt:lpstr>
      <vt:lpstr>“Date of 1st contact with specialised centre”?</vt:lpstr>
      <vt:lpstr>Conceptual modelling - checklist</vt:lpstr>
      <vt:lpstr>Conceptual modelling - checklist</vt:lpstr>
      <vt:lpstr>Conceptual modelling - checklist</vt:lpstr>
      <vt:lpstr>Conceptual modelling - checklist</vt:lpstr>
      <vt:lpstr>Conceptual modelling - checklist</vt:lpstr>
      <vt:lpstr>Conceptual modelling - checklist</vt:lpstr>
      <vt:lpstr>Conceptual modelling - checklist</vt:lpstr>
      <vt:lpstr>Exercise: Conceptual modeling of a subset of data elements</vt:lpstr>
      <vt:lpstr>Exercise – introduction</vt:lpstr>
      <vt:lpstr>Exercise - outcomes</vt:lpstr>
      <vt:lpstr>Exercise: Conceptual modeling of a subset of data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Mikaella Kontopoulou</dc:creator>
  <cp:lastModifiedBy>Cornet, R. (Ronald)</cp:lastModifiedBy>
  <cp:revision>1</cp:revision>
  <dcterms:created xsi:type="dcterms:W3CDTF">2024-07-30T10:35:06Z</dcterms:created>
  <dcterms:modified xsi:type="dcterms:W3CDTF">2025-05-13T20:04:03Z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0x0101005E2A86BBCF103844A873C2060FAC2A13</vt:lpwstr>
  </property>
  <property fmtid="{D5CDD505-2E9C-101B-9397-08002B2CF9AE}" pid="3" name="MediaServiceImageTags">
    <vt:lpwstr/>
  </property>
</Properties>
</file>