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ink/ink2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257" r:id="rId5"/>
    <p:sldId id="260" r:id="rId6"/>
    <p:sldId id="258" r:id="rId7"/>
    <p:sldId id="259" r:id="rId8"/>
    <p:sldId id="889" r:id="rId9"/>
    <p:sldId id="890" r:id="rId10"/>
    <p:sldId id="891" r:id="rId11"/>
    <p:sldId id="1020" r:id="rId12"/>
    <p:sldId id="1310" r:id="rId13"/>
    <p:sldId id="1006" r:id="rId14"/>
    <p:sldId id="1023" r:id="rId15"/>
    <p:sldId id="1406" r:id="rId16"/>
    <p:sldId id="1037" r:id="rId17"/>
    <p:sldId id="1404" r:id="rId18"/>
    <p:sldId id="1402" r:id="rId19"/>
    <p:sldId id="1403" r:id="rId20"/>
    <p:sldId id="297" r:id="rId21"/>
    <p:sldId id="285" r:id="rId22"/>
    <p:sldId id="326" r:id="rId23"/>
    <p:sldId id="327" r:id="rId24"/>
    <p:sldId id="295" r:id="rId25"/>
    <p:sldId id="296" r:id="rId26"/>
    <p:sldId id="301" r:id="rId27"/>
    <p:sldId id="300" r:id="rId28"/>
    <p:sldId id="299" r:id="rId29"/>
    <p:sldId id="302" r:id="rId30"/>
    <p:sldId id="303" r:id="rId31"/>
    <p:sldId id="305" r:id="rId32"/>
    <p:sldId id="1400" r:id="rId33"/>
    <p:sldId id="1401" r:id="rId34"/>
    <p:sldId id="1411" r:id="rId35"/>
    <p:sldId id="312" r:id="rId36"/>
    <p:sldId id="308" r:id="rId37"/>
    <p:sldId id="309" r:id="rId38"/>
    <p:sldId id="315" r:id="rId39"/>
    <p:sldId id="1338" r:id="rId40"/>
    <p:sldId id="1405" r:id="rId41"/>
    <p:sldId id="1407" r:id="rId42"/>
    <p:sldId id="1412" r:id="rId43"/>
    <p:sldId id="317" r:id="rId44"/>
    <p:sldId id="318" r:id="rId45"/>
    <p:sldId id="319" r:id="rId46"/>
    <p:sldId id="321" r:id="rId47"/>
    <p:sldId id="1408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 - learning goals" id="{2669CAA7-B903-7A4F-AC3C-5B764D8460FF}">
          <p14:sldIdLst>
            <p14:sldId id="257"/>
            <p14:sldId id="260"/>
            <p14:sldId id="258"/>
            <p14:sldId id="259"/>
            <p14:sldId id="889"/>
            <p14:sldId id="890"/>
            <p14:sldId id="891"/>
            <p14:sldId id="1020"/>
            <p14:sldId id="1310"/>
            <p14:sldId id="1006"/>
            <p14:sldId id="1023"/>
            <p14:sldId id="1406"/>
            <p14:sldId id="1037"/>
            <p14:sldId id="1404"/>
          </p14:sldIdLst>
        </p14:section>
        <p14:section name="Mini lecture - FAIR Data Use example" id="{01888B8D-9F43-0940-8E36-BA6129B62FD2}">
          <p14:sldIdLst>
            <p14:sldId id="1402"/>
            <p14:sldId id="1403"/>
            <p14:sldId id="297"/>
            <p14:sldId id="285"/>
            <p14:sldId id="326"/>
            <p14:sldId id="327"/>
            <p14:sldId id="295"/>
            <p14:sldId id="296"/>
            <p14:sldId id="301"/>
            <p14:sldId id="300"/>
            <p14:sldId id="299"/>
            <p14:sldId id="302"/>
            <p14:sldId id="303"/>
            <p14:sldId id="305"/>
            <p14:sldId id="1400"/>
            <p14:sldId id="1401"/>
            <p14:sldId id="1411"/>
            <p14:sldId id="312"/>
            <p14:sldId id="308"/>
            <p14:sldId id="309"/>
            <p14:sldId id="315"/>
            <p14:sldId id="1338"/>
            <p14:sldId id="1405"/>
            <p14:sldId id="1407"/>
            <p14:sldId id="1412"/>
            <p14:sldId id="317"/>
            <p14:sldId id="318"/>
            <p14:sldId id="319"/>
            <p14:sldId id="321"/>
            <p14:sldId id="140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HLUEL Dilem" initials="RD" lastIdx="2" clrIdx="0">
    <p:extLst>
      <p:ext uri="{19B8F6BF-5375-455C-9EA6-DF929625EA0E}">
        <p15:presenceInfo xmlns:p15="http://schemas.microsoft.com/office/powerpoint/2012/main" userId="S::dilemr@cing.ac.cy::94a67656-b15c-4e57-a427-d1f0268e7ee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C21F73-BECB-BC46-8D98-7C4C8C84C205}" v="244" dt="2025-05-13T07:09:13.8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os, M. (HG)" userId="9d213bd0-7695-43b6-9db3-4a2d381dce49" providerId="ADAL" clId="{1EC21F73-BECB-BC46-8D98-7C4C8C84C205}"/>
    <pc:docChg chg="undo custSel addSld delSld modSld sldOrd addSection delSection modSection">
      <pc:chgData name="Roos, M. (HG)" userId="9d213bd0-7695-43b6-9db3-4a2d381dce49" providerId="ADAL" clId="{1EC21F73-BECB-BC46-8D98-7C4C8C84C205}" dt="2025-05-13T07:09:13.831" v="2844" actId="14100"/>
      <pc:docMkLst>
        <pc:docMk/>
      </pc:docMkLst>
      <pc:sldChg chg="ord">
        <pc:chgData name="Roos, M. (HG)" userId="9d213bd0-7695-43b6-9db3-4a2d381dce49" providerId="ADAL" clId="{1EC21F73-BECB-BC46-8D98-7C4C8C84C205}" dt="2025-05-13T05:44:17.116" v="780" actId="20578"/>
        <pc:sldMkLst>
          <pc:docMk/>
          <pc:sldMk cId="744914530" sldId="257"/>
        </pc:sldMkLst>
      </pc:sldChg>
      <pc:sldChg chg="modSp mod ord">
        <pc:chgData name="Roos, M. (HG)" userId="9d213bd0-7695-43b6-9db3-4a2d381dce49" providerId="ADAL" clId="{1EC21F73-BECB-BC46-8D98-7C4C8C84C205}" dt="2025-05-13T06:24:25.752" v="1938" actId="20577"/>
        <pc:sldMkLst>
          <pc:docMk/>
          <pc:sldMk cId="2574809859" sldId="258"/>
        </pc:sldMkLst>
        <pc:spChg chg="mod">
          <ac:chgData name="Roos, M. (HG)" userId="9d213bd0-7695-43b6-9db3-4a2d381dce49" providerId="ADAL" clId="{1EC21F73-BECB-BC46-8D98-7C4C8C84C205}" dt="2025-05-13T06:24:25.752" v="1938" actId="20577"/>
          <ac:spMkLst>
            <pc:docMk/>
            <pc:sldMk cId="2574809859" sldId="258"/>
            <ac:spMk id="3" creationId="{F1794478-9A6F-DE45-D74A-36D7C291395C}"/>
          </ac:spMkLst>
        </pc:spChg>
      </pc:sldChg>
      <pc:sldChg chg="modSp mod ord">
        <pc:chgData name="Roos, M. (HG)" userId="9d213bd0-7695-43b6-9db3-4a2d381dce49" providerId="ADAL" clId="{1EC21F73-BECB-BC46-8D98-7C4C8C84C205}" dt="2025-05-13T06:27:01.744" v="2111" actId="20577"/>
        <pc:sldMkLst>
          <pc:docMk/>
          <pc:sldMk cId="2500829716" sldId="259"/>
        </pc:sldMkLst>
        <pc:spChg chg="mod">
          <ac:chgData name="Roos, M. (HG)" userId="9d213bd0-7695-43b6-9db3-4a2d381dce49" providerId="ADAL" clId="{1EC21F73-BECB-BC46-8D98-7C4C8C84C205}" dt="2025-05-13T06:27:01.744" v="2111" actId="20577"/>
          <ac:spMkLst>
            <pc:docMk/>
            <pc:sldMk cId="2500829716" sldId="259"/>
            <ac:spMk id="3" creationId="{F15F26F4-6263-C72E-49EA-477220C6EF40}"/>
          </ac:spMkLst>
        </pc:spChg>
      </pc:sldChg>
      <pc:sldChg chg="modSp mod ord">
        <pc:chgData name="Roos, M. (HG)" userId="9d213bd0-7695-43b6-9db3-4a2d381dce49" providerId="ADAL" clId="{1EC21F73-BECB-BC46-8D98-7C4C8C84C205}" dt="2025-05-13T06:27:32.411" v="2112" actId="20577"/>
        <pc:sldMkLst>
          <pc:docMk/>
          <pc:sldMk cId="1440189618" sldId="260"/>
        </pc:sldMkLst>
        <pc:spChg chg="mod">
          <ac:chgData name="Roos, M. (HG)" userId="9d213bd0-7695-43b6-9db3-4a2d381dce49" providerId="ADAL" clId="{1EC21F73-BECB-BC46-8D98-7C4C8C84C205}" dt="2025-05-13T05:51:22.800" v="924" actId="20577"/>
          <ac:spMkLst>
            <pc:docMk/>
            <pc:sldMk cId="1440189618" sldId="260"/>
            <ac:spMk id="2" creationId="{4EC47099-F808-B0A9-F881-ED93A16D6BC4}"/>
          </ac:spMkLst>
        </pc:spChg>
        <pc:spChg chg="mod">
          <ac:chgData name="Roos, M. (HG)" userId="9d213bd0-7695-43b6-9db3-4a2d381dce49" providerId="ADAL" clId="{1EC21F73-BECB-BC46-8D98-7C4C8C84C205}" dt="2025-05-13T06:27:32.411" v="2112" actId="20577"/>
          <ac:spMkLst>
            <pc:docMk/>
            <pc:sldMk cId="1440189618" sldId="260"/>
            <ac:spMk id="3" creationId="{A454F897-8A26-4450-1B57-2F58E91C7155}"/>
          </ac:spMkLst>
        </pc:spChg>
      </pc:sldChg>
      <pc:sldChg chg="modSp mod">
        <pc:chgData name="Roos, M. (HG)" userId="9d213bd0-7695-43b6-9db3-4a2d381dce49" providerId="ADAL" clId="{1EC21F73-BECB-BC46-8D98-7C4C8C84C205}" dt="2025-05-12T22:20:35.509" v="79" actId="14100"/>
        <pc:sldMkLst>
          <pc:docMk/>
          <pc:sldMk cId="3632696495" sldId="295"/>
        </pc:sldMkLst>
        <pc:spChg chg="mod">
          <ac:chgData name="Roos, M. (HG)" userId="9d213bd0-7695-43b6-9db3-4a2d381dce49" providerId="ADAL" clId="{1EC21F73-BECB-BC46-8D98-7C4C8C84C205}" dt="2025-05-12T22:20:35.509" v="79" actId="14100"/>
          <ac:spMkLst>
            <pc:docMk/>
            <pc:sldMk cId="3632696495" sldId="295"/>
            <ac:spMk id="3" creationId="{320EB703-3EA5-03BA-FAE0-D6B77B6051A7}"/>
          </ac:spMkLst>
        </pc:spChg>
      </pc:sldChg>
      <pc:sldChg chg="addSp delSp modSp mod">
        <pc:chgData name="Roos, M. (HG)" userId="9d213bd0-7695-43b6-9db3-4a2d381dce49" providerId="ADAL" clId="{1EC21F73-BECB-BC46-8D98-7C4C8C84C205}" dt="2025-05-13T06:32:25.278" v="2120" actId="20577"/>
        <pc:sldMkLst>
          <pc:docMk/>
          <pc:sldMk cId="2706319129" sldId="296"/>
        </pc:sldMkLst>
        <pc:spChg chg="mod">
          <ac:chgData name="Roos, M. (HG)" userId="9d213bd0-7695-43b6-9db3-4a2d381dce49" providerId="ADAL" clId="{1EC21F73-BECB-BC46-8D98-7C4C8C84C205}" dt="2025-05-13T06:32:25.278" v="2120" actId="20577"/>
          <ac:spMkLst>
            <pc:docMk/>
            <pc:sldMk cId="2706319129" sldId="296"/>
            <ac:spMk id="4" creationId="{BD8B11EA-B78C-DDD4-9CBC-B95FD32918AD}"/>
          </ac:spMkLst>
        </pc:spChg>
        <pc:grpChg chg="add mod">
          <ac:chgData name="Roos, M. (HG)" userId="9d213bd0-7695-43b6-9db3-4a2d381dce49" providerId="ADAL" clId="{1EC21F73-BECB-BC46-8D98-7C4C8C84C205}" dt="2025-05-13T06:32:09.907" v="2117"/>
          <ac:grpSpMkLst>
            <pc:docMk/>
            <pc:sldMk cId="2706319129" sldId="296"/>
            <ac:grpSpMk id="5" creationId="{104DF9F8-17E8-9C90-2B0B-B777F6453B93}"/>
          </ac:grpSpMkLst>
        </pc:grpChg>
        <pc:picChg chg="del">
          <ac:chgData name="Roos, M. (HG)" userId="9d213bd0-7695-43b6-9db3-4a2d381dce49" providerId="ADAL" clId="{1EC21F73-BECB-BC46-8D98-7C4C8C84C205}" dt="2025-05-13T06:32:08.684" v="2116" actId="478"/>
          <ac:picMkLst>
            <pc:docMk/>
            <pc:sldMk cId="2706319129" sldId="296"/>
            <ac:picMk id="3" creationId="{7E4F7003-E590-BEFA-6D33-62DDE5ABE75D}"/>
          </ac:picMkLst>
        </pc:picChg>
        <pc:picChg chg="mod">
          <ac:chgData name="Roos, M. (HG)" userId="9d213bd0-7695-43b6-9db3-4a2d381dce49" providerId="ADAL" clId="{1EC21F73-BECB-BC46-8D98-7C4C8C84C205}" dt="2025-05-13T06:32:09.907" v="2117"/>
          <ac:picMkLst>
            <pc:docMk/>
            <pc:sldMk cId="2706319129" sldId="296"/>
            <ac:picMk id="8" creationId="{D2C702BD-83DD-56C5-DBD7-18712EBE6F56}"/>
          </ac:picMkLst>
        </pc:picChg>
        <pc:picChg chg="mod">
          <ac:chgData name="Roos, M. (HG)" userId="9d213bd0-7695-43b6-9db3-4a2d381dce49" providerId="ADAL" clId="{1EC21F73-BECB-BC46-8D98-7C4C8C84C205}" dt="2025-05-13T06:32:09.907" v="2117"/>
          <ac:picMkLst>
            <pc:docMk/>
            <pc:sldMk cId="2706319129" sldId="296"/>
            <ac:picMk id="9" creationId="{7EF0C36E-45FF-2A9A-9FF7-F0B3F01E2DD6}"/>
          </ac:picMkLst>
        </pc:picChg>
      </pc:sldChg>
      <pc:sldChg chg="modSp del mod">
        <pc:chgData name="Roos, M. (HG)" userId="9d213bd0-7695-43b6-9db3-4a2d381dce49" providerId="ADAL" clId="{1EC21F73-BECB-BC46-8D98-7C4C8C84C205}" dt="2025-05-13T06:35:17.243" v="2185" actId="2696"/>
        <pc:sldMkLst>
          <pc:docMk/>
          <pc:sldMk cId="1570060082" sldId="298"/>
        </pc:sldMkLst>
        <pc:spChg chg="mod">
          <ac:chgData name="Roos, M. (HG)" userId="9d213bd0-7695-43b6-9db3-4a2d381dce49" providerId="ADAL" clId="{1EC21F73-BECB-BC46-8D98-7C4C8C84C205}" dt="2025-05-13T06:32:53.507" v="2121" actId="113"/>
          <ac:spMkLst>
            <pc:docMk/>
            <pc:sldMk cId="1570060082" sldId="298"/>
            <ac:spMk id="2" creationId="{FEF9340E-D6D4-EF39-1D61-DA2BF9BF1756}"/>
          </ac:spMkLst>
        </pc:spChg>
      </pc:sldChg>
      <pc:sldChg chg="modSp mod">
        <pc:chgData name="Roos, M. (HG)" userId="9d213bd0-7695-43b6-9db3-4a2d381dce49" providerId="ADAL" clId="{1EC21F73-BECB-BC46-8D98-7C4C8C84C205}" dt="2025-05-13T06:34:41.227" v="2183" actId="14100"/>
        <pc:sldMkLst>
          <pc:docMk/>
          <pc:sldMk cId="427579994" sldId="300"/>
        </pc:sldMkLst>
        <pc:spChg chg="mod">
          <ac:chgData name="Roos, M. (HG)" userId="9d213bd0-7695-43b6-9db3-4a2d381dce49" providerId="ADAL" clId="{1EC21F73-BECB-BC46-8D98-7C4C8C84C205}" dt="2025-05-13T06:34:41.227" v="2183" actId="14100"/>
          <ac:spMkLst>
            <pc:docMk/>
            <pc:sldMk cId="427579994" sldId="300"/>
            <ac:spMk id="4" creationId="{8290FC64-0EF1-9C11-C847-04CFF2432489}"/>
          </ac:spMkLst>
        </pc:spChg>
      </pc:sldChg>
      <pc:sldChg chg="addSp delSp modSp mod">
        <pc:chgData name="Roos, M. (HG)" userId="9d213bd0-7695-43b6-9db3-4a2d381dce49" providerId="ADAL" clId="{1EC21F73-BECB-BC46-8D98-7C4C8C84C205}" dt="2025-05-12T22:24:02.867" v="159" actId="20577"/>
        <pc:sldMkLst>
          <pc:docMk/>
          <pc:sldMk cId="1629448395" sldId="301"/>
        </pc:sldMkLst>
        <pc:spChg chg="mod">
          <ac:chgData name="Roos, M. (HG)" userId="9d213bd0-7695-43b6-9db3-4a2d381dce49" providerId="ADAL" clId="{1EC21F73-BECB-BC46-8D98-7C4C8C84C205}" dt="2025-05-12T22:24:02.867" v="159" actId="20577"/>
          <ac:spMkLst>
            <pc:docMk/>
            <pc:sldMk cId="1629448395" sldId="301"/>
            <ac:spMk id="4" creationId="{8290FC64-0EF1-9C11-C847-04CFF2432489}"/>
          </ac:spMkLst>
        </pc:spChg>
        <pc:grpChg chg="add mod">
          <ac:chgData name="Roos, M. (HG)" userId="9d213bd0-7695-43b6-9db3-4a2d381dce49" providerId="ADAL" clId="{1EC21F73-BECB-BC46-8D98-7C4C8C84C205}" dt="2025-05-12T22:23:03.844" v="83" actId="14100"/>
          <ac:grpSpMkLst>
            <pc:docMk/>
            <pc:sldMk cId="1629448395" sldId="301"/>
            <ac:grpSpMk id="2" creationId="{EEB2CA83-2A93-657E-5BE8-EAD762A64FBC}"/>
          </ac:grpSpMkLst>
        </pc:grpChg>
        <pc:picChg chg="mod">
          <ac:chgData name="Roos, M. (HG)" userId="9d213bd0-7695-43b6-9db3-4a2d381dce49" providerId="ADAL" clId="{1EC21F73-BECB-BC46-8D98-7C4C8C84C205}" dt="2025-05-12T22:23:12.274" v="85" actId="14100"/>
          <ac:picMkLst>
            <pc:docMk/>
            <pc:sldMk cId="1629448395" sldId="301"/>
            <ac:picMk id="10" creationId="{92CC304C-7CFF-AE46-FEDB-3B2E93C4406F}"/>
          </ac:picMkLst>
        </pc:picChg>
        <pc:picChg chg="mod">
          <ac:chgData name="Roos, M. (HG)" userId="9d213bd0-7695-43b6-9db3-4a2d381dce49" providerId="ADAL" clId="{1EC21F73-BECB-BC46-8D98-7C4C8C84C205}" dt="2025-05-12T22:23:08.608" v="84" actId="1076"/>
          <ac:picMkLst>
            <pc:docMk/>
            <pc:sldMk cId="1629448395" sldId="301"/>
            <ac:picMk id="12" creationId="{6F69A78F-A495-FBB9-8EBF-AD9BA0912985}"/>
          </ac:picMkLst>
        </pc:picChg>
        <pc:picChg chg="del">
          <ac:chgData name="Roos, M. (HG)" userId="9d213bd0-7695-43b6-9db3-4a2d381dce49" providerId="ADAL" clId="{1EC21F73-BECB-BC46-8D98-7C4C8C84C205}" dt="2025-05-12T22:22:50.317" v="80" actId="478"/>
          <ac:picMkLst>
            <pc:docMk/>
            <pc:sldMk cId="1629448395" sldId="301"/>
            <ac:picMk id="1028" creationId="{90129523-24E6-5897-A8BE-B170B5FAAEF4}"/>
          </ac:picMkLst>
        </pc:picChg>
      </pc:sldChg>
      <pc:sldChg chg="del">
        <pc:chgData name="Roos, M. (HG)" userId="9d213bd0-7695-43b6-9db3-4a2d381dce49" providerId="ADAL" clId="{1EC21F73-BECB-BC46-8D98-7C4C8C84C205}" dt="2025-05-13T06:35:06.554" v="2184" actId="2696"/>
        <pc:sldMkLst>
          <pc:docMk/>
          <pc:sldMk cId="4156205314" sldId="304"/>
        </pc:sldMkLst>
      </pc:sldChg>
      <pc:sldChg chg="modSp mod">
        <pc:chgData name="Roos, M. (HG)" userId="9d213bd0-7695-43b6-9db3-4a2d381dce49" providerId="ADAL" clId="{1EC21F73-BECB-BC46-8D98-7C4C8C84C205}" dt="2025-05-13T06:36:01.673" v="2210" actId="20577"/>
        <pc:sldMkLst>
          <pc:docMk/>
          <pc:sldMk cId="4157400367" sldId="305"/>
        </pc:sldMkLst>
        <pc:spChg chg="mod">
          <ac:chgData name="Roos, M. (HG)" userId="9d213bd0-7695-43b6-9db3-4a2d381dce49" providerId="ADAL" clId="{1EC21F73-BECB-BC46-8D98-7C4C8C84C205}" dt="2025-05-13T06:36:01.673" v="2210" actId="20577"/>
          <ac:spMkLst>
            <pc:docMk/>
            <pc:sldMk cId="4157400367" sldId="305"/>
            <ac:spMk id="4" creationId="{8290FC64-0EF1-9C11-C847-04CFF2432489}"/>
          </ac:spMkLst>
        </pc:spChg>
      </pc:sldChg>
      <pc:sldChg chg="modSp mod">
        <pc:chgData name="Roos, M. (HG)" userId="9d213bd0-7695-43b6-9db3-4a2d381dce49" providerId="ADAL" clId="{1EC21F73-BECB-BC46-8D98-7C4C8C84C205}" dt="2025-05-13T06:36:32.867" v="2219" actId="20577"/>
        <pc:sldMkLst>
          <pc:docMk/>
          <pc:sldMk cId="790931084" sldId="312"/>
        </pc:sldMkLst>
        <pc:spChg chg="mod">
          <ac:chgData name="Roos, M. (HG)" userId="9d213bd0-7695-43b6-9db3-4a2d381dce49" providerId="ADAL" clId="{1EC21F73-BECB-BC46-8D98-7C4C8C84C205}" dt="2025-05-13T06:36:32.867" v="2219" actId="20577"/>
          <ac:spMkLst>
            <pc:docMk/>
            <pc:sldMk cId="790931084" sldId="312"/>
            <ac:spMk id="5" creationId="{AFDDC430-4E84-128E-1E95-C597E98EDBE7}"/>
          </ac:spMkLst>
        </pc:spChg>
      </pc:sldChg>
      <pc:sldChg chg="addSp delSp modSp del mod delAnim">
        <pc:chgData name="Roos, M. (HG)" userId="9d213bd0-7695-43b6-9db3-4a2d381dce49" providerId="ADAL" clId="{1EC21F73-BECB-BC46-8D98-7C4C8C84C205}" dt="2025-05-13T06:41:46.088" v="2261" actId="2696"/>
        <pc:sldMkLst>
          <pc:docMk/>
          <pc:sldMk cId="1118042835" sldId="313"/>
        </pc:sldMkLst>
        <pc:spChg chg="del">
          <ac:chgData name="Roos, M. (HG)" userId="9d213bd0-7695-43b6-9db3-4a2d381dce49" providerId="ADAL" clId="{1EC21F73-BECB-BC46-8D98-7C4C8C84C205}" dt="2025-05-13T06:39:43.408" v="2225" actId="478"/>
          <ac:spMkLst>
            <pc:docMk/>
            <pc:sldMk cId="1118042835" sldId="313"/>
            <ac:spMk id="5" creationId="{D2137F2C-F283-F2C5-F9C0-826853801D31}"/>
          </ac:spMkLst>
        </pc:spChg>
        <pc:spChg chg="mod">
          <ac:chgData name="Roos, M. (HG)" userId="9d213bd0-7695-43b6-9db3-4a2d381dce49" providerId="ADAL" clId="{1EC21F73-BECB-BC46-8D98-7C4C8C84C205}" dt="2025-05-13T06:15:38.473" v="1627" actId="20577"/>
          <ac:spMkLst>
            <pc:docMk/>
            <pc:sldMk cId="1118042835" sldId="313"/>
            <ac:spMk id="7" creationId="{34018534-A9DD-C85D-CEC8-474793518454}"/>
          </ac:spMkLst>
        </pc:spChg>
        <pc:spChg chg="del">
          <ac:chgData name="Roos, M. (HG)" userId="9d213bd0-7695-43b6-9db3-4a2d381dce49" providerId="ADAL" clId="{1EC21F73-BECB-BC46-8D98-7C4C8C84C205}" dt="2025-05-13T06:39:25.250" v="2222" actId="478"/>
          <ac:spMkLst>
            <pc:docMk/>
            <pc:sldMk cId="1118042835" sldId="313"/>
            <ac:spMk id="9" creationId="{C2F5159F-E759-EAF6-B088-5F27E4129B43}"/>
          </ac:spMkLst>
        </pc:spChg>
        <pc:spChg chg="del">
          <ac:chgData name="Roos, M. (HG)" userId="9d213bd0-7695-43b6-9db3-4a2d381dce49" providerId="ADAL" clId="{1EC21F73-BECB-BC46-8D98-7C4C8C84C205}" dt="2025-05-13T06:39:19.956" v="2221" actId="478"/>
          <ac:spMkLst>
            <pc:docMk/>
            <pc:sldMk cId="1118042835" sldId="313"/>
            <ac:spMk id="11" creationId="{65AE2A36-2269-B33D-7574-C75D01CD8810}"/>
          </ac:spMkLst>
        </pc:spChg>
        <pc:grpChg chg="add del mod">
          <ac:chgData name="Roos, M. (HG)" userId="9d213bd0-7695-43b6-9db3-4a2d381dce49" providerId="ADAL" clId="{1EC21F73-BECB-BC46-8D98-7C4C8C84C205}" dt="2025-05-13T06:39:28.699" v="2223" actId="478"/>
          <ac:grpSpMkLst>
            <pc:docMk/>
            <pc:sldMk cId="1118042835" sldId="313"/>
            <ac:grpSpMk id="2" creationId="{63C06880-3647-CABE-15B4-98EA441EF785}"/>
          </ac:grpSpMkLst>
        </pc:grpChg>
        <pc:picChg chg="mod">
          <ac:chgData name="Roos, M. (HG)" userId="9d213bd0-7695-43b6-9db3-4a2d381dce49" providerId="ADAL" clId="{1EC21F73-BECB-BC46-8D98-7C4C8C84C205}" dt="2025-05-13T06:14:22.509" v="1587"/>
          <ac:picMkLst>
            <pc:docMk/>
            <pc:sldMk cId="1118042835" sldId="313"/>
            <ac:picMk id="3" creationId="{329CEC1D-268E-5CBF-FEB7-4B5E0BF14219}"/>
          </ac:picMkLst>
        </pc:picChg>
        <pc:picChg chg="mod">
          <ac:chgData name="Roos, M. (HG)" userId="9d213bd0-7695-43b6-9db3-4a2d381dce49" providerId="ADAL" clId="{1EC21F73-BECB-BC46-8D98-7C4C8C84C205}" dt="2025-05-13T06:14:22.509" v="1587"/>
          <ac:picMkLst>
            <pc:docMk/>
            <pc:sldMk cId="1118042835" sldId="313"/>
            <ac:picMk id="4" creationId="{AC4B095B-C249-DE0C-A78D-7378274443C5}"/>
          </ac:picMkLst>
        </pc:picChg>
        <pc:picChg chg="del">
          <ac:chgData name="Roos, M. (HG)" userId="9d213bd0-7695-43b6-9db3-4a2d381dce49" providerId="ADAL" clId="{1EC21F73-BECB-BC46-8D98-7C4C8C84C205}" dt="2025-05-13T06:14:21.591" v="1586" actId="478"/>
          <ac:picMkLst>
            <pc:docMk/>
            <pc:sldMk cId="1118042835" sldId="313"/>
            <ac:picMk id="10" creationId="{EF58145C-F843-FC7B-B928-FAB6EA2AA65D}"/>
          </ac:picMkLst>
        </pc:picChg>
      </pc:sldChg>
      <pc:sldChg chg="modSp mod">
        <pc:chgData name="Roos, M. (HG)" userId="9d213bd0-7695-43b6-9db3-4a2d381dce49" providerId="ADAL" clId="{1EC21F73-BECB-BC46-8D98-7C4C8C84C205}" dt="2025-05-13T06:14:00.189" v="1585" actId="20577"/>
        <pc:sldMkLst>
          <pc:docMk/>
          <pc:sldMk cId="4224585668" sldId="315"/>
        </pc:sldMkLst>
        <pc:spChg chg="mod">
          <ac:chgData name="Roos, M. (HG)" userId="9d213bd0-7695-43b6-9db3-4a2d381dce49" providerId="ADAL" clId="{1EC21F73-BECB-BC46-8D98-7C4C8C84C205}" dt="2025-05-13T06:14:00.189" v="1585" actId="20577"/>
          <ac:spMkLst>
            <pc:docMk/>
            <pc:sldMk cId="4224585668" sldId="315"/>
            <ac:spMk id="5" creationId="{7C17DD48-E727-DF7D-4F7D-0A37098C6445}"/>
          </ac:spMkLst>
        </pc:spChg>
      </pc:sldChg>
      <pc:sldChg chg="modSp mod">
        <pc:chgData name="Roos, M. (HG)" userId="9d213bd0-7695-43b6-9db3-4a2d381dce49" providerId="ADAL" clId="{1EC21F73-BECB-BC46-8D98-7C4C8C84C205}" dt="2025-05-13T06:16:40.317" v="1705" actId="20577"/>
        <pc:sldMkLst>
          <pc:docMk/>
          <pc:sldMk cId="33069567" sldId="317"/>
        </pc:sldMkLst>
        <pc:spChg chg="mod">
          <ac:chgData name="Roos, M. (HG)" userId="9d213bd0-7695-43b6-9db3-4a2d381dce49" providerId="ADAL" clId="{1EC21F73-BECB-BC46-8D98-7C4C8C84C205}" dt="2025-05-13T06:16:40.317" v="1705" actId="20577"/>
          <ac:spMkLst>
            <pc:docMk/>
            <pc:sldMk cId="33069567" sldId="317"/>
            <ac:spMk id="4" creationId="{EB15FCB4-DCBC-FC5B-8D53-3DBDF105D950}"/>
          </ac:spMkLst>
        </pc:spChg>
      </pc:sldChg>
      <pc:sldChg chg="del">
        <pc:chgData name="Roos, M. (HG)" userId="9d213bd0-7695-43b6-9db3-4a2d381dce49" providerId="ADAL" clId="{1EC21F73-BECB-BC46-8D98-7C4C8C84C205}" dt="2025-05-13T06:17:35.129" v="1706" actId="2696"/>
        <pc:sldMkLst>
          <pc:docMk/>
          <pc:sldMk cId="3059412609" sldId="322"/>
        </pc:sldMkLst>
      </pc:sldChg>
      <pc:sldChg chg="del">
        <pc:chgData name="Roos, M. (HG)" userId="9d213bd0-7695-43b6-9db3-4a2d381dce49" providerId="ADAL" clId="{1EC21F73-BECB-BC46-8D98-7C4C8C84C205}" dt="2025-05-12T22:19:58.502" v="78" actId="2696"/>
        <pc:sldMkLst>
          <pc:docMk/>
          <pc:sldMk cId="4217098558" sldId="324"/>
        </pc:sldMkLst>
      </pc:sldChg>
      <pc:sldChg chg="modSp mod">
        <pc:chgData name="Roos, M. (HG)" userId="9d213bd0-7695-43b6-9db3-4a2d381dce49" providerId="ADAL" clId="{1EC21F73-BECB-BC46-8D98-7C4C8C84C205}" dt="2025-05-13T06:31:32.031" v="2114" actId="113"/>
        <pc:sldMkLst>
          <pc:docMk/>
          <pc:sldMk cId="848357089" sldId="326"/>
        </pc:sldMkLst>
        <pc:spChg chg="mod">
          <ac:chgData name="Roos, M. (HG)" userId="9d213bd0-7695-43b6-9db3-4a2d381dce49" providerId="ADAL" clId="{1EC21F73-BECB-BC46-8D98-7C4C8C84C205}" dt="2025-05-13T06:31:32.031" v="2114" actId="113"/>
          <ac:spMkLst>
            <pc:docMk/>
            <pc:sldMk cId="848357089" sldId="326"/>
            <ac:spMk id="6" creationId="{BEC8CF87-C804-AE92-8228-B107D2E4BED8}"/>
          </ac:spMkLst>
        </pc:spChg>
      </pc:sldChg>
      <pc:sldChg chg="modSp mod">
        <pc:chgData name="Roos, M. (HG)" userId="9d213bd0-7695-43b6-9db3-4a2d381dce49" providerId="ADAL" clId="{1EC21F73-BECB-BC46-8D98-7C4C8C84C205}" dt="2025-05-13T06:31:42.738" v="2115" actId="113"/>
        <pc:sldMkLst>
          <pc:docMk/>
          <pc:sldMk cId="321988540" sldId="327"/>
        </pc:sldMkLst>
        <pc:spChg chg="mod">
          <ac:chgData name="Roos, M. (HG)" userId="9d213bd0-7695-43b6-9db3-4a2d381dce49" providerId="ADAL" clId="{1EC21F73-BECB-BC46-8D98-7C4C8C84C205}" dt="2025-05-13T06:31:42.738" v="2115" actId="113"/>
          <ac:spMkLst>
            <pc:docMk/>
            <pc:sldMk cId="321988540" sldId="327"/>
            <ac:spMk id="8" creationId="{1AA65275-08A6-2342-05DB-2DE486DBD83C}"/>
          </ac:spMkLst>
        </pc:spChg>
      </pc:sldChg>
      <pc:sldChg chg="ad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4065708324" sldId="889"/>
        </pc:sldMkLst>
      </pc:sldChg>
      <pc:sldChg chg="ad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2193795083" sldId="890"/>
        </pc:sldMkLst>
      </pc:sldChg>
      <pc:sldChg chg="modSp add mo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2530352706" sldId="891"/>
        </pc:sldMkLst>
        <pc:spChg chg="mod">
          <ac:chgData name="Roos, M. (HG)" userId="9d213bd0-7695-43b6-9db3-4a2d381dce49" providerId="ADAL" clId="{1EC21F73-BECB-BC46-8D98-7C4C8C84C205}" dt="2025-05-13T06:09:36.620" v="1542" actId="404"/>
          <ac:spMkLst>
            <pc:docMk/>
            <pc:sldMk cId="2530352706" sldId="891"/>
            <ac:spMk id="3" creationId="{7D989F31-5384-467F-B4A5-2E939B31C91B}"/>
          </ac:spMkLst>
        </pc:spChg>
      </pc:sldChg>
      <pc:sldChg chg="addSp delSp modSp add mo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2218210948" sldId="1006"/>
        </pc:sldMkLst>
        <pc:spChg chg="del">
          <ac:chgData name="Roos, M. (HG)" userId="9d213bd0-7695-43b6-9db3-4a2d381dce49" providerId="ADAL" clId="{1EC21F73-BECB-BC46-8D98-7C4C8C84C205}" dt="2025-05-13T06:10:43.364" v="1567" actId="478"/>
          <ac:spMkLst>
            <pc:docMk/>
            <pc:sldMk cId="2218210948" sldId="1006"/>
            <ac:spMk id="3" creationId="{5F50E08F-F41C-4716-8C32-A2A82AD64A5A}"/>
          </ac:spMkLst>
        </pc:spChg>
        <pc:spChg chg="add del mod">
          <ac:chgData name="Roos, M. (HG)" userId="9d213bd0-7695-43b6-9db3-4a2d381dce49" providerId="ADAL" clId="{1EC21F73-BECB-BC46-8D98-7C4C8C84C205}" dt="2025-05-13T06:10:45.221" v="1568" actId="478"/>
          <ac:spMkLst>
            <pc:docMk/>
            <pc:sldMk cId="2218210948" sldId="1006"/>
            <ac:spMk id="4" creationId="{2516D057-7C67-D112-ABEA-330B5D3F3A30}"/>
          </ac:spMkLst>
        </pc:spChg>
        <pc:spChg chg="add mod">
          <ac:chgData name="Roos, M. (HG)" userId="9d213bd0-7695-43b6-9db3-4a2d381dce49" providerId="ADAL" clId="{1EC21F73-BECB-BC46-8D98-7C4C8C84C205}" dt="2025-05-13T06:10:46.253" v="1569"/>
          <ac:spMkLst>
            <pc:docMk/>
            <pc:sldMk cId="2218210948" sldId="1006"/>
            <ac:spMk id="5" creationId="{063AB1B0-7BB0-B0B4-FF62-AD1CD89B1D64}"/>
          </ac:spMkLst>
        </pc:spChg>
      </pc:sldChg>
      <pc:sldChg chg="modSp add mo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3630232760" sldId="1020"/>
        </pc:sldMkLst>
        <pc:spChg chg="mod">
          <ac:chgData name="Roos, M. (HG)" userId="9d213bd0-7695-43b6-9db3-4a2d381dce49" providerId="ADAL" clId="{1EC21F73-BECB-BC46-8D98-7C4C8C84C205}" dt="2025-05-13T06:08:17.052" v="1533" actId="27636"/>
          <ac:spMkLst>
            <pc:docMk/>
            <pc:sldMk cId="3630232760" sldId="1020"/>
            <ac:spMk id="2" creationId="{A19EEFB6-181E-46E7-9696-98A25BA56021}"/>
          </ac:spMkLst>
        </pc:spChg>
      </pc:sldChg>
      <pc:sldChg chg="modSp add mo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2811081859" sldId="1023"/>
        </pc:sldMkLst>
        <pc:spChg chg="mod">
          <ac:chgData name="Roos, M. (HG)" userId="9d213bd0-7695-43b6-9db3-4a2d381dce49" providerId="ADAL" clId="{1EC21F73-BECB-BC46-8D98-7C4C8C84C205}" dt="2025-05-13T06:11:09.376" v="1573" actId="20577"/>
          <ac:spMkLst>
            <pc:docMk/>
            <pc:sldMk cId="2811081859" sldId="1023"/>
            <ac:spMk id="3" creationId="{5F50E08F-F41C-4716-8C32-A2A82AD64A5A}"/>
          </ac:spMkLst>
        </pc:spChg>
      </pc:sldChg>
      <pc:sldChg chg="addSp delSp modSp add del mod ord">
        <pc:chgData name="Roos, M. (HG)" userId="9d213bd0-7695-43b6-9db3-4a2d381dce49" providerId="ADAL" clId="{1EC21F73-BECB-BC46-8D98-7C4C8C84C205}" dt="2025-05-13T06:20:58.284" v="1779" actId="2696"/>
        <pc:sldMkLst>
          <pc:docMk/>
          <pc:sldMk cId="2297198377" sldId="1026"/>
        </pc:sldMkLst>
        <pc:spChg chg="del">
          <ac:chgData name="Roos, M. (HG)" userId="9d213bd0-7695-43b6-9db3-4a2d381dce49" providerId="ADAL" clId="{1EC21F73-BECB-BC46-8D98-7C4C8C84C205}" dt="2025-05-13T06:11:25.599" v="1574" actId="478"/>
          <ac:spMkLst>
            <pc:docMk/>
            <pc:sldMk cId="2297198377" sldId="1026"/>
            <ac:spMk id="3" creationId="{5F50E08F-F41C-4716-8C32-A2A82AD64A5A}"/>
          </ac:spMkLst>
        </pc:spChg>
        <pc:spChg chg="add del mod">
          <ac:chgData name="Roos, M. (HG)" userId="9d213bd0-7695-43b6-9db3-4a2d381dce49" providerId="ADAL" clId="{1EC21F73-BECB-BC46-8D98-7C4C8C84C205}" dt="2025-05-13T06:11:28.979" v="1577" actId="478"/>
          <ac:spMkLst>
            <pc:docMk/>
            <pc:sldMk cId="2297198377" sldId="1026"/>
            <ac:spMk id="5" creationId="{AAF30B9C-001B-567C-D146-460F6C7DDA8F}"/>
          </ac:spMkLst>
        </pc:spChg>
        <pc:spChg chg="add mod">
          <ac:chgData name="Roos, M. (HG)" userId="9d213bd0-7695-43b6-9db3-4a2d381dce49" providerId="ADAL" clId="{1EC21F73-BECB-BC46-8D98-7C4C8C84C205}" dt="2025-05-13T06:11:29.961" v="1578"/>
          <ac:spMkLst>
            <pc:docMk/>
            <pc:sldMk cId="2297198377" sldId="1026"/>
            <ac:spMk id="6" creationId="{E33EDA8E-D389-97FB-37CC-0D0C5382B3C3}"/>
          </ac:spMkLst>
        </pc:spChg>
        <pc:spChg chg="mod">
          <ac:chgData name="Roos, M. (HG)" userId="9d213bd0-7695-43b6-9db3-4a2d381dce49" providerId="ADAL" clId="{1EC21F73-BECB-BC46-8D98-7C4C8C84C205}" dt="2025-05-13T06:11:40.781" v="1579" actId="14100"/>
          <ac:spMkLst>
            <pc:docMk/>
            <pc:sldMk cId="2297198377" sldId="1026"/>
            <ac:spMk id="35" creationId="{ADB6698C-364F-4F63-ABD8-A10DF27660B3}"/>
          </ac:spMkLst>
        </pc:spChg>
        <pc:spChg chg="mod">
          <ac:chgData name="Roos, M. (HG)" userId="9d213bd0-7695-43b6-9db3-4a2d381dce49" providerId="ADAL" clId="{1EC21F73-BECB-BC46-8D98-7C4C8C84C205}" dt="2025-05-13T06:11:55.668" v="1581" actId="14100"/>
          <ac:spMkLst>
            <pc:docMk/>
            <pc:sldMk cId="2297198377" sldId="1026"/>
            <ac:spMk id="37" creationId="{C3ABAD5D-E201-4504-921B-13A3B4BD8312}"/>
          </ac:spMkLst>
        </pc:spChg>
      </pc:sldChg>
      <pc:sldChg chg="delSp modSp add mod modClrScheme chgLayout">
        <pc:chgData name="Roos, M. (HG)" userId="9d213bd0-7695-43b6-9db3-4a2d381dce49" providerId="ADAL" clId="{1EC21F73-BECB-BC46-8D98-7C4C8C84C205}" dt="2025-05-13T06:50:33.622" v="2549" actId="478"/>
        <pc:sldMkLst>
          <pc:docMk/>
          <pc:sldMk cId="2542300039" sldId="1037"/>
        </pc:sldMkLst>
        <pc:spChg chg="mod ord">
          <ac:chgData name="Roos, M. (HG)" userId="9d213bd0-7695-43b6-9db3-4a2d381dce49" providerId="ADAL" clId="{1EC21F73-BECB-BC46-8D98-7C4C8C84C205}" dt="2025-05-13T06:50:11.277" v="2547" actId="113"/>
          <ac:spMkLst>
            <pc:docMk/>
            <pc:sldMk cId="2542300039" sldId="1037"/>
            <ac:spMk id="8" creationId="{9C0BB7CA-277F-4B88-8983-0D760F0076DC}"/>
          </ac:spMkLst>
        </pc:spChg>
        <pc:spChg chg="mod">
          <ac:chgData name="Roos, M. (HG)" userId="9d213bd0-7695-43b6-9db3-4a2d381dce49" providerId="ADAL" clId="{1EC21F73-BECB-BC46-8D98-7C4C8C84C205}" dt="2025-05-13T06:49:54.538" v="2545" actId="404"/>
          <ac:spMkLst>
            <pc:docMk/>
            <pc:sldMk cId="2542300039" sldId="1037"/>
            <ac:spMk id="16" creationId="{059B4AB9-A522-45BC-B16C-EB0E98721D90}"/>
          </ac:spMkLst>
        </pc:spChg>
        <pc:cxnChg chg="del">
          <ac:chgData name="Roos, M. (HG)" userId="9d213bd0-7695-43b6-9db3-4a2d381dce49" providerId="ADAL" clId="{1EC21F73-BECB-BC46-8D98-7C4C8C84C205}" dt="2025-05-13T06:50:30.949" v="2548" actId="478"/>
          <ac:cxnSpMkLst>
            <pc:docMk/>
            <pc:sldMk cId="2542300039" sldId="1037"/>
            <ac:cxnSpMk id="13" creationId="{00000000-0000-0000-0000-000000000000}"/>
          </ac:cxnSpMkLst>
        </pc:cxnChg>
        <pc:cxnChg chg="del">
          <ac:chgData name="Roos, M. (HG)" userId="9d213bd0-7695-43b6-9db3-4a2d381dce49" providerId="ADAL" clId="{1EC21F73-BECB-BC46-8D98-7C4C8C84C205}" dt="2025-05-13T06:50:33.622" v="2549" actId="478"/>
          <ac:cxnSpMkLst>
            <pc:docMk/>
            <pc:sldMk cId="2542300039" sldId="1037"/>
            <ac:cxnSpMk id="14" creationId="{00000000-0000-0000-0000-000000000000}"/>
          </ac:cxnSpMkLst>
        </pc:cxnChg>
      </pc:sldChg>
      <pc:sldChg chg="modSp add mod ord">
        <pc:chgData name="Roos, M. (HG)" userId="9d213bd0-7695-43b6-9db3-4a2d381dce49" providerId="ADAL" clId="{1EC21F73-BECB-BC46-8D98-7C4C8C84C205}" dt="2025-05-13T06:18:17.753" v="1708" actId="20578"/>
        <pc:sldMkLst>
          <pc:docMk/>
          <pc:sldMk cId="286254268" sldId="1310"/>
        </pc:sldMkLst>
        <pc:spChg chg="mod">
          <ac:chgData name="Roos, M. (HG)" userId="9d213bd0-7695-43b6-9db3-4a2d381dce49" providerId="ADAL" clId="{1EC21F73-BECB-BC46-8D98-7C4C8C84C205}" dt="2025-05-13T06:08:17.107" v="1534" actId="27636"/>
          <ac:spMkLst>
            <pc:docMk/>
            <pc:sldMk cId="286254268" sldId="1310"/>
            <ac:spMk id="2" creationId="{A19EEFB6-181E-46E7-9696-98A25BA56021}"/>
          </ac:spMkLst>
        </pc:spChg>
      </pc:sldChg>
      <pc:sldChg chg="addSp delSp modSp add mod">
        <pc:chgData name="Roos, M. (HG)" userId="9d213bd0-7695-43b6-9db3-4a2d381dce49" providerId="ADAL" clId="{1EC21F73-BECB-BC46-8D98-7C4C8C84C205}" dt="2025-05-13T06:41:36.138" v="2260" actId="20577"/>
        <pc:sldMkLst>
          <pc:docMk/>
          <pc:sldMk cId="3162139100" sldId="1338"/>
        </pc:sldMkLst>
        <pc:spChg chg="mod">
          <ac:chgData name="Roos, M. (HG)" userId="9d213bd0-7695-43b6-9db3-4a2d381dce49" providerId="ADAL" clId="{1EC21F73-BECB-BC46-8D98-7C4C8C84C205}" dt="2025-05-13T06:40:31.864" v="2235" actId="1076"/>
          <ac:spMkLst>
            <pc:docMk/>
            <pc:sldMk cId="3162139100" sldId="1338"/>
            <ac:spMk id="3" creationId="{E9510F78-74E8-48F9-B42E-208075E57A06}"/>
          </ac:spMkLst>
        </pc:spChg>
        <pc:spChg chg="mod">
          <ac:chgData name="Roos, M. (HG)" userId="9d213bd0-7695-43b6-9db3-4a2d381dce49" providerId="ADAL" clId="{1EC21F73-BECB-BC46-8D98-7C4C8C84C205}" dt="2025-05-13T06:39:45.216" v="2226"/>
          <ac:spMkLst>
            <pc:docMk/>
            <pc:sldMk cId="3162139100" sldId="1338"/>
            <ac:spMk id="4" creationId="{AE4D09BF-E403-445E-954A-68B946DF3D96}"/>
          </ac:spMkLst>
        </pc:spChg>
        <pc:spChg chg="mod">
          <ac:chgData name="Roos, M. (HG)" userId="9d213bd0-7695-43b6-9db3-4a2d381dce49" providerId="ADAL" clId="{1EC21F73-BECB-BC46-8D98-7C4C8C84C205}" dt="2025-05-13T06:39:45.216" v="2226"/>
          <ac:spMkLst>
            <pc:docMk/>
            <pc:sldMk cId="3162139100" sldId="1338"/>
            <ac:spMk id="5" creationId="{3E572BA5-78CF-49B4-BF48-3ABC7881D313}"/>
          </ac:spMkLst>
        </pc:spChg>
        <pc:spChg chg="del mod">
          <ac:chgData name="Roos, M. (HG)" userId="9d213bd0-7695-43b6-9db3-4a2d381dce49" providerId="ADAL" clId="{1EC21F73-BECB-BC46-8D98-7C4C8C84C205}" dt="2025-05-13T06:40:09.539" v="2228" actId="478"/>
          <ac:spMkLst>
            <pc:docMk/>
            <pc:sldMk cId="3162139100" sldId="1338"/>
            <ac:spMk id="6" creationId="{8434E76A-0CBD-4138-BB6E-79F6357422CB}"/>
          </ac:spMkLst>
        </pc:spChg>
        <pc:spChg chg="add mod">
          <ac:chgData name="Roos, M. (HG)" userId="9d213bd0-7695-43b6-9db3-4a2d381dce49" providerId="ADAL" clId="{1EC21F73-BECB-BC46-8D98-7C4C8C84C205}" dt="2025-05-13T06:41:36.138" v="2260" actId="20577"/>
          <ac:spMkLst>
            <pc:docMk/>
            <pc:sldMk cId="3162139100" sldId="1338"/>
            <ac:spMk id="7" creationId="{E9D8F8EF-3C0E-1708-D662-8F559F768553}"/>
          </ac:spMkLst>
        </pc:spChg>
        <pc:spChg chg="mod">
          <ac:chgData name="Roos, M. (HG)" userId="9d213bd0-7695-43b6-9db3-4a2d381dce49" providerId="ADAL" clId="{1EC21F73-BECB-BC46-8D98-7C4C8C84C205}" dt="2025-05-13T06:40:06.982" v="2227" actId="1076"/>
          <ac:spMkLst>
            <pc:docMk/>
            <pc:sldMk cId="3162139100" sldId="1338"/>
            <ac:spMk id="13" creationId="{97D3AE70-BFF1-4076-A084-87E8D6236745}"/>
          </ac:spMkLst>
        </pc:spChg>
        <pc:spChg chg="mod">
          <ac:chgData name="Roos, M. (HG)" userId="9d213bd0-7695-43b6-9db3-4a2d381dce49" providerId="ADAL" clId="{1EC21F73-BECB-BC46-8D98-7C4C8C84C205}" dt="2025-05-13T06:40:42.378" v="2237" actId="1076"/>
          <ac:spMkLst>
            <pc:docMk/>
            <pc:sldMk cId="3162139100" sldId="1338"/>
            <ac:spMk id="15" creationId="{D54976CF-C735-4462-82C6-D946CABFA240}"/>
          </ac:spMkLst>
        </pc:spChg>
        <pc:picChg chg="add mod">
          <ac:chgData name="Roos, M. (HG)" userId="9d213bd0-7695-43b6-9db3-4a2d381dce49" providerId="ADAL" clId="{1EC21F73-BECB-BC46-8D98-7C4C8C84C205}" dt="2025-05-13T06:41:03.917" v="2241" actId="1076"/>
          <ac:picMkLst>
            <pc:docMk/>
            <pc:sldMk cId="3162139100" sldId="1338"/>
            <ac:picMk id="2" creationId="{3098F9FF-32FD-523E-ABDA-5AABECC4D7E1}"/>
          </ac:picMkLst>
        </pc:picChg>
        <pc:picChg chg="mod">
          <ac:chgData name="Roos, M. (HG)" userId="9d213bd0-7695-43b6-9db3-4a2d381dce49" providerId="ADAL" clId="{1EC21F73-BECB-BC46-8D98-7C4C8C84C205}" dt="2025-05-13T06:40:06.982" v="2227" actId="1076"/>
          <ac:picMkLst>
            <pc:docMk/>
            <pc:sldMk cId="3162139100" sldId="1338"/>
            <ac:picMk id="10" creationId="{D31BEBC3-C888-4B97-BAA1-4EDF10C50B01}"/>
          </ac:picMkLst>
        </pc:picChg>
        <pc:picChg chg="mod">
          <ac:chgData name="Roos, M. (HG)" userId="9d213bd0-7695-43b6-9db3-4a2d381dce49" providerId="ADAL" clId="{1EC21F73-BECB-BC46-8D98-7C4C8C84C205}" dt="2025-05-13T06:41:13.146" v="2243" actId="1076"/>
          <ac:picMkLst>
            <pc:docMk/>
            <pc:sldMk cId="3162139100" sldId="1338"/>
            <ac:picMk id="5122" creationId="{F6575E1F-B0B5-4BE9-AB11-D5B2D214F356}"/>
          </ac:picMkLst>
        </pc:picChg>
      </pc:sldChg>
      <pc:sldChg chg="delSp mod">
        <pc:chgData name="Roos, M. (HG)" userId="9d213bd0-7695-43b6-9db3-4a2d381dce49" providerId="ADAL" clId="{1EC21F73-BECB-BC46-8D98-7C4C8C84C205}" dt="2025-05-13T06:53:47.625" v="2556" actId="478"/>
        <pc:sldMkLst>
          <pc:docMk/>
          <pc:sldMk cId="3557585957" sldId="1401"/>
        </pc:sldMkLst>
        <pc:spChg chg="del">
          <ac:chgData name="Roos, M. (HG)" userId="9d213bd0-7695-43b6-9db3-4a2d381dce49" providerId="ADAL" clId="{1EC21F73-BECB-BC46-8D98-7C4C8C84C205}" dt="2025-05-13T06:51:53.930" v="2550" actId="478"/>
          <ac:spMkLst>
            <pc:docMk/>
            <pc:sldMk cId="3557585957" sldId="1401"/>
            <ac:spMk id="9" creationId="{75736A78-808A-9438-3110-F24F727721BA}"/>
          </ac:spMkLst>
        </pc:spChg>
        <pc:picChg chg="del">
          <ac:chgData name="Roos, M. (HG)" userId="9d213bd0-7695-43b6-9db3-4a2d381dce49" providerId="ADAL" clId="{1EC21F73-BECB-BC46-8D98-7C4C8C84C205}" dt="2025-05-13T06:53:47.625" v="2556" actId="478"/>
          <ac:picMkLst>
            <pc:docMk/>
            <pc:sldMk cId="3557585957" sldId="1401"/>
            <ac:picMk id="6" creationId="{225DFD99-CB0B-8BCD-CAF1-215095710DCC}"/>
          </ac:picMkLst>
        </pc:picChg>
      </pc:sldChg>
      <pc:sldChg chg="addSp delSp modSp new mod ord modClrScheme chgLayout">
        <pc:chgData name="Roos, M. (HG)" userId="9d213bd0-7695-43b6-9db3-4a2d381dce49" providerId="ADAL" clId="{1EC21F73-BECB-BC46-8D98-7C4C8C84C205}" dt="2025-05-12T22:16:18.388" v="24" actId="20578"/>
        <pc:sldMkLst>
          <pc:docMk/>
          <pc:sldMk cId="3902969849" sldId="1402"/>
        </pc:sldMkLst>
        <pc:spChg chg="del mod ord">
          <ac:chgData name="Roos, M. (HG)" userId="9d213bd0-7695-43b6-9db3-4a2d381dce49" providerId="ADAL" clId="{1EC21F73-BECB-BC46-8D98-7C4C8C84C205}" dt="2025-05-12T22:16:05.617" v="2" actId="700"/>
          <ac:spMkLst>
            <pc:docMk/>
            <pc:sldMk cId="3902969849" sldId="1402"/>
            <ac:spMk id="2" creationId="{49D4C3BA-B2C7-1D71-BA85-7B6BBF4CA9FB}"/>
          </ac:spMkLst>
        </pc:spChg>
        <pc:spChg chg="del mod ord">
          <ac:chgData name="Roos, M. (HG)" userId="9d213bd0-7695-43b6-9db3-4a2d381dce49" providerId="ADAL" clId="{1EC21F73-BECB-BC46-8D98-7C4C8C84C205}" dt="2025-05-12T22:16:05.617" v="2" actId="700"/>
          <ac:spMkLst>
            <pc:docMk/>
            <pc:sldMk cId="3902969849" sldId="1402"/>
            <ac:spMk id="3" creationId="{5BA8DF02-AD30-0B24-7D66-CA0C9C0B539A}"/>
          </ac:spMkLst>
        </pc:spChg>
        <pc:spChg chg="add mod ord">
          <ac:chgData name="Roos, M. (HG)" userId="9d213bd0-7695-43b6-9db3-4a2d381dce49" providerId="ADAL" clId="{1EC21F73-BECB-BC46-8D98-7C4C8C84C205}" dt="2025-05-12T22:16:14.090" v="23" actId="20577"/>
          <ac:spMkLst>
            <pc:docMk/>
            <pc:sldMk cId="3902969849" sldId="1402"/>
            <ac:spMk id="4" creationId="{250067AD-34CE-FC73-B41A-90EB1CC034E0}"/>
          </ac:spMkLst>
        </pc:spChg>
        <pc:spChg chg="add mod ord">
          <ac:chgData name="Roos, M. (HG)" userId="9d213bd0-7695-43b6-9db3-4a2d381dce49" providerId="ADAL" clId="{1EC21F73-BECB-BC46-8D98-7C4C8C84C205}" dt="2025-05-12T22:16:05.617" v="2" actId="700"/>
          <ac:spMkLst>
            <pc:docMk/>
            <pc:sldMk cId="3902969849" sldId="1402"/>
            <ac:spMk id="5" creationId="{5A89EBB9-CC64-73BE-9EAD-9A660BFAF510}"/>
          </ac:spMkLst>
        </pc:spChg>
      </pc:sldChg>
      <pc:sldChg chg="modSp add mod">
        <pc:chgData name="Roos, M. (HG)" userId="9d213bd0-7695-43b6-9db3-4a2d381dce49" providerId="ADAL" clId="{1EC21F73-BECB-BC46-8D98-7C4C8C84C205}" dt="2025-05-12T22:18:53.763" v="77" actId="20577"/>
        <pc:sldMkLst>
          <pc:docMk/>
          <pc:sldMk cId="864587514" sldId="1403"/>
        </pc:sldMkLst>
        <pc:spChg chg="mod">
          <ac:chgData name="Roos, M. (HG)" userId="9d213bd0-7695-43b6-9db3-4a2d381dce49" providerId="ADAL" clId="{1EC21F73-BECB-BC46-8D98-7C4C8C84C205}" dt="2025-05-12T22:18:53.763" v="77" actId="20577"/>
          <ac:spMkLst>
            <pc:docMk/>
            <pc:sldMk cId="864587514" sldId="1403"/>
            <ac:spMk id="13" creationId="{5E261A69-17E2-224A-965C-A20F45B3A54D}"/>
          </ac:spMkLst>
        </pc:spChg>
        <pc:spChg chg="mod">
          <ac:chgData name="Roos, M. (HG)" userId="9d213bd0-7695-43b6-9db3-4a2d381dce49" providerId="ADAL" clId="{1EC21F73-BECB-BC46-8D98-7C4C8C84C205}" dt="2025-05-12T22:18:28.593" v="69" actId="20577"/>
          <ac:spMkLst>
            <pc:docMk/>
            <pc:sldMk cId="864587514" sldId="1403"/>
            <ac:spMk id="14" creationId="{732D43FF-7C92-CFED-E858-3741009E546B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2664461609" sldId="1403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1661455180" sldId="1404"/>
        </pc:sldMkLst>
      </pc:sldChg>
      <pc:sldChg chg="addSp delSp modSp new mod">
        <pc:chgData name="Roos, M. (HG)" userId="9d213bd0-7695-43b6-9db3-4a2d381dce49" providerId="ADAL" clId="{1EC21F73-BECB-BC46-8D98-7C4C8C84C205}" dt="2025-05-13T05:58:33.610" v="1278" actId="20577"/>
        <pc:sldMkLst>
          <pc:docMk/>
          <pc:sldMk cId="3117107190" sldId="1404"/>
        </pc:sldMkLst>
        <pc:spChg chg="mod">
          <ac:chgData name="Roos, M. (HG)" userId="9d213bd0-7695-43b6-9db3-4a2d381dce49" providerId="ADAL" clId="{1EC21F73-BECB-BC46-8D98-7C4C8C84C205}" dt="2025-05-13T05:47:01.988" v="827" actId="20577"/>
          <ac:spMkLst>
            <pc:docMk/>
            <pc:sldMk cId="3117107190" sldId="1404"/>
            <ac:spMk id="2" creationId="{3DD7AB05-8848-9D3C-83D5-F5ADF58E4C6A}"/>
          </ac:spMkLst>
        </pc:spChg>
        <pc:spChg chg="add del mod">
          <ac:chgData name="Roos, M. (HG)" userId="9d213bd0-7695-43b6-9db3-4a2d381dce49" providerId="ADAL" clId="{1EC21F73-BECB-BC46-8D98-7C4C8C84C205}" dt="2025-05-13T05:58:33.610" v="1278" actId="20577"/>
          <ac:spMkLst>
            <pc:docMk/>
            <pc:sldMk cId="3117107190" sldId="1404"/>
            <ac:spMk id="3" creationId="{D1CA0726-1D0E-86BD-23FB-2FF72E459F1F}"/>
          </ac:spMkLst>
        </pc:spChg>
        <pc:grpChg chg="add mod">
          <ac:chgData name="Roos, M. (HG)" userId="9d213bd0-7695-43b6-9db3-4a2d381dce49" providerId="ADAL" clId="{1EC21F73-BECB-BC46-8D98-7C4C8C84C205}" dt="2025-05-13T05:52:23.663" v="936" actId="1076"/>
          <ac:grpSpMkLst>
            <pc:docMk/>
            <pc:sldMk cId="3117107190" sldId="1404"/>
            <ac:grpSpMk id="14" creationId="{A1ED99FB-DFCA-5841-EA9D-9585F51E9629}"/>
          </ac:grpSpMkLst>
        </pc:grpChg>
        <pc:picChg chg="add mod">
          <ac:chgData name="Roos, M. (HG)" userId="9d213bd0-7695-43b6-9db3-4a2d381dce49" providerId="ADAL" clId="{1EC21F73-BECB-BC46-8D98-7C4C8C84C205}" dt="2025-05-13T05:45:53.826" v="801" actId="931"/>
          <ac:picMkLst>
            <pc:docMk/>
            <pc:sldMk cId="3117107190" sldId="1404"/>
            <ac:picMk id="5" creationId="{E37219F4-8FB0-A9DE-47B8-043C0C097628}"/>
          </ac:picMkLst>
        </pc:picChg>
        <pc:picChg chg="add mod">
          <ac:chgData name="Roos, M. (HG)" userId="9d213bd0-7695-43b6-9db3-4a2d381dce49" providerId="ADAL" clId="{1EC21F73-BECB-BC46-8D98-7C4C8C84C205}" dt="2025-05-13T05:45:52.635" v="798"/>
          <ac:picMkLst>
            <pc:docMk/>
            <pc:sldMk cId="3117107190" sldId="1404"/>
            <ac:picMk id="6" creationId="{1F000249-9CC2-5871-ECAE-591CC1DF78EE}"/>
          </ac:picMkLst>
        </pc:picChg>
        <pc:picChg chg="add mod">
          <ac:chgData name="Roos, M. (HG)" userId="9d213bd0-7695-43b6-9db3-4a2d381dce49" providerId="ADAL" clId="{1EC21F73-BECB-BC46-8D98-7C4C8C84C205}" dt="2025-05-13T05:45:44.365" v="794"/>
          <ac:picMkLst>
            <pc:docMk/>
            <pc:sldMk cId="3117107190" sldId="1404"/>
            <ac:picMk id="7" creationId="{28DF26B2-9917-4055-FAB6-6AC08DC5E98A}"/>
          </ac:picMkLst>
        </pc:picChg>
        <pc:picChg chg="add mod">
          <ac:chgData name="Roos, M. (HG)" userId="9d213bd0-7695-43b6-9db3-4a2d381dce49" providerId="ADAL" clId="{1EC21F73-BECB-BC46-8D98-7C4C8C84C205}" dt="2025-05-13T05:45:43.930" v="793" actId="1076"/>
          <ac:picMkLst>
            <pc:docMk/>
            <pc:sldMk cId="3117107190" sldId="1404"/>
            <ac:picMk id="8" creationId="{CC2866EA-67FA-3253-BC9F-362AC002C53D}"/>
          </ac:picMkLst>
        </pc:picChg>
        <pc:picChg chg="add mod">
          <ac:chgData name="Roos, M. (HG)" userId="9d213bd0-7695-43b6-9db3-4a2d381dce49" providerId="ADAL" clId="{1EC21F73-BECB-BC46-8D98-7C4C8C84C205}" dt="2025-05-13T05:52:03.528" v="932" actId="164"/>
          <ac:picMkLst>
            <pc:docMk/>
            <pc:sldMk cId="3117107190" sldId="1404"/>
            <ac:picMk id="9" creationId="{59C9815E-64C3-1D88-1231-C1AB7036EE9C}"/>
          </ac:picMkLst>
        </pc:picChg>
        <pc:picChg chg="add mod">
          <ac:chgData name="Roos, M. (HG)" userId="9d213bd0-7695-43b6-9db3-4a2d381dce49" providerId="ADAL" clId="{1EC21F73-BECB-BC46-8D98-7C4C8C84C205}" dt="2025-05-13T05:52:03.528" v="932" actId="164"/>
          <ac:picMkLst>
            <pc:docMk/>
            <pc:sldMk cId="3117107190" sldId="1404"/>
            <ac:picMk id="10" creationId="{D924B626-7FF9-D0C9-55C0-1BB7512E7256}"/>
          </ac:picMkLst>
        </pc:picChg>
        <pc:picChg chg="add mod">
          <ac:chgData name="Roos, M. (HG)" userId="9d213bd0-7695-43b6-9db3-4a2d381dce49" providerId="ADAL" clId="{1EC21F73-BECB-BC46-8D98-7C4C8C84C205}" dt="2025-05-13T05:52:03.528" v="932" actId="164"/>
          <ac:picMkLst>
            <pc:docMk/>
            <pc:sldMk cId="3117107190" sldId="1404"/>
            <ac:picMk id="11" creationId="{D8D2912E-E3D2-014C-3BC3-DB71782E49A8}"/>
          </ac:picMkLst>
        </pc:picChg>
        <pc:picChg chg="add mod">
          <ac:chgData name="Roos, M. (HG)" userId="9d213bd0-7695-43b6-9db3-4a2d381dce49" providerId="ADAL" clId="{1EC21F73-BECB-BC46-8D98-7C4C8C84C205}" dt="2025-05-13T05:52:03.528" v="932" actId="164"/>
          <ac:picMkLst>
            <pc:docMk/>
            <pc:sldMk cId="3117107190" sldId="1404"/>
            <ac:picMk id="12" creationId="{1A65655D-E953-95AB-67EB-C087C2C62CAE}"/>
          </ac:picMkLst>
        </pc:picChg>
        <pc:picChg chg="add mod">
          <ac:chgData name="Roos, M. (HG)" userId="9d213bd0-7695-43b6-9db3-4a2d381dce49" providerId="ADAL" clId="{1EC21F73-BECB-BC46-8D98-7C4C8C84C205}" dt="2025-05-13T05:52:03.528" v="932" actId="164"/>
          <ac:picMkLst>
            <pc:docMk/>
            <pc:sldMk cId="3117107190" sldId="1404"/>
            <ac:picMk id="13" creationId="{F64C49FB-C272-A89E-29DF-1FB6E4ECCA1E}"/>
          </ac:picMkLst>
        </pc:picChg>
      </pc:sldChg>
      <pc:sldChg chg="addSp delSp modSp new mod ord">
        <pc:chgData name="Roos, M. (HG)" userId="9d213bd0-7695-43b6-9db3-4a2d381dce49" providerId="ADAL" clId="{1EC21F73-BECB-BC46-8D98-7C4C8C84C205}" dt="2025-05-13T06:43:58.167" v="2386" actId="20577"/>
        <pc:sldMkLst>
          <pc:docMk/>
          <pc:sldMk cId="208013792" sldId="1405"/>
        </pc:sldMkLst>
        <pc:spChg chg="mod">
          <ac:chgData name="Roos, M. (HG)" userId="9d213bd0-7695-43b6-9db3-4a2d381dce49" providerId="ADAL" clId="{1EC21F73-BECB-BC46-8D98-7C4C8C84C205}" dt="2025-05-13T06:43:58.167" v="2386" actId="20577"/>
          <ac:spMkLst>
            <pc:docMk/>
            <pc:sldMk cId="208013792" sldId="1405"/>
            <ac:spMk id="2" creationId="{16614A0D-3BF3-F9EB-9741-9EBBB2CDC008}"/>
          </ac:spMkLst>
        </pc:spChg>
        <pc:spChg chg="del">
          <ac:chgData name="Roos, M. (HG)" userId="9d213bd0-7695-43b6-9db3-4a2d381dce49" providerId="ADAL" clId="{1EC21F73-BECB-BC46-8D98-7C4C8C84C205}" dt="2025-05-13T06:04:32.047" v="1462"/>
          <ac:spMkLst>
            <pc:docMk/>
            <pc:sldMk cId="208013792" sldId="1405"/>
            <ac:spMk id="3" creationId="{FCC90648-6521-C5E2-63FD-97E58D6F1DBB}"/>
          </ac:spMkLst>
        </pc:spChg>
        <pc:spChg chg="add mod">
          <ac:chgData name="Roos, M. (HG)" userId="9d213bd0-7695-43b6-9db3-4a2d381dce49" providerId="ADAL" clId="{1EC21F73-BECB-BC46-8D98-7C4C8C84C205}" dt="2025-05-13T06:43:14.481" v="2334" actId="14100"/>
          <ac:spMkLst>
            <pc:docMk/>
            <pc:sldMk cId="208013792" sldId="1405"/>
            <ac:spMk id="6" creationId="{DA430417-F6FB-1E33-48D5-0F1E4E6684DA}"/>
          </ac:spMkLst>
        </pc:spChg>
        <pc:picChg chg="add mod">
          <ac:chgData name="Roos, M. (HG)" userId="9d213bd0-7695-43b6-9db3-4a2d381dce49" providerId="ADAL" clId="{1EC21F73-BECB-BC46-8D98-7C4C8C84C205}" dt="2025-05-13T06:04:32.047" v="1462"/>
          <ac:picMkLst>
            <pc:docMk/>
            <pc:sldMk cId="208013792" sldId="1405"/>
            <ac:picMk id="4" creationId="{0E1EE1D2-B4BE-C401-B430-E9DCCD92426C}"/>
          </ac:picMkLst>
        </pc:picChg>
        <pc:picChg chg="add mod">
          <ac:chgData name="Roos, M. (HG)" userId="9d213bd0-7695-43b6-9db3-4a2d381dce49" providerId="ADAL" clId="{1EC21F73-BECB-BC46-8D98-7C4C8C84C205}" dt="2025-05-13T06:42:45.945" v="2264" actId="1076"/>
          <ac:picMkLst>
            <pc:docMk/>
            <pc:sldMk cId="208013792" sldId="1405"/>
            <ac:picMk id="5" creationId="{DE2A01CB-CC36-B2ED-1E19-FCE8339BCEBD}"/>
          </ac:picMkLst>
        </pc:pic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4109196226" sldId="1405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2627755282" sldId="1406"/>
        </pc:sldMkLst>
      </pc:sldChg>
      <pc:sldChg chg="addSp modSp add mod modAnim">
        <pc:chgData name="Roos, M. (HG)" userId="9d213bd0-7695-43b6-9db3-4a2d381dce49" providerId="ADAL" clId="{1EC21F73-BECB-BC46-8D98-7C4C8C84C205}" dt="2025-05-13T06:21:45.411" v="1804"/>
        <pc:sldMkLst>
          <pc:docMk/>
          <pc:sldMk cId="3588884317" sldId="1406"/>
        </pc:sldMkLst>
        <pc:inkChg chg="add mod">
          <ac:chgData name="Roos, M. (HG)" userId="9d213bd0-7695-43b6-9db3-4a2d381dce49" providerId="ADAL" clId="{1EC21F73-BECB-BC46-8D98-7C4C8C84C205}" dt="2025-05-13T06:20:06.140" v="1776" actId="1076"/>
          <ac:inkMkLst>
            <pc:docMk/>
            <pc:sldMk cId="3588884317" sldId="1406"/>
            <ac:inkMk id="3" creationId="{331FCF0E-C32B-B834-58A0-2C2BEB3ED5AC}"/>
          </ac:inkMkLst>
        </pc:ink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894720068" sldId="1407"/>
        </pc:sldMkLst>
      </pc:sldChg>
      <pc:sldChg chg="delSp modSp add mod">
        <pc:chgData name="Roos, M. (HG)" userId="9d213bd0-7695-43b6-9db3-4a2d381dce49" providerId="ADAL" clId="{1EC21F73-BECB-BC46-8D98-7C4C8C84C205}" dt="2025-05-13T06:44:55.487" v="2420" actId="20577"/>
        <pc:sldMkLst>
          <pc:docMk/>
          <pc:sldMk cId="3962542160" sldId="1407"/>
        </pc:sldMkLst>
        <pc:spChg chg="del">
          <ac:chgData name="Roos, M. (HG)" userId="9d213bd0-7695-43b6-9db3-4a2d381dce49" providerId="ADAL" clId="{1EC21F73-BECB-BC46-8D98-7C4C8C84C205}" dt="2025-05-13T06:44:17.358" v="2388" actId="478"/>
          <ac:spMkLst>
            <pc:docMk/>
            <pc:sldMk cId="3962542160" sldId="1407"/>
            <ac:spMk id="7" creationId="{884621B0-8AB6-AD38-7A50-FD1B6B5FD364}"/>
          </ac:spMkLst>
        </pc:spChg>
        <pc:spChg chg="mod">
          <ac:chgData name="Roos, M. (HG)" userId="9d213bd0-7695-43b6-9db3-4a2d381dce49" providerId="ADAL" clId="{1EC21F73-BECB-BC46-8D98-7C4C8C84C205}" dt="2025-05-13T06:44:55.487" v="2420" actId="20577"/>
          <ac:spMkLst>
            <pc:docMk/>
            <pc:sldMk cId="3962542160" sldId="1407"/>
            <ac:spMk id="9" creationId="{8FB67732-FF29-6CF1-70E4-7B7FA3E1C35A}"/>
          </ac:spMkLst>
        </pc:spChg>
      </pc:sldChg>
      <pc:sldChg chg="add del">
        <pc:chgData name="Roos, M. (HG)" userId="9d213bd0-7695-43b6-9db3-4a2d381dce49" providerId="ADAL" clId="{1EC21F73-BECB-BC46-8D98-7C4C8C84C205}" dt="2025-05-13T06:44:09.122" v="2387" actId="2696"/>
        <pc:sldMkLst>
          <pc:docMk/>
          <pc:sldMk cId="417793963" sldId="1408"/>
        </pc:sldMkLst>
      </pc:sldChg>
      <pc:sldChg chg="addSp modSp new mod modClrScheme chgLayout">
        <pc:chgData name="Roos, M. (HG)" userId="9d213bd0-7695-43b6-9db3-4a2d381dce49" providerId="ADAL" clId="{1EC21F73-BECB-BC46-8D98-7C4C8C84C205}" dt="2025-05-13T07:04:08.008" v="2710" actId="27636"/>
        <pc:sldMkLst>
          <pc:docMk/>
          <pc:sldMk cId="1656547225" sldId="1408"/>
        </pc:sldMkLst>
        <pc:spChg chg="add mod">
          <ac:chgData name="Roos, M. (HG)" userId="9d213bd0-7695-43b6-9db3-4a2d381dce49" providerId="ADAL" clId="{1EC21F73-BECB-BC46-8D98-7C4C8C84C205}" dt="2025-05-13T06:45:27.124" v="2446" actId="20577"/>
          <ac:spMkLst>
            <pc:docMk/>
            <pc:sldMk cId="1656547225" sldId="1408"/>
            <ac:spMk id="2" creationId="{CF70316E-5063-6EC5-FA65-03B2BB5FC226}"/>
          </ac:spMkLst>
        </pc:spChg>
        <pc:spChg chg="add mod">
          <ac:chgData name="Roos, M. (HG)" userId="9d213bd0-7695-43b6-9db3-4a2d381dce49" providerId="ADAL" clId="{1EC21F73-BECB-BC46-8D98-7C4C8C84C205}" dt="2025-05-13T07:03:40.609" v="2705" actId="14100"/>
          <ac:spMkLst>
            <pc:docMk/>
            <pc:sldMk cId="1656547225" sldId="1408"/>
            <ac:spMk id="3" creationId="{7DFBB36B-0F0D-D6F9-D373-331282EBA5CE}"/>
          </ac:spMkLst>
        </pc:spChg>
        <pc:spChg chg="add mod">
          <ac:chgData name="Roos, M. (HG)" userId="9d213bd0-7695-43b6-9db3-4a2d381dce49" providerId="ADAL" clId="{1EC21F73-BECB-BC46-8D98-7C4C8C84C205}" dt="2025-05-13T07:04:08.008" v="2710" actId="27636"/>
          <ac:spMkLst>
            <pc:docMk/>
            <pc:sldMk cId="1656547225" sldId="1408"/>
            <ac:spMk id="4" creationId="{6E34ECD7-18D6-0755-DC59-375464D6B3DB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1705697408" sldId="1408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930458605" sldId="1409"/>
        </pc:sldMkLst>
      </pc:sldChg>
      <pc:sldChg chg="new del">
        <pc:chgData name="Roos, M. (HG)" userId="9d213bd0-7695-43b6-9db3-4a2d381dce49" providerId="ADAL" clId="{1EC21F73-BECB-BC46-8D98-7C4C8C84C205}" dt="2025-05-13T06:45:53.586" v="2449" actId="2696"/>
        <pc:sldMkLst>
          <pc:docMk/>
          <pc:sldMk cId="4211752091" sldId="1409"/>
        </pc:sldMkLst>
      </pc:sldChg>
      <pc:sldChg chg="modSp add del mod">
        <pc:chgData name="Roos, M. (HG)" userId="9d213bd0-7695-43b6-9db3-4a2d381dce49" providerId="ADAL" clId="{1EC21F73-BECB-BC46-8D98-7C4C8C84C205}" dt="2025-05-13T07:04:13.801" v="2711" actId="2696"/>
        <pc:sldMkLst>
          <pc:docMk/>
          <pc:sldMk cId="409780551" sldId="1410"/>
        </pc:sldMkLst>
        <pc:spChg chg="mod">
          <ac:chgData name="Roos, M. (HG)" userId="9d213bd0-7695-43b6-9db3-4a2d381dce49" providerId="ADAL" clId="{1EC21F73-BECB-BC46-8D98-7C4C8C84C205}" dt="2025-05-13T06:46:05.765" v="2460" actId="20577"/>
          <ac:spMkLst>
            <pc:docMk/>
            <pc:sldMk cId="409780551" sldId="1410"/>
            <ac:spMk id="2" creationId="{25923BB9-B96D-D058-C1BE-DE1A3F04B9BE}"/>
          </ac:spMkLst>
        </pc:spChg>
        <pc:spChg chg="mod">
          <ac:chgData name="Roos, M. (HG)" userId="9d213bd0-7695-43b6-9db3-4a2d381dce49" providerId="ADAL" clId="{1EC21F73-BECB-BC46-8D98-7C4C8C84C205}" dt="2025-05-13T06:46:16.347" v="2480" actId="20577"/>
          <ac:spMkLst>
            <pc:docMk/>
            <pc:sldMk cId="409780551" sldId="1410"/>
            <ac:spMk id="3" creationId="{2DDA8F44-5841-2760-A794-984F812C1343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3112867817" sldId="1410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47868201" sldId="1411"/>
        </pc:sldMkLst>
      </pc:sldChg>
      <pc:sldChg chg="addSp delSp modSp add mod">
        <pc:chgData name="Roos, M. (HG)" userId="9d213bd0-7695-43b6-9db3-4a2d381dce49" providerId="ADAL" clId="{1EC21F73-BECB-BC46-8D98-7C4C8C84C205}" dt="2025-05-13T06:56:06.018" v="2704" actId="9405"/>
        <pc:sldMkLst>
          <pc:docMk/>
          <pc:sldMk cId="232124394" sldId="1411"/>
        </pc:sldMkLst>
        <pc:spChg chg="add mod">
          <ac:chgData name="Roos, M. (HG)" userId="9d213bd0-7695-43b6-9db3-4a2d381dce49" providerId="ADAL" clId="{1EC21F73-BECB-BC46-8D98-7C4C8C84C205}" dt="2025-05-13T06:55:20.987" v="2690" actId="164"/>
          <ac:spMkLst>
            <pc:docMk/>
            <pc:sldMk cId="232124394" sldId="1411"/>
            <ac:spMk id="4" creationId="{CB13E308-DDEB-A431-8583-CAA65E439632}"/>
          </ac:spMkLst>
        </pc:spChg>
        <pc:spChg chg="mod">
          <ac:chgData name="Roos, M. (HG)" userId="9d213bd0-7695-43b6-9db3-4a2d381dce49" providerId="ADAL" clId="{1EC21F73-BECB-BC46-8D98-7C4C8C84C205}" dt="2025-05-13T06:55:41.488" v="2701" actId="20577"/>
          <ac:spMkLst>
            <pc:docMk/>
            <pc:sldMk cId="232124394" sldId="1411"/>
            <ac:spMk id="8" creationId="{BD40BF23-45D6-8BB4-9323-D3192BB19F30}"/>
          </ac:spMkLst>
        </pc:spChg>
        <pc:grpChg chg="add mod">
          <ac:chgData name="Roos, M. (HG)" userId="9d213bd0-7695-43b6-9db3-4a2d381dce49" providerId="ADAL" clId="{1EC21F73-BECB-BC46-8D98-7C4C8C84C205}" dt="2025-05-13T06:56:00.235" v="2703" actId="1076"/>
          <ac:grpSpMkLst>
            <pc:docMk/>
            <pc:sldMk cId="232124394" sldId="1411"/>
            <ac:grpSpMk id="5" creationId="{EC9ADB06-3FAC-D14B-C721-D8FE90EF2A54}"/>
          </ac:grpSpMkLst>
        </pc:grpChg>
        <pc:picChg chg="add mod">
          <ac:chgData name="Roos, M. (HG)" userId="9d213bd0-7695-43b6-9db3-4a2d381dce49" providerId="ADAL" clId="{1EC21F73-BECB-BC46-8D98-7C4C8C84C205}" dt="2025-05-13T06:55:20.987" v="2690" actId="164"/>
          <ac:picMkLst>
            <pc:docMk/>
            <pc:sldMk cId="232124394" sldId="1411"/>
            <ac:picMk id="2" creationId="{0598168E-99C2-28BE-AFBF-4741CEE2391E}"/>
          </ac:picMkLst>
        </pc:picChg>
        <pc:picChg chg="del">
          <ac:chgData name="Roos, M. (HG)" userId="9d213bd0-7695-43b6-9db3-4a2d381dce49" providerId="ADAL" clId="{1EC21F73-BECB-BC46-8D98-7C4C8C84C205}" dt="2025-05-13T06:52:04.609" v="2552" actId="478"/>
          <ac:picMkLst>
            <pc:docMk/>
            <pc:sldMk cId="232124394" sldId="1411"/>
            <ac:picMk id="3" creationId="{A60F04D9-BCCC-90E1-6B82-808145392880}"/>
          </ac:picMkLst>
        </pc:picChg>
        <pc:picChg chg="del">
          <ac:chgData name="Roos, M. (HG)" userId="9d213bd0-7695-43b6-9db3-4a2d381dce49" providerId="ADAL" clId="{1EC21F73-BECB-BC46-8D98-7C4C8C84C205}" dt="2025-05-13T06:53:43.322" v="2555" actId="478"/>
          <ac:picMkLst>
            <pc:docMk/>
            <pc:sldMk cId="232124394" sldId="1411"/>
            <ac:picMk id="6" creationId="{460E245B-8AEB-FC67-7AF0-0EEEBFB0E7C1}"/>
          </ac:picMkLst>
        </pc:picChg>
        <pc:inkChg chg="add">
          <ac:chgData name="Roos, M. (HG)" userId="9d213bd0-7695-43b6-9db3-4a2d381dce49" providerId="ADAL" clId="{1EC21F73-BECB-BC46-8D98-7C4C8C84C205}" dt="2025-05-13T06:56:06.018" v="2704" actId="9405"/>
          <ac:inkMkLst>
            <pc:docMk/>
            <pc:sldMk cId="232124394" sldId="1411"/>
            <ac:inkMk id="7" creationId="{A9D34236-15DF-1FA9-253B-20C2AEB0204B}"/>
          </ac:inkMkLst>
        </pc:ink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733929412" sldId="1412"/>
        </pc:sldMkLst>
      </pc:sldChg>
      <pc:sldChg chg="addSp delSp modSp add mod ord delAnim">
        <pc:chgData name="Roos, M. (HG)" userId="9d213bd0-7695-43b6-9db3-4a2d381dce49" providerId="ADAL" clId="{1EC21F73-BECB-BC46-8D98-7C4C8C84C205}" dt="2025-05-13T07:09:13.831" v="2844" actId="14100"/>
        <pc:sldMkLst>
          <pc:docMk/>
          <pc:sldMk cId="1428587734" sldId="1412"/>
        </pc:sldMkLst>
        <pc:spChg chg="mod">
          <ac:chgData name="Roos, M. (HG)" userId="9d213bd0-7695-43b6-9db3-4a2d381dce49" providerId="ADAL" clId="{1EC21F73-BECB-BC46-8D98-7C4C8C84C205}" dt="2025-05-13T07:09:13.831" v="2844" actId="14100"/>
          <ac:spMkLst>
            <pc:docMk/>
            <pc:sldMk cId="1428587734" sldId="1412"/>
            <ac:spMk id="5" creationId="{7C17DD48-E727-DF7D-4F7D-0A37098C6445}"/>
          </ac:spMkLst>
        </pc:spChg>
        <pc:picChg chg="add mod">
          <ac:chgData name="Roos, M. (HG)" userId="9d213bd0-7695-43b6-9db3-4a2d381dce49" providerId="ADAL" clId="{1EC21F73-BECB-BC46-8D98-7C4C8C84C205}" dt="2025-05-13T07:08:04.985" v="2816" actId="167"/>
          <ac:picMkLst>
            <pc:docMk/>
            <pc:sldMk cId="1428587734" sldId="1412"/>
            <ac:picMk id="2" creationId="{138E7F31-391F-9286-425D-46F573E4168A}"/>
          </ac:picMkLst>
        </pc:picChg>
        <pc:picChg chg="del">
          <ac:chgData name="Roos, M. (HG)" userId="9d213bd0-7695-43b6-9db3-4a2d381dce49" providerId="ADAL" clId="{1EC21F73-BECB-BC46-8D98-7C4C8C84C205}" dt="2025-05-13T07:05:41.604" v="2715" actId="478"/>
          <ac:picMkLst>
            <pc:docMk/>
            <pc:sldMk cId="1428587734" sldId="1412"/>
            <ac:picMk id="9" creationId="{A224C07C-2C65-D9E8-A77D-6C265076BA5C}"/>
          </ac:picMkLst>
        </pc:pic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4009306828" sldId="1413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4009306828" sldId="1413"/>
            <ac:spMk id="4" creationId="{8290FC64-0EF1-9C11-C847-04CFF2432489}"/>
          </ac:spMkLst>
        </pc:sp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1263502538" sldId="1414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1263502538" sldId="1414"/>
            <ac:spMk id="4" creationId="{8290FC64-0EF1-9C11-C847-04CFF2432489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3435296236" sldId="1415"/>
        </pc:sldMkLst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1097622657" sldId="1416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1097622657" sldId="1416"/>
            <ac:spMk id="4" creationId="{8290FC64-0EF1-9C11-C847-04CFF2432489}"/>
          </ac:spMkLst>
        </pc:sp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2071182742" sldId="1417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2071182742" sldId="1417"/>
            <ac:spMk id="4" creationId="{8290FC64-0EF1-9C11-C847-04CFF2432489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3986344305" sldId="1418"/>
        </pc:sldMkLst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1228568098" sldId="1419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1228568098" sldId="1419"/>
            <ac:spMk id="9" creationId="{75736A78-808A-9438-3110-F24F727721BA}"/>
          </ac:spMkLst>
        </pc:sp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334481558" sldId="1420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334481558" sldId="1420"/>
            <ac:spMk id="8" creationId="{B79C406B-1B91-6E26-F49D-F66DAD54ADD0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176971202" sldId="1421"/>
        </pc:sldMkLst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1678133401" sldId="1422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1678133401" sldId="1422"/>
            <ac:spMk id="5" creationId="{764ABC72-E7CA-1DAC-8BC4-1DE879722BD9}"/>
          </ac:spMkLst>
        </pc:sp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2201674091" sldId="1423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2201674091" sldId="1423"/>
            <ac:spMk id="5" creationId="{7C17DD48-E727-DF7D-4F7D-0A37098C6445}"/>
          </ac:spMkLst>
        </pc:spChg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1589060279" sldId="1424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1589060279" sldId="1424"/>
            <ac:spMk id="7" creationId="{34018534-A9DD-C85D-CEC8-474793518454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889475786" sldId="1425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3018431927" sldId="1426"/>
        </pc:sldMkLst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1828651617" sldId="1427"/>
        </pc:sldMkLst>
      </pc:sldChg>
      <pc:sldChg chg="modSp add del mod">
        <pc:chgData name="Roos, M. (HG)" userId="9d213bd0-7695-43b6-9db3-4a2d381dce49" providerId="ADAL" clId="{1EC21F73-BECB-BC46-8D98-7C4C8C84C205}" dt="2025-05-12T22:17:20.564" v="37"/>
        <pc:sldMkLst>
          <pc:docMk/>
          <pc:sldMk cId="2171449076" sldId="1428"/>
        </pc:sldMkLst>
        <pc:spChg chg="mod">
          <ac:chgData name="Roos, M. (HG)" userId="9d213bd0-7695-43b6-9db3-4a2d381dce49" providerId="ADAL" clId="{1EC21F73-BECB-BC46-8D98-7C4C8C84C205}" dt="2025-05-12T22:17:20.564" v="37"/>
          <ac:spMkLst>
            <pc:docMk/>
            <pc:sldMk cId="2171449076" sldId="1428"/>
            <ac:spMk id="11" creationId="{905B65EA-A954-244F-108C-96AC090EF6B7}"/>
          </ac:spMkLst>
        </pc:spChg>
      </pc:sldChg>
      <pc:sldChg chg="add del">
        <pc:chgData name="Roos, M. (HG)" userId="9d213bd0-7695-43b6-9db3-4a2d381dce49" providerId="ADAL" clId="{1EC21F73-BECB-BC46-8D98-7C4C8C84C205}" dt="2025-05-12T22:17:20.564" v="37"/>
        <pc:sldMkLst>
          <pc:docMk/>
          <pc:sldMk cId="548763754" sldId="142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178345-CCC5-41F3-9F37-337BF214C1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DAA741-D8AE-4C9A-9319-144AEEB48A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2AEAC-CD5E-4EEE-8236-248831575120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A0A13F-FBA7-43CE-BFFA-C444474100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6B68C-6E88-4E3F-946E-56E92579EB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1DFE-22A5-4CDF-9B60-3C436AF7A1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33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3T06:19:37.906"/>
    </inkml:context>
    <inkml:brush xml:id="br0">
      <inkml:brushProperty name="width" value="0.21167" units="cm"/>
      <inkml:brushProperty name="height" value="0.21167" units="cm"/>
      <inkml:brushProperty name="color" value="#E71224"/>
    </inkml:brush>
  </inkml:definitions>
  <inkml:trace contextRef="#ctx0" brushRef="#br0">7490 133 24575,'-61'-8'0,"16"1"0,-6-1 0,-1 1 0,-6-2 0,-4 1-1385,-4 0 1,-5-1-1,-5 1 1,-1 0 1384,13 3 0,-2 0 0,-2 1 0,-2 0 0,-1 0 0,-1 0-572,0 1 0,-1 0 1,-1 0-1,-2 1 0,0-1 1,-2 1-1,-1 0 572,10 1 0,-1-1 0,0 0 0,-2 1 0,0-1 0,-1 2 0,-1-1 0,0 1 0,0 1-239,2 0 1,0 0 0,-1 1 0,0 1 0,-1-1-1,0 1 1,0 1 0,-1 0 0,-1 0 0,1 1 238,2 1 0,-1-1 0,0 1 0,-1 1 0,0 0 0,0 0 0,0 1 0,-1 0 0,0 1 0,0 1 0,1 0-258,-4 2 0,0-1 0,0 2 1,-1 0-1,0 1 0,1 0 1,-1 1-1,1 0 0,0 1 1,1 1-1,0-1 258,4 1 0,0 0 0,2 0 0,-1 1 0,1 0 0,0 1 0,0 0 0,0 1 0,-1 1 0,0 1 0,0 1-37,0 0 1,-1 2 0,-1 1 0,-2 0 0,1 2 0,0 0 0,1 0 0,1 0 0,2 0 0,2-1 0,3-1 0,2-1 36,-14 6 0,4-1 0,3-1 0,2 0 0,2 1 0,-1 0 0,-1 2 0,-4 3 0,-4 2 0,-1 1 0,3 0 0,4 0 0,9 0 0,10-1 0,-4 12 0,14-2 0,9 6 464,9 7 0,9 5 0,12 4-464,11-5 0,11 3 0,7 1 0,7 1 0,-2-12 0,6 0 0,4 2 0,4-1 0,2 0 0,3-1 50,-4-7 0,2 0 0,2 0 0,2 0 0,3 0 1,1-2-1,2 0 0,1-2-50,0-1 0,3-1 0,1-1 0,2 0 0,2-1 0,0-2 0,2 0 0,1-2 0,0-1 0,-3-3 0,1-1 0,1 0 0,1-2 0,0-1 0,2-1 0,1-1 0,1-1 0,0-2 0,2-1 0,-6-3 0,1-2 0,1 0 0,0-2 0,2-1 0,0 0 0,1-2 0,1 0 0,0-1 0,1-1 0,0-1 0,1 0-84,0-2 1,0 0-1,1-1 1,1-1 0,1-1-1,0 0 1,0-2 0,1 0-1,0-1 1,1 0 0,0-1-1,1-1 1,0 0 83,-6-1 0,1 0 0,0-1 0,0-1 0,1-1 0,0 0 0,1 0 0,0-1 0,0-1 0,0 0 0,1 0 0,0 0 0,-1-1 0,1 0 0,0 0-104,-3 0 0,0-1 1,1 1-1,0-2 1,0 1-1,1-1 1,-1-1-1,1 1 1,-1-1-1,1 0 0,-1 0 1,1 0-1,0 0 1,-1-1-1,0 0 1,0 1 103,1-1 0,-1 0 0,0-1 0,1 1 0,0-1 0,-1 0 0,1-1 0,-1 1 0,0 0 0,1-1 0,-1 0 0,-1 1 0,1-1 0,-1 1 0,0 0 0,-1 0-17,2-1 1,-1 1-1,1-1 1,-1 1 0,0-1-1,0 0 1,-1 1 0,1-1-1,-1 1 1,-1-1 0,0 1-1,0 0 1,-1-1 0,-1 2-1,0-1 17,4 0 0,-1-1 0,0 1 0,0 0 0,-1 1 0,-1-1 0,0 0 0,0 1 0,-2-1 0,0 1 0,-1 0 0,-1 0 0,-1 0 79,8-2 0,0 1 0,-1 0 0,0 0 0,-2 0 0,-2 1 0,0-1 0,-3 0 1,-1 1-1,-3-1-79,20-3 0,-3 0 0,-3 0 0,-4 1 0,-2-1 0,-3-1 549,10-2 0,-4 0 1,-6 0-1,-5-1-549,-8-1 0,-6 0 0,-6-3 1754,3-6 1,-11-5-1755,-5-32 5247,-23-10-5247,-7 35 0,-2 0 2007,-1-1 0,-2-1-2007,-4-3 0,-5 0 0,-8-10 0,-6-2 0,-10-10 0,-8-4-450,11 24 1,-3-1 0,-4-2 0,-1-1 449,-8-8 0,-2 0 0,-3-2 0,-2 0-664,4 6 0,-2 0 0,-2-1 0,-2 1 0,-1 0 664,5 7 0,-2-1 0,-1 1 0,-1 0 0,-1 1 0,1 2 0,0 2 0,1 1 0,-1 2 0,-1 0 0,0 2 0,0 0-414,-10-4 0,-1 2 1,-1 1-1,1 3 1,0 2 413,5 4 0,0 3 0,1 2 0,-1 2 0,1 1-132,-10-2 1,-1 3 0,2 2 0,0 1 131,5 3 0,0 1 0,1 2 0,2 0 0,-13-1 0,3 2 0,1 1 0,5 2 0,2 1 0,1 1 0,7 2 0,1 1 0,2 0 779,-24 1 0,3 2-779,4 5 0,2 2 1543,12 4 1,2 2-1544,9 3 0,2 3 1371,8 0 0,0 1-1371,-34 15 210,12-8 1,19-10 0,14-8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3T06:56:06.0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2042 520 24575,'-98'-6'0,"-1"-1"0,0 1 0,3 0 0,1-1 0,2 1 0,11 0 0,2-1 0,1 2 0,3 0 0,0 1 0,2 1 0,-19 0 0,4 4 0,5 8 0,4 8 0,10 7 0,5 10 0,9 12 0,5 9 0,0 14 0,5 8 0,4 9 0,2 4 0,14-27 0,2 1 0,0 0 0,2 0 0,0 1 0,3-1 0,-7 28 0,3-3 0,7-8 0,3-2 0,3-4 0,8-3 0,14-4 0,12-5 0,21 0 0,13-6 0,-4-17 0,8-4 0,4-3 0,13 1 0,7-4 0,1-3-399,2-3 1,1-3 0,1-3 398,2-3 0,2-2 0,-1-4 0,0-4 0,1-4 0,0-5 0,-21-4 0,1-3 0,0-4 0,2-3-609,10-5 1,1-5 0,2-2 0,0-4 608,-10 3 0,0-2 0,1-2 0,0-1 0,0-1 0,-1 1 0,-1-2 0,1-1 0,-1 1 0,-2 2-241,13-6 0,-1 2 0,-3 1 0,-3 2 241,6-2 0,-4 2 0,-7 4 0,-2 1 0,-11 3 0,15-13 985,-49 1-985,-36-36 0,-12 12 0,-10-8 0,1 9 0,-5-4 0,-4-1 387,-8-10 1,-5-1 0,-3 2-388,-5-1 0,-4 2 0,-2 3 0,-2 6 0,-3 3 0,-3 5 0,-2 7 0,-2 6 0,-2 3 126,-1 7 0,-2 3 0,-1 4-126,2 4 0,-1 4 0,-1 3 0,-1 4 0,-1 4 0,-1 1 0,0 3 0,-1 1 0,0 2 0,-2 1 0,-1 2 0,0 1 0,-1 2 0,0 1 0,1 0 0,4 2 0,2 1 0,3 1 0,-20 3 0,8 0 0,25 0 0,9-1 0,-9 1 0,41-8 1299,7-1-1299,0-1 0,9 0 0,3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2287F-A1B3-41AB-9CEF-FE67C7CA5E1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3220D-AE7A-444C-82A7-D16C85E31C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407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C05E9-08FD-084D-8798-673CA9D38ACA}" type="slidenum">
              <a:rPr lang="en-NL" smtClean="0"/>
              <a:t>18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2396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6D3A-8D39-68CA-01CB-8181684A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61043-55CA-62A3-A25C-BFCCAB5E5B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E8E1A-F2B7-DDF7-8B95-42CACE93F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03321-82F8-B1D5-0CA6-6555E6A70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584C5-CECA-340D-7AF2-95BED44F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A3412D2-338A-F57B-F216-2BA0359806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>
            <a:off x="-1" y="1007858"/>
            <a:ext cx="2038525" cy="585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594240-1232-4E24-BB27-8FF9FCAAD9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74434"/>
            <a:ext cx="2316454" cy="7835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26BF70-374B-4C4B-AE99-2437EB2FA0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34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A3A4E6C-5BA3-476A-990C-C16BC6992CED}"/>
              </a:ext>
            </a:extLst>
          </p:cNvPr>
          <p:cNvGrpSpPr/>
          <p:nvPr userDrawn="1"/>
        </p:nvGrpSpPr>
        <p:grpSpPr>
          <a:xfrm>
            <a:off x="0" y="2175813"/>
            <a:ext cx="12192000" cy="3403912"/>
            <a:chOff x="826292" y="1622260"/>
            <a:chExt cx="7407898" cy="2068228"/>
          </a:xfrm>
        </p:grpSpPr>
        <p:pic>
          <p:nvPicPr>
            <p:cNvPr id="10" name="Google Shape;207;p28">
              <a:extLst>
                <a:ext uri="{FF2B5EF4-FFF2-40B4-BE49-F238E27FC236}">
                  <a16:creationId xmlns:a16="http://schemas.microsoft.com/office/drawing/2014/main" id="{19174A93-74C2-4217-B102-E17FDBCD6772}"/>
                </a:ext>
              </a:extLst>
            </p:cNvPr>
            <p:cNvPicPr preferRelativeResize="0"/>
            <p:nvPr userDrawn="1"/>
          </p:nvPicPr>
          <p:blipFill rotWithShape="1"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9805" b="7378"/>
            <a:stretch/>
          </p:blipFill>
          <p:spPr>
            <a:xfrm>
              <a:off x="826292" y="1629990"/>
              <a:ext cx="7407898" cy="20604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86AD3E3-F06B-4F82-9F5D-4882699C1059}"/>
                </a:ext>
              </a:extLst>
            </p:cNvPr>
            <p:cNvSpPr/>
            <p:nvPr userDrawn="1"/>
          </p:nvSpPr>
          <p:spPr>
            <a:xfrm>
              <a:off x="826292" y="1622260"/>
              <a:ext cx="7407898" cy="2068228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80000" y="1484786"/>
            <a:ext cx="11232000" cy="4664116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2060"/>
                </a:solidFill>
              </a:defRPr>
            </a:lvl1pPr>
            <a:lvl2pPr>
              <a:defRPr sz="3200">
                <a:solidFill>
                  <a:srgbClr val="002060"/>
                </a:solidFill>
              </a:defRPr>
            </a:lvl2pPr>
            <a:lvl3pPr>
              <a:defRPr sz="2800">
                <a:solidFill>
                  <a:srgbClr val="002060"/>
                </a:solidFill>
              </a:defRPr>
            </a:lvl3pPr>
            <a:lvl4pPr>
              <a:defRPr sz="2400">
                <a:solidFill>
                  <a:srgbClr val="002060"/>
                </a:solidFill>
              </a:defRPr>
            </a:lvl4pPr>
            <a:lvl5pPr>
              <a:defRPr sz="240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0B5E0D-4A89-48C1-B7E3-D40CAFD39A6E}" type="datetime4">
              <a:rPr lang="en-GB" smtClean="0"/>
              <a:pPr/>
              <a:t>13 May 2025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03084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A3A4E6C-5BA3-476A-990C-C16BC6992CED}"/>
              </a:ext>
            </a:extLst>
          </p:cNvPr>
          <p:cNvGrpSpPr/>
          <p:nvPr userDrawn="1"/>
        </p:nvGrpSpPr>
        <p:grpSpPr>
          <a:xfrm>
            <a:off x="0" y="2175813"/>
            <a:ext cx="12192000" cy="3403912"/>
            <a:chOff x="826292" y="1622260"/>
            <a:chExt cx="7407898" cy="2068228"/>
          </a:xfrm>
        </p:grpSpPr>
        <p:pic>
          <p:nvPicPr>
            <p:cNvPr id="10" name="Google Shape;207;p28">
              <a:extLst>
                <a:ext uri="{FF2B5EF4-FFF2-40B4-BE49-F238E27FC236}">
                  <a16:creationId xmlns:a16="http://schemas.microsoft.com/office/drawing/2014/main" id="{19174A93-74C2-4217-B102-E17FDBCD6772}"/>
                </a:ext>
              </a:extLst>
            </p:cNvPr>
            <p:cNvPicPr preferRelativeResize="0"/>
            <p:nvPr userDrawn="1"/>
          </p:nvPicPr>
          <p:blipFill rotWithShape="1"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9805" b="7378"/>
            <a:stretch/>
          </p:blipFill>
          <p:spPr>
            <a:xfrm>
              <a:off x="826292" y="1629990"/>
              <a:ext cx="7407898" cy="20604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86AD3E3-F06B-4F82-9F5D-4882699C1059}"/>
                </a:ext>
              </a:extLst>
            </p:cNvPr>
            <p:cNvSpPr/>
            <p:nvPr userDrawn="1"/>
          </p:nvSpPr>
          <p:spPr>
            <a:xfrm>
              <a:off x="826292" y="1622260"/>
              <a:ext cx="7407898" cy="2068228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80000" y="1484786"/>
            <a:ext cx="11232000" cy="4664116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2060"/>
                </a:solidFill>
              </a:defRPr>
            </a:lvl1pPr>
            <a:lvl2pPr>
              <a:defRPr sz="3200">
                <a:solidFill>
                  <a:srgbClr val="002060"/>
                </a:solidFill>
              </a:defRPr>
            </a:lvl2pPr>
            <a:lvl3pPr>
              <a:defRPr sz="2800">
                <a:solidFill>
                  <a:srgbClr val="002060"/>
                </a:solidFill>
              </a:defRPr>
            </a:lvl3pPr>
            <a:lvl4pPr>
              <a:defRPr sz="2400">
                <a:solidFill>
                  <a:srgbClr val="002060"/>
                </a:solidFill>
              </a:defRPr>
            </a:lvl4pPr>
            <a:lvl5pPr>
              <a:defRPr sz="240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0B5E0D-4A89-48C1-B7E3-D40CAFD39A6E}" type="datetime4">
              <a:rPr lang="en-GB" smtClean="0"/>
              <a:pPr/>
              <a:t>13 May 2025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62887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A3A4E6C-5BA3-476A-990C-C16BC6992CED}"/>
              </a:ext>
            </a:extLst>
          </p:cNvPr>
          <p:cNvGrpSpPr/>
          <p:nvPr userDrawn="1"/>
        </p:nvGrpSpPr>
        <p:grpSpPr>
          <a:xfrm>
            <a:off x="0" y="2175813"/>
            <a:ext cx="12192000" cy="3403912"/>
            <a:chOff x="826292" y="1622260"/>
            <a:chExt cx="7407898" cy="2068228"/>
          </a:xfrm>
        </p:grpSpPr>
        <p:pic>
          <p:nvPicPr>
            <p:cNvPr id="10" name="Google Shape;207;p28">
              <a:extLst>
                <a:ext uri="{FF2B5EF4-FFF2-40B4-BE49-F238E27FC236}">
                  <a16:creationId xmlns:a16="http://schemas.microsoft.com/office/drawing/2014/main" id="{19174A93-74C2-4217-B102-E17FDBCD6772}"/>
                </a:ext>
              </a:extLst>
            </p:cNvPr>
            <p:cNvPicPr preferRelativeResize="0"/>
            <p:nvPr userDrawn="1"/>
          </p:nvPicPr>
          <p:blipFill rotWithShape="1"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t="9805" b="7378"/>
            <a:stretch/>
          </p:blipFill>
          <p:spPr>
            <a:xfrm>
              <a:off x="826292" y="1629990"/>
              <a:ext cx="7407898" cy="20604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86AD3E3-F06B-4F82-9F5D-4882699C1059}"/>
                </a:ext>
              </a:extLst>
            </p:cNvPr>
            <p:cNvSpPr/>
            <p:nvPr userDrawn="1"/>
          </p:nvSpPr>
          <p:spPr>
            <a:xfrm>
              <a:off x="826292" y="1622260"/>
              <a:ext cx="7407898" cy="2068228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0B5E0D-4A89-48C1-B7E3-D40CAFD39A6E}" type="datetime4">
              <a:rPr lang="en-GB" smtClean="0"/>
              <a:pPr/>
              <a:t>13 May 2025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6309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B0E752-1F75-4685-8878-536A84247A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480" y="1781176"/>
            <a:ext cx="10972920" cy="43435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C5728D-A5F2-4097-91E9-23B35D290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752744"/>
            <a:ext cx="10972440" cy="7847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BC7494-A719-4770-BFB8-EC71A7391E0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F5772C-DE4D-4872-AF53-006EDE1C494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3062C326-2DBC-40AD-AF5D-9DA3BF8DE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15916" y="6379698"/>
            <a:ext cx="34135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i="1" spc="-1" err="1">
                <a:solidFill>
                  <a:schemeClr val="tx2"/>
                </a:solidFill>
                <a:latin typeface="Arial Unicode MS"/>
                <a:ea typeface="Arial Unicode MS"/>
              </a:rPr>
              <a:t>Organised</a:t>
            </a:r>
            <a:r>
              <a:rPr lang="it-IT" i="1" spc="-1">
                <a:solidFill>
                  <a:schemeClr val="tx2"/>
                </a:solidFill>
                <a:latin typeface="Arial Unicode MS"/>
                <a:ea typeface="Arial Unicode MS"/>
              </a:rPr>
              <a:t> by Istituto Superiore di Sanità</a:t>
            </a:r>
            <a:endParaRPr lang="it-IT" spc="-1">
              <a:solidFill>
                <a:schemeClr val="tx2"/>
              </a:solidFill>
            </a:endParaRPr>
          </a:p>
          <a:p>
            <a:r>
              <a:rPr lang="it-IT" i="1" spc="-1">
                <a:solidFill>
                  <a:schemeClr val="tx2"/>
                </a:solidFill>
                <a:latin typeface="Arial Unicode MS"/>
                <a:ea typeface="Arial Unicode MS"/>
              </a:rPr>
              <a:t>Rome (</a:t>
            </a:r>
            <a:r>
              <a:rPr lang="it-IT" i="1" spc="-1" err="1">
                <a:solidFill>
                  <a:schemeClr val="tx2"/>
                </a:solidFill>
                <a:latin typeface="Arial Unicode MS"/>
                <a:ea typeface="Arial Unicode MS"/>
              </a:rPr>
              <a:t>Italy</a:t>
            </a:r>
            <a:r>
              <a:rPr lang="it-IT" i="1" spc="-1">
                <a:solidFill>
                  <a:schemeClr val="tx2"/>
                </a:solidFill>
                <a:latin typeface="Arial Unicode MS"/>
                <a:ea typeface="Arial Unicode MS"/>
              </a:rPr>
              <a:t>), </a:t>
            </a:r>
            <a:r>
              <a:rPr lang="it-IT" i="1" spc="-1" err="1">
                <a:solidFill>
                  <a:schemeClr val="tx2"/>
                </a:solidFill>
                <a:latin typeface="Arial Unicode MS"/>
                <a:ea typeface="Arial Unicode MS"/>
              </a:rPr>
              <a:t>September</a:t>
            </a:r>
            <a:r>
              <a:rPr lang="it-IT" i="1" spc="-1">
                <a:solidFill>
                  <a:schemeClr val="tx2"/>
                </a:solidFill>
                <a:latin typeface="Arial Unicode MS"/>
                <a:ea typeface="Arial Unicode MS"/>
              </a:rPr>
              <a:t> 27  - </a:t>
            </a:r>
            <a:r>
              <a:rPr lang="it-IT" i="1" spc="-1" err="1">
                <a:solidFill>
                  <a:schemeClr val="tx2"/>
                </a:solidFill>
                <a:latin typeface="Arial Unicode MS"/>
                <a:ea typeface="Arial Unicode MS"/>
              </a:rPr>
              <a:t>October</a:t>
            </a:r>
            <a:r>
              <a:rPr lang="it-IT" i="1" spc="-1">
                <a:solidFill>
                  <a:schemeClr val="tx2"/>
                </a:solidFill>
                <a:latin typeface="Arial Unicode MS"/>
                <a:ea typeface="Arial Unicode MS"/>
              </a:rPr>
              <a:t> 1, 2021</a:t>
            </a:r>
            <a:endParaRPr lang="it-IT" sz="1200" b="0" strike="noStrike" spc="-1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686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1807A-4725-7B1C-6A7D-5B6EF5A3C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0E93F-0B1F-9E1D-B287-B7CB16D7D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17691-EB03-F50F-5AC6-963226041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2C511-4B7E-3809-B3CE-0D8A56CB5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7F8F5-2D91-52A3-696D-DF728466F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C79DFEAD-65BD-5692-1DC5-6BF57214758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>
            <a:off x="1" y="3967992"/>
            <a:ext cx="1010230" cy="28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9B06AFD-7F36-23AD-D70E-67DDB7656F9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5400000">
            <a:off x="10146789" y="-988197"/>
            <a:ext cx="1057013" cy="303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6DD86A-C851-4D4E-A45B-A909601FE7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74434"/>
            <a:ext cx="2316454" cy="7835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FA2E6C-C77B-47DE-9A67-D20629EC9D1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2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10B1D-830F-3BF4-5ECE-774069CD1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1C36-8DC7-40AA-407D-0D1748593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E0B62-82F0-C1C3-7737-69052A73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8E14F-2C8E-6634-01AB-37C4552C9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5F6592-C1FF-C717-4153-A78ED3A5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1C5F2F2-D440-DB60-8ADD-80E188EC2C2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flipH="1" flipV="1">
            <a:off x="11054176" y="1728131"/>
            <a:ext cx="1137824" cy="326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F383ADFA-4197-DF93-EBF0-924D86EFDCC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16200000">
            <a:off x="902468" y="5008879"/>
            <a:ext cx="955669" cy="274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B6CCA9-9EFF-4E98-BD8C-4A03C70CC0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73" y="6062759"/>
            <a:ext cx="2316454" cy="7835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921F8E9-BD11-4109-A26F-B9F3419AF5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85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845DC-6AA5-0FE1-A276-B09AA7852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7BB69-9095-FB43-F8BA-09B646AB6A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03EBF3-E6B9-772A-CBF0-FB35120D8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9092F-F50E-8692-5849-2D78C843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8AE9F-F373-0F34-68C7-030CA4CE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576503-67C6-39B4-09C4-1C66778B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77E33A8D-32D9-FD63-AE90-402B0776008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16200000">
            <a:off x="890160" y="5015689"/>
            <a:ext cx="952150" cy="273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013DAC-CD38-46DF-9CEF-8D4623121E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73" y="6062759"/>
            <a:ext cx="2316454" cy="7835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3865E4-EAE3-4F86-9259-8E8F13236F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08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09C1-B2EA-D4CC-E766-245BC44D2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FA4E5E-2538-8FF7-DA52-38E13F971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F7E270-56AC-963D-7D9E-E871E8D960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39E5C-83D8-6867-4FA4-F2117F685C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AC815A-8D29-23BF-471F-CBF5944F5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D0F40A-8DBA-C7C9-F187-1DEC710F4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B60AB1-6C88-C111-F143-D8A7102F9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491F07-5014-3B78-D96C-2DF22AB86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2A01656E-6859-7A16-402F-EE8E347091C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flipH="1">
            <a:off x="11046278" y="3716322"/>
            <a:ext cx="1145721" cy="328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6DF3E9-1BFC-46CC-B5CF-56D15C7C62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851" y="6021595"/>
            <a:ext cx="2316454" cy="7835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58159E-035F-4036-9B2F-EFE9FBE0FF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338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4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74F88-6DC5-51A5-AE63-2010EF9B9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B50D6-95D9-F10E-C615-61044CC03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ACEAA-EBCD-1C41-2729-AB5E4BDA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DE04FD-DA31-0773-3B30-E36C45617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E853FC6-BFCB-5449-A377-656534BE1F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16200000">
            <a:off x="1123219" y="4533343"/>
            <a:ext cx="1201437" cy="34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DD68A6C2-43FC-CC8E-7474-87E79B32A9B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5400000">
            <a:off x="10195872" y="-925453"/>
            <a:ext cx="989901" cy="284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6E8866-BE7B-4E26-BEF2-BE13CDCFC0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67" y="6074433"/>
            <a:ext cx="2316454" cy="7835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6858AE-560B-4DDF-B006-CE0D8E5595C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009EB0-91A6-7B4A-7B64-E3B4A663C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A03C62-136E-49D9-289A-6C6A94AF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B9E7B-0140-198D-44FF-B012FAD32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83582E-608F-1315-A5C6-73E0F908F38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>
            <a:off x="0" y="3842158"/>
            <a:ext cx="1054079" cy="30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0E8548A-F63B-606B-5954-3C4D36A54F0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flipH="1" flipV="1">
            <a:off x="11067686" y="1543574"/>
            <a:ext cx="1124314" cy="322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59A1C1-298B-408A-8218-A82E8B73B0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964567"/>
            <a:ext cx="2316454" cy="7835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0660E0-D2B3-447A-A263-D90B8A25F0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5944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7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9B419-5E36-3749-F6AE-591BA9587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F1A42-0F7B-63D8-C625-9F4FFE0F0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DACED2-0E46-C077-711F-199277E2B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23A13-E55C-4C0B-1C2D-43C92256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251751-008A-2E07-D5C1-F81FDE4C4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CDA12B-7D90-9E07-7B29-36FC0486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87096A3F-6F21-E8FF-9265-0EF1BDBD87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5400000" flipH="1">
            <a:off x="9933241" y="4518147"/>
            <a:ext cx="1209291" cy="34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A3E655-4DAE-4184-8390-1C4E6D889E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267" y="6074434"/>
            <a:ext cx="2316454" cy="7835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6BBB5C-0C2F-4C08-AC08-3F97893F76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338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1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ACF3D-4E6A-527B-63A7-FA6F64C16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DA6780-39D4-3816-C17B-C575397422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0026C4-01BE-CFB2-27E4-29835FD07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40A4F-4E2D-29BD-A521-8628E8C30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A6F837-8C40-E373-F068-F655F2FB1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2520CF-D620-061D-10A7-7FCB51066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CF5E5F31-2B8D-9C94-50C2-EFAD66AA493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3" r="85600"/>
          <a:stretch/>
        </p:blipFill>
        <p:spPr bwMode="auto">
          <a:xfrm rot="5400000">
            <a:off x="9905050" y="-1105000"/>
            <a:ext cx="1181950" cy="339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CE60AC-1FFE-4B0E-8B31-BE935E64E4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991" y="-1"/>
            <a:ext cx="2316454" cy="7835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0D3305-F2C5-42BC-8033-6424AA5745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338" y="6176948"/>
            <a:ext cx="3046056" cy="6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7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6FB85C-022C-CBAC-81A3-FEC740E69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F5107-257E-B036-0A70-47A198651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59C87-C13A-861A-53D6-3604694EBF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4426E3-A19F-4D12-8A54-541FEB76B207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C8696-5477-1CBA-B58E-F04B0C8C5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D2F22-3949-10A1-B739-8C9C97D2C8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E70A3A-BDAB-45A7-A244-31C4672B9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1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3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0.png"/><Relationship Id="rId7" Type="http://schemas.openxmlformats.org/officeDocument/2006/relationships/image" Target="../media/image4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31.jpeg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43.png"/><Relationship Id="rId7" Type="http://schemas.openxmlformats.org/officeDocument/2006/relationships/image" Target="../media/image31.jpeg"/><Relationship Id="rId12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4.wdp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43.png"/><Relationship Id="rId7" Type="http://schemas.openxmlformats.org/officeDocument/2006/relationships/image" Target="../media/image31.jpeg"/><Relationship Id="rId12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4.wdp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43.png"/><Relationship Id="rId7" Type="http://schemas.openxmlformats.org/officeDocument/2006/relationships/image" Target="../media/image31.jpeg"/><Relationship Id="rId12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4.wdp"/><Relationship Id="rId9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43.png"/><Relationship Id="rId7" Type="http://schemas.openxmlformats.org/officeDocument/2006/relationships/image" Target="../media/image31.jpeg"/><Relationship Id="rId12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4.wdp"/><Relationship Id="rId9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4.jpeg"/><Relationship Id="rId7" Type="http://schemas.microsoft.com/office/2007/relationships/hdphoto" Target="../media/hdphoto5.wdp"/><Relationship Id="rId12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microsoft.com/office/2007/relationships/hdphoto" Target="../media/hdphoto3.wdp"/><Relationship Id="rId5" Type="http://schemas.microsoft.com/office/2007/relationships/hdphoto" Target="../media/hdphoto4.wdp"/><Relationship Id="rId10" Type="http://schemas.openxmlformats.org/officeDocument/2006/relationships/image" Target="../media/image33.png"/><Relationship Id="rId4" Type="http://schemas.openxmlformats.org/officeDocument/2006/relationships/image" Target="../media/image43.png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44.jpe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5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49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44.jpe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12" Type="http://schemas.microsoft.com/office/2007/relationships/hdphoto" Target="../media/hdphoto3.wdp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31.jpeg"/><Relationship Id="rId10" Type="http://schemas.openxmlformats.org/officeDocument/2006/relationships/image" Target="../media/image47.png"/><Relationship Id="rId4" Type="http://schemas.openxmlformats.org/officeDocument/2006/relationships/image" Target="../media/image42.png"/><Relationship Id="rId9" Type="http://schemas.microsoft.com/office/2007/relationships/hdphoto" Target="../media/hdphoto4.wdp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microsoft.com/office/2007/relationships/media" Target="../media/media9.mp4"/><Relationship Id="rId1" Type="http://schemas.openxmlformats.org/officeDocument/2006/relationships/video" Target="NULL" TargetMode="External"/><Relationship Id="rId6" Type="http://schemas.openxmlformats.org/officeDocument/2006/relationships/image" Target="../media/image31.jpeg"/><Relationship Id="rId11" Type="http://schemas.openxmlformats.org/officeDocument/2006/relationships/image" Target="../media/image34.png"/><Relationship Id="rId5" Type="http://schemas.openxmlformats.org/officeDocument/2006/relationships/image" Target="../media/image60.png"/><Relationship Id="rId10" Type="http://schemas.microsoft.com/office/2007/relationships/hdphoto" Target="../media/hdphoto3.wdp"/><Relationship Id="rId4" Type="http://schemas.openxmlformats.org/officeDocument/2006/relationships/image" Target="../media/image42.png"/><Relationship Id="rId9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1.png"/><Relationship Id="rId7" Type="http://schemas.openxmlformats.org/officeDocument/2006/relationships/image" Target="../media/image43.png"/><Relationship Id="rId12" Type="http://schemas.openxmlformats.org/officeDocument/2006/relationships/image" Target="../media/image3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3.wdp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31.jpeg"/><Relationship Id="rId9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microsoft.com/office/2007/relationships/hdphoto" Target="../media/hdphoto3.wdp"/><Relationship Id="rId4" Type="http://schemas.openxmlformats.org/officeDocument/2006/relationships/image" Target="../media/image31.jpeg"/><Relationship Id="rId9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23FACC7-4F72-4A2E-B0A6-F1BDB9DC8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6975" y="1214438"/>
            <a:ext cx="9144000" cy="2387600"/>
          </a:xfrm>
        </p:spPr>
        <p:txBody>
          <a:bodyPr>
            <a:normAutofit fontScale="90000"/>
          </a:bodyPr>
          <a:lstStyle/>
          <a:p>
            <a:pPr algn="r"/>
            <a:r>
              <a:rPr lang="en-GB">
                <a:solidFill>
                  <a:srgbClr val="002060"/>
                </a:solidFill>
              </a:rPr>
              <a:t>Best Practices for Making Data Accessible: Data Licensing, Access Protocols, and Selecting F.A.I.R.­ Compliant Repositories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B215890-C91F-45E1-87C0-E08A8D194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6975" y="3602038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en-GB" sz="3200" err="1">
                <a:solidFill>
                  <a:srgbClr val="C00000"/>
                </a:solidFill>
              </a:rPr>
              <a:t>HemaFAIR+Helios</a:t>
            </a:r>
            <a:r>
              <a:rPr lang="en-GB" sz="3200">
                <a:solidFill>
                  <a:srgbClr val="C00000"/>
                </a:solidFill>
              </a:rPr>
              <a:t> summer school and BYOD</a:t>
            </a:r>
            <a:br>
              <a:rPr lang="en-GB" sz="3200">
                <a:solidFill>
                  <a:srgbClr val="C00000"/>
                </a:solidFill>
              </a:rPr>
            </a:br>
            <a:r>
              <a:rPr lang="en-GB" sz="3200">
                <a:solidFill>
                  <a:srgbClr val="C00000"/>
                </a:solidFill>
              </a:rPr>
              <a:t>Cyprus, May 12-14, 2025</a:t>
            </a:r>
          </a:p>
          <a:p>
            <a:pPr algn="r"/>
            <a:r>
              <a:rPr lang="en-GB" sz="2800" i="1">
                <a:solidFill>
                  <a:srgbClr val="C00000"/>
                </a:solidFill>
              </a:rPr>
              <a:t>Trainer/mediator: Marco Roos (LUMC)</a:t>
            </a:r>
          </a:p>
        </p:txBody>
      </p:sp>
    </p:spTree>
    <p:extLst>
      <p:ext uri="{BB962C8B-B14F-4D97-AF65-F5344CB8AC3E}">
        <p14:creationId xmlns:p14="http://schemas.microsoft.com/office/powerpoint/2010/main" val="744914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atabase Icons - Download Free Vector Icons | Noun Project">
            <a:extLst>
              <a:ext uri="{FF2B5EF4-FFF2-40B4-BE49-F238E27FC236}">
                <a16:creationId xmlns:a16="http://schemas.microsoft.com/office/drawing/2014/main" id="{DBC03AD4-597B-47A8-B614-D6B75468F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19" y="2744687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atabase Icons - Download Free Vector Icons | Noun Project">
            <a:extLst>
              <a:ext uri="{FF2B5EF4-FFF2-40B4-BE49-F238E27FC236}">
                <a16:creationId xmlns:a16="http://schemas.microsoft.com/office/drawing/2014/main" id="{92775CD6-3759-440D-A847-C6F4B3CBB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424" y="453508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atabase Icons - Download Free Vector Icons | Noun Project">
            <a:extLst>
              <a:ext uri="{FF2B5EF4-FFF2-40B4-BE49-F238E27FC236}">
                <a16:creationId xmlns:a16="http://schemas.microsoft.com/office/drawing/2014/main" id="{8DAB1B4D-DBAA-4C61-B093-301ACA4DE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681" y="474382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Database Icons - Download Free Vector Icons | Noun Project">
            <a:extLst>
              <a:ext uri="{FF2B5EF4-FFF2-40B4-BE49-F238E27FC236}">
                <a16:creationId xmlns:a16="http://schemas.microsoft.com/office/drawing/2014/main" id="{1919C7CC-4BAC-4098-845A-01865612A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003" y="232564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Image result for &quot;simone louisse&quot;">
            <a:extLst>
              <a:ext uri="{FF2B5EF4-FFF2-40B4-BE49-F238E27FC236}">
                <a16:creationId xmlns:a16="http://schemas.microsoft.com/office/drawing/2014/main" id="{D022FD1C-BC54-46FE-85EA-C7F49497F8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4928" r="17232"/>
          <a:stretch/>
        </p:blipFill>
        <p:spPr bwMode="auto">
          <a:xfrm>
            <a:off x="3605645" y="1960029"/>
            <a:ext cx="486723" cy="65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63BE334A-F788-464C-8E9F-ABB876FAAC6B}"/>
              </a:ext>
            </a:extLst>
          </p:cNvPr>
          <p:cNvSpPr/>
          <p:nvPr/>
        </p:nvSpPr>
        <p:spPr>
          <a:xfrm>
            <a:off x="1870963" y="1297098"/>
            <a:ext cx="2204408" cy="523220"/>
          </a:xfrm>
          <a:prstGeom prst="wedgeRectCallout">
            <a:avLst>
              <a:gd name="adj1" fmla="val 32090"/>
              <a:gd name="adj2" fmla="val 9263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“What research can I contribute to as a patient?”</a:t>
            </a:r>
          </a:p>
        </p:txBody>
      </p:sp>
      <p:pic>
        <p:nvPicPr>
          <p:cNvPr id="2050" name="Picture 2" descr="Database Icons - Download Free Vector Icons | Noun Project">
            <a:extLst>
              <a:ext uri="{FF2B5EF4-FFF2-40B4-BE49-F238E27FC236}">
                <a16:creationId xmlns:a16="http://schemas.microsoft.com/office/drawing/2014/main" id="{572EC8D8-293D-4EEB-93AA-D39350D68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13" y="110730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9435A841-21C1-42B0-9703-E069CD06B0EC}"/>
              </a:ext>
            </a:extLst>
          </p:cNvPr>
          <p:cNvSpPr/>
          <p:nvPr/>
        </p:nvSpPr>
        <p:spPr>
          <a:xfrm>
            <a:off x="3294702" y="2905000"/>
            <a:ext cx="2717175" cy="523220"/>
          </a:xfrm>
          <a:prstGeom prst="wedgeRectCallout">
            <a:avLst>
              <a:gd name="adj1" fmla="val -24582"/>
              <a:gd name="adj2" fmla="val -10254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b="1" i="1">
                <a:solidFill>
                  <a:srgbClr val="C00000"/>
                </a:solidFill>
                <a:latin typeface="Calibri"/>
              </a:rPr>
              <a:t>“Can I send my question and get a trustworthy result promptly?”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063AB1B0-7BB0-B0B4-FF62-AD1CD89B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3887"/>
          </a:xfrm>
        </p:spPr>
        <p:txBody>
          <a:bodyPr>
            <a:noAutofit/>
          </a:bodyPr>
          <a:lstStyle/>
          <a:p>
            <a:r>
              <a:rPr lang="en-GB" sz="2800"/>
              <a:t>Data mining = ‘my data is mine, your data is mine’  - NOT FAIR!</a:t>
            </a:r>
          </a:p>
        </p:txBody>
      </p:sp>
    </p:spTree>
    <p:extLst>
      <p:ext uri="{BB962C8B-B14F-4D97-AF65-F5344CB8AC3E}">
        <p14:creationId xmlns:p14="http://schemas.microsoft.com/office/powerpoint/2010/main" val="221821094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Image result for &quot;simone louisse&quot;">
            <a:extLst>
              <a:ext uri="{FF2B5EF4-FFF2-40B4-BE49-F238E27FC236}">
                <a16:creationId xmlns:a16="http://schemas.microsoft.com/office/drawing/2014/main" id="{5C4FEE78-CB77-4589-A21A-6C04F62BAD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4928" r="17232"/>
          <a:stretch/>
        </p:blipFill>
        <p:spPr bwMode="auto">
          <a:xfrm>
            <a:off x="3605645" y="1960029"/>
            <a:ext cx="521145" cy="69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F50E08F-F41C-4716-8C32-A2A82AD64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3887"/>
          </a:xfrm>
        </p:spPr>
        <p:txBody>
          <a:bodyPr>
            <a:noAutofit/>
          </a:bodyPr>
          <a:lstStyle/>
          <a:p>
            <a:r>
              <a:rPr lang="en-GB" sz="2800"/>
              <a:t>Data mining = ‘my data is mine, your data is mine’  - NOT FAIR!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49BB4D6-1BD9-46E8-9AFE-BC55109D2458}"/>
              </a:ext>
            </a:extLst>
          </p:cNvPr>
          <p:cNvGrpSpPr/>
          <p:nvPr/>
        </p:nvGrpSpPr>
        <p:grpSpPr>
          <a:xfrm>
            <a:off x="1272304" y="2325650"/>
            <a:ext cx="1869677" cy="1939807"/>
            <a:chOff x="927692" y="1224685"/>
            <a:chExt cx="1869677" cy="1939806"/>
          </a:xfrm>
        </p:grpSpPr>
        <p:pic>
          <p:nvPicPr>
            <p:cNvPr id="13" name="Picture 4" descr="Image result for fortress cartoon">
              <a:extLst>
                <a:ext uri="{FF2B5EF4-FFF2-40B4-BE49-F238E27FC236}">
                  <a16:creationId xmlns:a16="http://schemas.microsoft.com/office/drawing/2014/main" id="{302F2265-2DC5-4254-9FFC-6AEEF0747B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Speech Bubble: Oval 13">
              <a:extLst>
                <a:ext uri="{FF2B5EF4-FFF2-40B4-BE49-F238E27FC236}">
                  <a16:creationId xmlns:a16="http://schemas.microsoft.com/office/drawing/2014/main" id="{F1209140-D107-43AA-8841-42288E9558DA}"/>
                </a:ext>
              </a:extLst>
            </p:cNvPr>
            <p:cNvSpPr/>
            <p:nvPr/>
          </p:nvSpPr>
          <p:spPr>
            <a:xfrm>
              <a:off x="927692" y="1224685"/>
              <a:ext cx="884140" cy="502418"/>
            </a:xfrm>
            <a:prstGeom prst="wedgeEllipseCallout">
              <a:avLst>
                <a:gd name="adj1" fmla="val 45475"/>
                <a:gd name="adj2" fmla="val 5259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My data!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5994E9-0094-4FD1-B154-737871C9CC2C}"/>
              </a:ext>
            </a:extLst>
          </p:cNvPr>
          <p:cNvGrpSpPr/>
          <p:nvPr/>
        </p:nvGrpSpPr>
        <p:grpSpPr>
          <a:xfrm>
            <a:off x="5137866" y="908723"/>
            <a:ext cx="2038389" cy="1905189"/>
            <a:chOff x="1201050" y="1259302"/>
            <a:chExt cx="2038389" cy="1905189"/>
          </a:xfrm>
        </p:grpSpPr>
        <p:pic>
          <p:nvPicPr>
            <p:cNvPr id="22" name="Picture 4" descr="Image result for fortress cartoon">
              <a:extLst>
                <a:ext uri="{FF2B5EF4-FFF2-40B4-BE49-F238E27FC236}">
                  <a16:creationId xmlns:a16="http://schemas.microsoft.com/office/drawing/2014/main" id="{1197E92E-310E-4703-AEDB-8DA8001C80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Speech Bubble: Oval 22">
              <a:extLst>
                <a:ext uri="{FF2B5EF4-FFF2-40B4-BE49-F238E27FC236}">
                  <a16:creationId xmlns:a16="http://schemas.microsoft.com/office/drawing/2014/main" id="{7F3EB05B-005D-48C8-A673-D7B1200401B1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ar-AE" sz="1400">
                  <a:solidFill>
                    <a:srgbClr val="44472B"/>
                  </a:solidFill>
                  <a:latin typeface="Hand Me Down S (BRK)" pitchFamily="2" charset="0"/>
                </a:rPr>
                <a:t>بياناتي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07DC033-44F5-4F25-8156-36D701689D96}"/>
              </a:ext>
            </a:extLst>
          </p:cNvPr>
          <p:cNvGrpSpPr/>
          <p:nvPr/>
        </p:nvGrpSpPr>
        <p:grpSpPr>
          <a:xfrm>
            <a:off x="2399062" y="4372854"/>
            <a:ext cx="2038389" cy="1794031"/>
            <a:chOff x="758980" y="1370461"/>
            <a:chExt cx="2038389" cy="1794030"/>
          </a:xfrm>
        </p:grpSpPr>
        <p:pic>
          <p:nvPicPr>
            <p:cNvPr id="25" name="Picture 4" descr="Image result for fortress cartoon">
              <a:extLst>
                <a:ext uri="{FF2B5EF4-FFF2-40B4-BE49-F238E27FC236}">
                  <a16:creationId xmlns:a16="http://schemas.microsoft.com/office/drawing/2014/main" id="{61AC1438-75BB-4096-BA35-F51F177264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Speech Bubble: Oval 25">
              <a:extLst>
                <a:ext uri="{FF2B5EF4-FFF2-40B4-BE49-F238E27FC236}">
                  <a16:creationId xmlns:a16="http://schemas.microsoft.com/office/drawing/2014/main" id="{CD07EB91-C36D-4DEE-91A2-4F3A60235BDC}"/>
                </a:ext>
              </a:extLst>
            </p:cNvPr>
            <p:cNvSpPr/>
            <p:nvPr/>
          </p:nvSpPr>
          <p:spPr>
            <a:xfrm>
              <a:off x="758980" y="1370461"/>
              <a:ext cx="884140" cy="502418"/>
            </a:xfrm>
            <a:prstGeom prst="wedgeEllipseCallout">
              <a:avLst>
                <a:gd name="adj1" fmla="val 59121"/>
                <a:gd name="adj2" fmla="val 42480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ja-JP" altLang="en-US" sz="1400">
                  <a:solidFill>
                    <a:srgbClr val="44472B"/>
                  </a:solidFill>
                  <a:latin typeface="Hand Me Down S (BRK)" pitchFamily="2" charset="0"/>
                </a:rPr>
                <a:t>我的资料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65E4887-EBBD-48B4-AF96-DC4EB7D349C5}"/>
              </a:ext>
            </a:extLst>
          </p:cNvPr>
          <p:cNvGrpSpPr/>
          <p:nvPr/>
        </p:nvGrpSpPr>
        <p:grpSpPr>
          <a:xfrm>
            <a:off x="8380547" y="1934107"/>
            <a:ext cx="2038389" cy="1905189"/>
            <a:chOff x="1201050" y="1259302"/>
            <a:chExt cx="2038389" cy="1905189"/>
          </a:xfrm>
        </p:grpSpPr>
        <p:pic>
          <p:nvPicPr>
            <p:cNvPr id="28" name="Picture 4" descr="Image result for fortress cartoon">
              <a:extLst>
                <a:ext uri="{FF2B5EF4-FFF2-40B4-BE49-F238E27FC236}">
                  <a16:creationId xmlns:a16="http://schemas.microsoft.com/office/drawing/2014/main" id="{54244FCF-90E0-43A5-92F9-1EB53F105C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Speech Bubble: Oval 28">
              <a:extLst>
                <a:ext uri="{FF2B5EF4-FFF2-40B4-BE49-F238E27FC236}">
                  <a16:creationId xmlns:a16="http://schemas.microsoft.com/office/drawing/2014/main" id="{949C949E-3C71-4B78-A709-F2A36EF0E5E6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i </a:t>
              </a:r>
              <a:r>
                <a:rPr lang="en-GB" sz="1400" err="1">
                  <a:solidFill>
                    <a:srgbClr val="44472B"/>
                  </a:solidFill>
                  <a:latin typeface="Hand Me Down S (BRK)" pitchFamily="2" charset="0"/>
                </a:rPr>
                <a:t>miei</a:t>
              </a:r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 </a:t>
              </a:r>
              <a:r>
                <a:rPr lang="en-GB" sz="1400" err="1">
                  <a:solidFill>
                    <a:srgbClr val="44472B"/>
                  </a:solidFill>
                  <a:latin typeface="Hand Me Down S (BRK)" pitchFamily="2" charset="0"/>
                </a:rPr>
                <a:t>dati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FAE301B-8F67-422D-8CCA-4EEA52195CE5}"/>
              </a:ext>
            </a:extLst>
          </p:cNvPr>
          <p:cNvGrpSpPr/>
          <p:nvPr/>
        </p:nvGrpSpPr>
        <p:grpSpPr>
          <a:xfrm>
            <a:off x="7397023" y="4387299"/>
            <a:ext cx="2038389" cy="1905189"/>
            <a:chOff x="1201050" y="1259302"/>
            <a:chExt cx="2038389" cy="1905189"/>
          </a:xfrm>
        </p:grpSpPr>
        <p:pic>
          <p:nvPicPr>
            <p:cNvPr id="36" name="Picture 4" descr="Image result for fortress cartoon">
              <a:extLst>
                <a:ext uri="{FF2B5EF4-FFF2-40B4-BE49-F238E27FC236}">
                  <a16:creationId xmlns:a16="http://schemas.microsoft.com/office/drawing/2014/main" id="{4036AE50-50DD-4C0B-BC27-DBD55D1BBDB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Speech Bubble: Oval 38">
              <a:extLst>
                <a:ext uri="{FF2B5EF4-FFF2-40B4-BE49-F238E27FC236}">
                  <a16:creationId xmlns:a16="http://schemas.microsoft.com/office/drawing/2014/main" id="{2120937C-5553-4BD6-81CE-9C4001ACD9FB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ta-IN" sz="1100">
                  <a:solidFill>
                    <a:srgbClr val="44472B"/>
                  </a:solidFill>
                  <a:latin typeface="Hand Me Down S (BRK)" pitchFamily="2" charset="0"/>
                </a:rPr>
                <a:t>எனது தரவு</a:t>
              </a:r>
              <a:endParaRPr lang="en-GB" sz="11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C9B719DD-068F-4D65-BBDA-BA4EFBC33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9388" y="2187151"/>
            <a:ext cx="745717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CF </a:t>
            </a:r>
            <a:r>
              <a:rPr lang="ar-AE" altLang="en-US" sz="1200">
                <a:solidFill>
                  <a:srgbClr val="000000"/>
                </a:solidFill>
              </a:rPr>
              <a:t>الحيوي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3E21A3A-3093-4292-B892-22802978E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947" y="5557830"/>
            <a:ext cx="835485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ja-JP" altLang="en-US" sz="1200">
                <a:solidFill>
                  <a:srgbClr val="000000"/>
                </a:solidFill>
              </a:rPr>
              <a:t>空气污染</a:t>
            </a:r>
            <a:r>
              <a:rPr lang="en-GB" altLang="en-US" sz="12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217E66A8-9BC8-424D-B740-09313CC2F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7915" y="3521587"/>
            <a:ext cx="1271823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CF PROM registry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0DC108DA-2E7D-41EF-A6BE-83F679552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7163" y="5465498"/>
            <a:ext cx="2395207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ta-IN" altLang="en-US" sz="1200">
                <a:solidFill>
                  <a:srgbClr val="000000"/>
                </a:solidFill>
              </a:rPr>
              <a:t>சி.எஃப் மருத்துவ சோதனை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F89B87F6-7CE3-4992-BBAB-2BAF53662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4104" y="3110131"/>
            <a:ext cx="1614801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Centro </a:t>
            </a:r>
            <a:r>
              <a:rPr lang="en-GB" altLang="en-US" sz="1200" err="1">
                <a:solidFill>
                  <a:srgbClr val="000000"/>
                </a:solidFill>
              </a:rPr>
              <a:t>specializzato</a:t>
            </a:r>
            <a:r>
              <a:rPr lang="en-GB" altLang="en-US" sz="1200">
                <a:solidFill>
                  <a:srgbClr val="000000"/>
                </a:solidFill>
              </a:rPr>
              <a:t> CF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77066329-95D6-481A-BCD1-15C23C54C690}"/>
              </a:ext>
            </a:extLst>
          </p:cNvPr>
          <p:cNvSpPr/>
          <p:nvPr/>
        </p:nvSpPr>
        <p:spPr>
          <a:xfrm rot="18900000">
            <a:off x="5197881" y="2941177"/>
            <a:ext cx="1796241" cy="1796241"/>
          </a:xfrm>
          <a:prstGeom prst="plus">
            <a:avLst>
              <a:gd name="adj" fmla="val 39494"/>
            </a:avLst>
          </a:prstGeom>
          <a:solidFill>
            <a:srgbClr val="FF0000"/>
          </a:solidFill>
          <a:ln w="19050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44472B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1" name="Speech Bubble: Rectangle 40">
            <a:extLst>
              <a:ext uri="{FF2B5EF4-FFF2-40B4-BE49-F238E27FC236}">
                <a16:creationId xmlns:a16="http://schemas.microsoft.com/office/drawing/2014/main" id="{3023DDDA-B992-4E9A-A7DF-153569E419E9}"/>
              </a:ext>
            </a:extLst>
          </p:cNvPr>
          <p:cNvSpPr/>
          <p:nvPr/>
        </p:nvSpPr>
        <p:spPr>
          <a:xfrm>
            <a:off x="1870963" y="1297098"/>
            <a:ext cx="2204408" cy="523220"/>
          </a:xfrm>
          <a:prstGeom prst="wedgeRectCallout">
            <a:avLst>
              <a:gd name="adj1" fmla="val 32090"/>
              <a:gd name="adj2" fmla="val 9263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“What research can I contribute to as a patient?”</a:t>
            </a:r>
          </a:p>
        </p:txBody>
      </p:sp>
      <p:sp>
        <p:nvSpPr>
          <p:cNvPr id="32" name="Speech Bubble: Rectangle 31">
            <a:extLst>
              <a:ext uri="{FF2B5EF4-FFF2-40B4-BE49-F238E27FC236}">
                <a16:creationId xmlns:a16="http://schemas.microsoft.com/office/drawing/2014/main" id="{CA1B098A-C758-4B21-859D-D5CC0C46494A}"/>
              </a:ext>
            </a:extLst>
          </p:cNvPr>
          <p:cNvSpPr/>
          <p:nvPr/>
        </p:nvSpPr>
        <p:spPr>
          <a:xfrm>
            <a:off x="3294702" y="2905000"/>
            <a:ext cx="2717175" cy="523220"/>
          </a:xfrm>
          <a:prstGeom prst="wedgeRectCallout">
            <a:avLst>
              <a:gd name="adj1" fmla="val -24582"/>
              <a:gd name="adj2" fmla="val -10254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b="1" i="1">
                <a:solidFill>
                  <a:srgbClr val="C00000"/>
                </a:solidFill>
                <a:latin typeface="Calibri"/>
              </a:rPr>
              <a:t>“Can I send my question and get a trustworthy result promptly?”</a:t>
            </a:r>
          </a:p>
        </p:txBody>
      </p:sp>
    </p:spTree>
    <p:extLst>
      <p:ext uri="{BB962C8B-B14F-4D97-AF65-F5344CB8AC3E}">
        <p14:creationId xmlns:p14="http://schemas.microsoft.com/office/powerpoint/2010/main" val="281108185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3256D-52DB-733F-3C59-B93F78E4BA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Image result for &quot;simone louisse&quot;">
            <a:extLst>
              <a:ext uri="{FF2B5EF4-FFF2-40B4-BE49-F238E27FC236}">
                <a16:creationId xmlns:a16="http://schemas.microsoft.com/office/drawing/2014/main" id="{7F798F45-C79F-8F56-4345-88E018F66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4928" r="17232"/>
          <a:stretch/>
        </p:blipFill>
        <p:spPr bwMode="auto">
          <a:xfrm>
            <a:off x="3605645" y="1960029"/>
            <a:ext cx="521145" cy="69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Speech Bubble: Rectangle 37">
            <a:extLst>
              <a:ext uri="{FF2B5EF4-FFF2-40B4-BE49-F238E27FC236}">
                <a16:creationId xmlns:a16="http://schemas.microsoft.com/office/drawing/2014/main" id="{CC094D52-7DFB-FA3B-1894-47596722CEAE}"/>
              </a:ext>
            </a:extLst>
          </p:cNvPr>
          <p:cNvSpPr/>
          <p:nvPr/>
        </p:nvSpPr>
        <p:spPr>
          <a:xfrm>
            <a:off x="4437450" y="5339445"/>
            <a:ext cx="2988873" cy="738664"/>
          </a:xfrm>
          <a:prstGeom prst="wedgeRectCallout">
            <a:avLst>
              <a:gd name="adj1" fmla="val -72479"/>
              <a:gd name="adj2" fmla="val -4042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b="1" i="1">
                <a:solidFill>
                  <a:srgbClr val="C00000"/>
                </a:solidFill>
                <a:latin typeface="Calibri"/>
              </a:rPr>
              <a:t>“Why can’t I just send my question and get a trustworthy result promptly?”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2E1E65-CC30-3DCB-A01E-962290FCC0B4}"/>
              </a:ext>
            </a:extLst>
          </p:cNvPr>
          <p:cNvGrpSpPr/>
          <p:nvPr/>
        </p:nvGrpSpPr>
        <p:grpSpPr>
          <a:xfrm>
            <a:off x="1272304" y="2325650"/>
            <a:ext cx="1869677" cy="1939807"/>
            <a:chOff x="927692" y="1224685"/>
            <a:chExt cx="1869677" cy="1939806"/>
          </a:xfrm>
        </p:grpSpPr>
        <p:pic>
          <p:nvPicPr>
            <p:cNvPr id="13" name="Picture 4" descr="Image result for fortress cartoon">
              <a:extLst>
                <a:ext uri="{FF2B5EF4-FFF2-40B4-BE49-F238E27FC236}">
                  <a16:creationId xmlns:a16="http://schemas.microsoft.com/office/drawing/2014/main" id="{65348181-B67D-432E-DA94-F75FC7F5B1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Speech Bubble: Oval 13">
              <a:extLst>
                <a:ext uri="{FF2B5EF4-FFF2-40B4-BE49-F238E27FC236}">
                  <a16:creationId xmlns:a16="http://schemas.microsoft.com/office/drawing/2014/main" id="{5A4D809A-766E-C036-28AF-A1C16E7409F1}"/>
                </a:ext>
              </a:extLst>
            </p:cNvPr>
            <p:cNvSpPr/>
            <p:nvPr/>
          </p:nvSpPr>
          <p:spPr>
            <a:xfrm>
              <a:off x="927692" y="1224685"/>
              <a:ext cx="884140" cy="502418"/>
            </a:xfrm>
            <a:prstGeom prst="wedgeEllipseCallout">
              <a:avLst>
                <a:gd name="adj1" fmla="val 45475"/>
                <a:gd name="adj2" fmla="val 5259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My data!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5E04124-10B0-33BF-6426-97D705826101}"/>
              </a:ext>
            </a:extLst>
          </p:cNvPr>
          <p:cNvGrpSpPr/>
          <p:nvPr/>
        </p:nvGrpSpPr>
        <p:grpSpPr>
          <a:xfrm>
            <a:off x="5137866" y="908723"/>
            <a:ext cx="2038389" cy="1905189"/>
            <a:chOff x="1201050" y="1259302"/>
            <a:chExt cx="2038389" cy="1905189"/>
          </a:xfrm>
        </p:grpSpPr>
        <p:pic>
          <p:nvPicPr>
            <p:cNvPr id="22" name="Picture 4" descr="Image result for fortress cartoon">
              <a:extLst>
                <a:ext uri="{FF2B5EF4-FFF2-40B4-BE49-F238E27FC236}">
                  <a16:creationId xmlns:a16="http://schemas.microsoft.com/office/drawing/2014/main" id="{6E948910-722A-4E30-8157-0C4ACCF75B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Speech Bubble: Oval 22">
              <a:extLst>
                <a:ext uri="{FF2B5EF4-FFF2-40B4-BE49-F238E27FC236}">
                  <a16:creationId xmlns:a16="http://schemas.microsoft.com/office/drawing/2014/main" id="{FE0EE04D-AD8E-0B40-620F-66D7841D0411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ar-AE" sz="1400">
                  <a:solidFill>
                    <a:srgbClr val="44472B"/>
                  </a:solidFill>
                  <a:latin typeface="Hand Me Down S (BRK)" pitchFamily="2" charset="0"/>
                </a:rPr>
                <a:t>بياناتي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93CF59-211F-A697-5251-DBA2EED15202}"/>
              </a:ext>
            </a:extLst>
          </p:cNvPr>
          <p:cNvGrpSpPr/>
          <p:nvPr/>
        </p:nvGrpSpPr>
        <p:grpSpPr>
          <a:xfrm>
            <a:off x="2399062" y="4372854"/>
            <a:ext cx="2038389" cy="1794031"/>
            <a:chOff x="758980" y="1370461"/>
            <a:chExt cx="2038389" cy="1794030"/>
          </a:xfrm>
        </p:grpSpPr>
        <p:pic>
          <p:nvPicPr>
            <p:cNvPr id="25" name="Picture 4" descr="Image result for fortress cartoon">
              <a:extLst>
                <a:ext uri="{FF2B5EF4-FFF2-40B4-BE49-F238E27FC236}">
                  <a16:creationId xmlns:a16="http://schemas.microsoft.com/office/drawing/2014/main" id="{9C4BAE4B-7331-A5C9-441E-71B2E87153E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Speech Bubble: Oval 25">
              <a:extLst>
                <a:ext uri="{FF2B5EF4-FFF2-40B4-BE49-F238E27FC236}">
                  <a16:creationId xmlns:a16="http://schemas.microsoft.com/office/drawing/2014/main" id="{D3688986-69C7-6C32-91A1-AE5466EEA972}"/>
                </a:ext>
              </a:extLst>
            </p:cNvPr>
            <p:cNvSpPr/>
            <p:nvPr/>
          </p:nvSpPr>
          <p:spPr>
            <a:xfrm>
              <a:off x="758980" y="1370461"/>
              <a:ext cx="884140" cy="502418"/>
            </a:xfrm>
            <a:prstGeom prst="wedgeEllipseCallout">
              <a:avLst>
                <a:gd name="adj1" fmla="val 59121"/>
                <a:gd name="adj2" fmla="val 42480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ja-JP" altLang="en-US" sz="1400">
                  <a:solidFill>
                    <a:srgbClr val="44472B"/>
                  </a:solidFill>
                  <a:latin typeface="Hand Me Down S (BRK)" pitchFamily="2" charset="0"/>
                </a:rPr>
                <a:t>我的资料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510F4A8-A505-C8B6-4306-1F3E018FDE95}"/>
              </a:ext>
            </a:extLst>
          </p:cNvPr>
          <p:cNvGrpSpPr/>
          <p:nvPr/>
        </p:nvGrpSpPr>
        <p:grpSpPr>
          <a:xfrm>
            <a:off x="8380547" y="1934107"/>
            <a:ext cx="2038389" cy="1905189"/>
            <a:chOff x="1201050" y="1259302"/>
            <a:chExt cx="2038389" cy="1905189"/>
          </a:xfrm>
        </p:grpSpPr>
        <p:pic>
          <p:nvPicPr>
            <p:cNvPr id="28" name="Picture 4" descr="Image result for fortress cartoon">
              <a:extLst>
                <a:ext uri="{FF2B5EF4-FFF2-40B4-BE49-F238E27FC236}">
                  <a16:creationId xmlns:a16="http://schemas.microsoft.com/office/drawing/2014/main" id="{41457810-2742-5ED9-88A8-27B87B2F02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Speech Bubble: Oval 28">
              <a:extLst>
                <a:ext uri="{FF2B5EF4-FFF2-40B4-BE49-F238E27FC236}">
                  <a16:creationId xmlns:a16="http://schemas.microsoft.com/office/drawing/2014/main" id="{1DC6D8BF-A4D6-1C30-FCF2-B16490221FDB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i </a:t>
              </a:r>
              <a:r>
                <a:rPr lang="en-GB" sz="1400" err="1">
                  <a:solidFill>
                    <a:srgbClr val="44472B"/>
                  </a:solidFill>
                  <a:latin typeface="Hand Me Down S (BRK)" pitchFamily="2" charset="0"/>
                </a:rPr>
                <a:t>miei</a:t>
              </a:r>
              <a:r>
                <a:rPr lang="en-GB" sz="1400">
                  <a:solidFill>
                    <a:srgbClr val="44472B"/>
                  </a:solidFill>
                  <a:latin typeface="Hand Me Down S (BRK)" pitchFamily="2" charset="0"/>
                </a:rPr>
                <a:t> </a:t>
              </a:r>
              <a:r>
                <a:rPr lang="en-GB" sz="1400" err="1">
                  <a:solidFill>
                    <a:srgbClr val="44472B"/>
                  </a:solidFill>
                  <a:latin typeface="Hand Me Down S (BRK)" pitchFamily="2" charset="0"/>
                </a:rPr>
                <a:t>dati</a:t>
              </a:r>
              <a:endParaRPr lang="en-GB" sz="14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E993EA-49C2-69A5-2276-CBB189D629BC}"/>
              </a:ext>
            </a:extLst>
          </p:cNvPr>
          <p:cNvGrpSpPr/>
          <p:nvPr/>
        </p:nvGrpSpPr>
        <p:grpSpPr>
          <a:xfrm>
            <a:off x="7397023" y="4387299"/>
            <a:ext cx="2038389" cy="1905189"/>
            <a:chOff x="1201050" y="1259302"/>
            <a:chExt cx="2038389" cy="1905189"/>
          </a:xfrm>
        </p:grpSpPr>
        <p:pic>
          <p:nvPicPr>
            <p:cNvPr id="36" name="Picture 4" descr="Image result for fortress cartoon">
              <a:extLst>
                <a:ext uri="{FF2B5EF4-FFF2-40B4-BE49-F238E27FC236}">
                  <a16:creationId xmlns:a16="http://schemas.microsoft.com/office/drawing/2014/main" id="{42267412-25CE-8CFA-ED79-7F4CC67281A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4" r="16287" b="8280"/>
            <a:stretch/>
          </p:blipFill>
          <p:spPr bwMode="auto">
            <a:xfrm>
              <a:off x="1201050" y="1510511"/>
              <a:ext cx="1596319" cy="1653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Speech Bubble: Oval 38">
              <a:extLst>
                <a:ext uri="{FF2B5EF4-FFF2-40B4-BE49-F238E27FC236}">
                  <a16:creationId xmlns:a16="http://schemas.microsoft.com/office/drawing/2014/main" id="{B586643E-7E38-70D7-89B4-FFEFEABD61A4}"/>
                </a:ext>
              </a:extLst>
            </p:cNvPr>
            <p:cNvSpPr/>
            <p:nvPr/>
          </p:nvSpPr>
          <p:spPr>
            <a:xfrm>
              <a:off x="2355299" y="1259302"/>
              <a:ext cx="884140" cy="502418"/>
            </a:xfrm>
            <a:prstGeom prst="wedgeEllipseCallout">
              <a:avLst>
                <a:gd name="adj1" fmla="val -48611"/>
                <a:gd name="adj2" fmla="val 58911"/>
              </a:avLst>
            </a:prstGeom>
            <a:solidFill>
              <a:schemeClr val="bg1"/>
            </a:solidFill>
            <a:ln>
              <a:solidFill>
                <a:srgbClr val="4447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ta-IN" sz="1100">
                  <a:solidFill>
                    <a:srgbClr val="44472B"/>
                  </a:solidFill>
                  <a:latin typeface="Hand Me Down S (BRK)" pitchFamily="2" charset="0"/>
                </a:rPr>
                <a:t>எனது தரவு</a:t>
              </a:r>
              <a:endParaRPr lang="en-GB" sz="1100">
                <a:solidFill>
                  <a:srgbClr val="44472B"/>
                </a:solidFill>
                <a:latin typeface="Hand Me Down S (BRK)" pitchFamily="2" charset="0"/>
              </a:endParaRP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EF98C0E3-EB2A-7143-AF52-606A9410E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9388" y="2187151"/>
            <a:ext cx="745717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CF </a:t>
            </a:r>
            <a:r>
              <a:rPr lang="ar-AE" altLang="en-US" sz="1200">
                <a:solidFill>
                  <a:srgbClr val="000000"/>
                </a:solidFill>
              </a:rPr>
              <a:t>الحيوي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2BC29918-AEF8-55AE-32BB-EE1D5A77D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947" y="5557830"/>
            <a:ext cx="835485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ja-JP" altLang="en-US" sz="1200">
                <a:solidFill>
                  <a:srgbClr val="000000"/>
                </a:solidFill>
              </a:rPr>
              <a:t>空气污染</a:t>
            </a:r>
            <a:r>
              <a:rPr lang="en-GB" altLang="en-US" sz="12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8E9AA9D7-7B0B-3DC3-DA08-A5110EF5B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7915" y="3521587"/>
            <a:ext cx="1271823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CF PROM registry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BE14569C-5322-E180-4BD5-1F3764460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7163" y="5465498"/>
            <a:ext cx="2395207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ta-IN" altLang="en-US" sz="1200">
                <a:solidFill>
                  <a:srgbClr val="000000"/>
                </a:solidFill>
              </a:rPr>
              <a:t>சி.எஃப் மருத்துவ சோதனை</a:t>
            </a:r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674BFAED-5C2F-B0EE-50B7-0D3CC0251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4104" y="3110131"/>
            <a:ext cx="1614801" cy="27699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4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42950" indent="-285750" eaLnBrk="0" hangingPunct="0">
              <a:lnSpc>
                <a:spcPct val="114000"/>
              </a:lnSpc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143000" indent="-228600" eaLnBrk="0" hangingPunct="0">
              <a:lnSpc>
                <a:spcPct val="114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6002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A8CDD7"/>
              </a:buClr>
              <a:buSzPct val="7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2057400" indent="-228600" eaLnBrk="0" hangingPunct="0">
              <a:lnSpc>
                <a:spcPct val="114000"/>
              </a:lnSpc>
              <a:spcBef>
                <a:spcPts val="400"/>
              </a:spcBef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lnSpc>
                <a:spcPct val="114000"/>
              </a:lnSpc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itchFamily="2" charset="2"/>
              <a:buChar char=""/>
              <a:defRPr sz="16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9pPr>
          </a:lstStyle>
          <a:p>
            <a:pPr algn="ctr" defTabSz="914377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GB" altLang="en-US" sz="1200">
                <a:solidFill>
                  <a:srgbClr val="000000"/>
                </a:solidFill>
              </a:rPr>
              <a:t>Centro </a:t>
            </a:r>
            <a:r>
              <a:rPr lang="en-GB" altLang="en-US" sz="1200" err="1">
                <a:solidFill>
                  <a:srgbClr val="000000"/>
                </a:solidFill>
              </a:rPr>
              <a:t>specializzato</a:t>
            </a:r>
            <a:r>
              <a:rPr lang="en-GB" altLang="en-US" sz="1200">
                <a:solidFill>
                  <a:srgbClr val="000000"/>
                </a:solidFill>
              </a:rPr>
              <a:t> CF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C9A8A849-FDC2-81AE-1DE6-E0679633F189}"/>
              </a:ext>
            </a:extLst>
          </p:cNvPr>
          <p:cNvSpPr/>
          <p:nvPr/>
        </p:nvSpPr>
        <p:spPr>
          <a:xfrm rot="18900000">
            <a:off x="5197881" y="2941177"/>
            <a:ext cx="1796241" cy="1796241"/>
          </a:xfrm>
          <a:prstGeom prst="plus">
            <a:avLst>
              <a:gd name="adj" fmla="val 39494"/>
            </a:avLst>
          </a:prstGeom>
          <a:solidFill>
            <a:srgbClr val="FF0000"/>
          </a:solidFill>
          <a:ln w="19050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44472B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7" name="Speech Bubble: Rectangle 36">
            <a:extLst>
              <a:ext uri="{FF2B5EF4-FFF2-40B4-BE49-F238E27FC236}">
                <a16:creationId xmlns:a16="http://schemas.microsoft.com/office/drawing/2014/main" id="{26DFDC2B-A615-3498-29C2-A32F5B203D69}"/>
              </a:ext>
            </a:extLst>
          </p:cNvPr>
          <p:cNvSpPr/>
          <p:nvPr/>
        </p:nvSpPr>
        <p:spPr>
          <a:xfrm>
            <a:off x="4408149" y="4578957"/>
            <a:ext cx="2988873" cy="523220"/>
          </a:xfrm>
          <a:prstGeom prst="wedgeRectCallout">
            <a:avLst>
              <a:gd name="adj1" fmla="val -67282"/>
              <a:gd name="adj2" fmla="val -403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“I am unsure if am allowed or trust the origin of the data to </a:t>
            </a:r>
            <a:r>
              <a:rPr lang="en-GB" sz="1400" b="1" i="1">
                <a:solidFill>
                  <a:srgbClr val="44472B"/>
                </a:solidFill>
                <a:latin typeface="Calibri"/>
              </a:rPr>
              <a:t>reuse </a:t>
            </a:r>
            <a:r>
              <a:rPr lang="en-GB" sz="1400" i="1">
                <a:solidFill>
                  <a:srgbClr val="44472B"/>
                </a:solidFill>
                <a:latin typeface="Calibri"/>
              </a:rPr>
              <a:t>it”</a:t>
            </a:r>
          </a:p>
        </p:txBody>
      </p:sp>
      <p:sp>
        <p:nvSpPr>
          <p:cNvPr id="35" name="Speech Bubble: Rectangle 34">
            <a:extLst>
              <a:ext uri="{FF2B5EF4-FFF2-40B4-BE49-F238E27FC236}">
                <a16:creationId xmlns:a16="http://schemas.microsoft.com/office/drawing/2014/main" id="{808899A3-3510-2CBC-ED1B-B668F5040D84}"/>
              </a:ext>
            </a:extLst>
          </p:cNvPr>
          <p:cNvSpPr/>
          <p:nvPr/>
        </p:nvSpPr>
        <p:spPr>
          <a:xfrm>
            <a:off x="4437452" y="3983766"/>
            <a:ext cx="2988873" cy="523220"/>
          </a:xfrm>
          <a:prstGeom prst="wedgeRectCallout">
            <a:avLst>
              <a:gd name="adj1" fmla="val -62374"/>
              <a:gd name="adj2" fmla="val -27682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“I cannot query across resources </a:t>
            </a:r>
            <a:r>
              <a:rPr lang="en-GB" sz="1400" b="1" i="1">
                <a:solidFill>
                  <a:srgbClr val="44472B"/>
                </a:solidFill>
                <a:latin typeface="Calibri"/>
              </a:rPr>
              <a:t>without harmonizing all data myself</a:t>
            </a:r>
            <a:r>
              <a:rPr lang="en-GB" sz="1400" i="1">
                <a:solidFill>
                  <a:srgbClr val="44472B"/>
                </a:solidFill>
                <a:latin typeface="Calibri"/>
              </a:rPr>
              <a:t>”</a:t>
            </a:r>
          </a:p>
        </p:txBody>
      </p:sp>
      <p:sp>
        <p:nvSpPr>
          <p:cNvPr id="34" name="Speech Bubble: Rectangle 33">
            <a:extLst>
              <a:ext uri="{FF2B5EF4-FFF2-40B4-BE49-F238E27FC236}">
                <a16:creationId xmlns:a16="http://schemas.microsoft.com/office/drawing/2014/main" id="{E65EF917-326C-2060-55CF-09A1B74354A0}"/>
              </a:ext>
            </a:extLst>
          </p:cNvPr>
          <p:cNvSpPr/>
          <p:nvPr/>
        </p:nvSpPr>
        <p:spPr>
          <a:xfrm>
            <a:off x="4437452" y="3413649"/>
            <a:ext cx="2988873" cy="523220"/>
          </a:xfrm>
          <a:prstGeom prst="wedgeRectCallout">
            <a:avLst>
              <a:gd name="adj1" fmla="val -64220"/>
              <a:gd name="adj2" fmla="val -19702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“The procedure to </a:t>
            </a:r>
            <a:r>
              <a:rPr lang="en-GB" sz="1400" b="1" i="1">
                <a:solidFill>
                  <a:srgbClr val="44472B"/>
                </a:solidFill>
                <a:latin typeface="Calibri"/>
              </a:rPr>
              <a:t>access</a:t>
            </a:r>
            <a:r>
              <a:rPr lang="en-GB" sz="1400" i="1">
                <a:solidFill>
                  <a:srgbClr val="44472B"/>
                </a:solidFill>
                <a:latin typeface="Calibri"/>
              </a:rPr>
              <a:t> data is unclear”</a:t>
            </a:r>
          </a:p>
        </p:txBody>
      </p:sp>
      <p:sp>
        <p:nvSpPr>
          <p:cNvPr id="31" name="Speech Bubble: Rectangle 30">
            <a:extLst>
              <a:ext uri="{FF2B5EF4-FFF2-40B4-BE49-F238E27FC236}">
                <a16:creationId xmlns:a16="http://schemas.microsoft.com/office/drawing/2014/main" id="{0AA810D9-0540-58F3-7E13-3FD48ADD777F}"/>
              </a:ext>
            </a:extLst>
          </p:cNvPr>
          <p:cNvSpPr/>
          <p:nvPr/>
        </p:nvSpPr>
        <p:spPr>
          <a:xfrm>
            <a:off x="4437452" y="3065120"/>
            <a:ext cx="2988873" cy="307777"/>
          </a:xfrm>
          <a:prstGeom prst="wedgeRectCallout">
            <a:avLst>
              <a:gd name="adj1" fmla="val -64057"/>
              <a:gd name="adj2" fmla="val -2081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“I cannot </a:t>
            </a:r>
            <a:r>
              <a:rPr lang="en-GB" sz="1400" b="1" i="1">
                <a:solidFill>
                  <a:srgbClr val="44472B"/>
                </a:solidFill>
                <a:latin typeface="Calibri"/>
              </a:rPr>
              <a:t>find</a:t>
            </a:r>
            <a:r>
              <a:rPr lang="en-GB" sz="1400" i="1">
                <a:solidFill>
                  <a:srgbClr val="44472B"/>
                </a:solidFill>
                <a:latin typeface="Calibri"/>
              </a:rPr>
              <a:t> relevant data”</a:t>
            </a:r>
          </a:p>
        </p:txBody>
      </p:sp>
      <p:sp>
        <p:nvSpPr>
          <p:cNvPr id="41" name="Speech Bubble: Rectangle 40">
            <a:extLst>
              <a:ext uri="{FF2B5EF4-FFF2-40B4-BE49-F238E27FC236}">
                <a16:creationId xmlns:a16="http://schemas.microsoft.com/office/drawing/2014/main" id="{69BE3505-E2D5-3CD1-C54C-87051D955871}"/>
              </a:ext>
            </a:extLst>
          </p:cNvPr>
          <p:cNvSpPr/>
          <p:nvPr/>
        </p:nvSpPr>
        <p:spPr>
          <a:xfrm>
            <a:off x="1870963" y="1297098"/>
            <a:ext cx="2204408" cy="523220"/>
          </a:xfrm>
          <a:prstGeom prst="wedgeRectCallout">
            <a:avLst>
              <a:gd name="adj1" fmla="val 32090"/>
              <a:gd name="adj2" fmla="val 9263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>
              <a:spcBef>
                <a:spcPts val="400"/>
              </a:spcBef>
            </a:pPr>
            <a:r>
              <a:rPr lang="en-GB" sz="1400" i="1">
                <a:solidFill>
                  <a:srgbClr val="44472B"/>
                </a:solidFill>
                <a:latin typeface="Calibri"/>
              </a:rPr>
              <a:t>“What research can I contribute to as a patient?”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61133ED-8BFC-61B8-30DD-9F3F5BB88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3887"/>
          </a:xfrm>
        </p:spPr>
        <p:txBody>
          <a:bodyPr>
            <a:noAutofit/>
          </a:bodyPr>
          <a:lstStyle/>
          <a:p>
            <a:r>
              <a:rPr lang="en-GB" sz="2800"/>
              <a:t>Data mining = ‘my data is mine, your data is mine’  - NOT FAIR!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31FCF0E-C32B-B834-58A0-2C2BEB3ED5AC}"/>
                  </a:ext>
                </a:extLst>
              </p14:cNvPr>
              <p14:cNvContentPartPr/>
              <p14:nvPr/>
            </p14:nvContentPartPr>
            <p14:xfrm>
              <a:off x="3866217" y="4166882"/>
              <a:ext cx="4172318" cy="1271461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31FCF0E-C32B-B834-58A0-2C2BEB3ED5A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28058" y="4128724"/>
                <a:ext cx="4248277" cy="13474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88843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2,000+ Free Medications &amp; Medical Photos - Pixabay">
            <a:extLst>
              <a:ext uri="{FF2B5EF4-FFF2-40B4-BE49-F238E27FC236}">
                <a16:creationId xmlns:a16="http://schemas.microsoft.com/office/drawing/2014/main" id="{DE975FFD-63DD-4515-A3F9-F50A32A66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38" y="1571121"/>
            <a:ext cx="3116668" cy="19058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59B4AB9-A522-45BC-B16C-EB0E98721D90}"/>
              </a:ext>
            </a:extLst>
          </p:cNvPr>
          <p:cNvSpPr txBox="1"/>
          <p:nvPr/>
        </p:nvSpPr>
        <p:spPr>
          <a:xfrm>
            <a:off x="756168" y="801646"/>
            <a:ext cx="22060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>
                <a:latin typeface="Corbel" panose="020B0503020204020204" pitchFamily="34" charset="0"/>
              </a:rPr>
              <a:t>For humans</a:t>
            </a:r>
            <a:br>
              <a:rPr lang="en-GB" sz="2400" b="1">
                <a:latin typeface="Corbel" panose="020B0503020204020204" pitchFamily="34" charset="0"/>
              </a:rPr>
            </a:br>
            <a:r>
              <a:rPr lang="en-GB" sz="1600">
                <a:latin typeface="Corbel" panose="020B0503020204020204" pitchFamily="34" charset="0"/>
              </a:rPr>
              <a:t>not usable for machines</a:t>
            </a:r>
            <a:endParaRPr lang="en-GB" sz="2400">
              <a:latin typeface="Corbel" panose="020B05030202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44AB34-EF40-4302-BBB2-399AAAF45852}"/>
              </a:ext>
            </a:extLst>
          </p:cNvPr>
          <p:cNvSpPr/>
          <p:nvPr/>
        </p:nvSpPr>
        <p:spPr>
          <a:xfrm>
            <a:off x="7333488" y="4387709"/>
            <a:ext cx="4662169" cy="133882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900">
                <a:latin typeface="Corbel" panose="020B0503020204020204" pitchFamily="34" charset="0"/>
                <a:cs typeface="Courier New" panose="02070309020205020404" pitchFamily="49" charset="0"/>
              </a:rPr>
              <a:t>&lt;http://purl.org/biosemantics-lumc/rdf/rettsyndrome/mecp2variant/decipher/1&gt; ;	</a:t>
            </a:r>
            <a:r>
              <a:rPr lang="en-GB" sz="900" err="1">
                <a:latin typeface="Corbel" panose="020B0503020204020204" pitchFamily="34" charset="0"/>
                <a:cs typeface="Courier New" panose="02070309020205020404" pitchFamily="49" charset="0"/>
              </a:rPr>
              <a:t>rdfs:label</a:t>
            </a:r>
            <a:r>
              <a:rPr lang="en-GB" sz="900">
                <a:latin typeface="Corbel" panose="020B0503020204020204" pitchFamily="34" charset="0"/>
                <a:cs typeface="Courier New" panose="02070309020205020404" pitchFamily="49" charset="0"/>
              </a:rPr>
              <a:t> "RTT causing" ;	a &lt;http://semanticscience.org/resource/SIO_001166&gt; ;	</a:t>
            </a:r>
            <a:r>
              <a:rPr lang="en-GB" sz="900" err="1">
                <a:latin typeface="Corbel" panose="020B0503020204020204" pitchFamily="34" charset="0"/>
                <a:cs typeface="Courier New" panose="02070309020205020404" pitchFamily="49" charset="0"/>
              </a:rPr>
              <a:t>dct:subject</a:t>
            </a:r>
            <a:r>
              <a:rPr lang="en-GB" sz="900">
                <a:latin typeface="Corbel" panose="020B0503020204020204" pitchFamily="34" charset="0"/>
                <a:cs typeface="Courier New" panose="02070309020205020404" pitchFamily="49" charset="0"/>
              </a:rPr>
              <a:t> &lt;http://www.orpha.net/ORDO/Orphanet_778&gt; .&lt;http://purl.org/biosemantics-lumc/rdf/rettsyndrome/mecp2variant/decipher/2&gt; a &lt;http://purl.obolibrary.org/obo/SO_0001060&gt; ;	wikidataProp:P3331 "NC_000023.11:g.154030628_154030671delGGTGGGGTCCTCGGAGCTCTCGGGCTCAGGTGGAGGTGGGGGCA" .&lt;http://purl.org/biosemantics-lumc/rdf/rettsyndrome/mecp2variant/decipher/annotation/2&gt;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6AD6D4-2ED7-4D7D-8E42-CB4C3433C0E5}"/>
              </a:ext>
            </a:extLst>
          </p:cNvPr>
          <p:cNvSpPr txBox="1"/>
          <p:nvPr/>
        </p:nvSpPr>
        <p:spPr>
          <a:xfrm>
            <a:off x="10044482" y="3703320"/>
            <a:ext cx="1951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400" b="1">
                <a:latin typeface="Corbel" panose="020B0503020204020204" pitchFamily="34" charset="0"/>
              </a:rPr>
              <a:t>For machines</a:t>
            </a:r>
            <a:br>
              <a:rPr lang="en-GB" sz="2400" b="1">
                <a:latin typeface="Corbel" panose="020B0503020204020204" pitchFamily="34" charset="0"/>
              </a:rPr>
            </a:br>
            <a:r>
              <a:rPr lang="en-GB" sz="1600" i="1">
                <a:latin typeface="Corbel" panose="020B0503020204020204" pitchFamily="34" charset="0"/>
              </a:rPr>
              <a:t>(100% unambiguous)</a:t>
            </a:r>
            <a:endParaRPr lang="en-GB" sz="2400" i="1">
              <a:latin typeface="Corbel" panose="020B05030202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0BB7CA-277F-4B88-8983-0D760F0076D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659191" y="1978827"/>
            <a:ext cx="6698264" cy="4017413"/>
          </a:xfrm>
          <a:prstGeom prst="irregularSeal1">
            <a:avLst/>
          </a:prstGeom>
          <a:solidFill>
            <a:srgbClr val="FFFFFF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en-GB" sz="2000" b="1">
                <a:latin typeface="Corbel" panose="020B0503020204020204" pitchFamily="34" charset="0"/>
              </a:rPr>
              <a:t>Understanding </a:t>
            </a:r>
            <a:br>
              <a:rPr lang="en-GB" sz="2000" b="1">
                <a:latin typeface="Corbel" panose="020B0503020204020204" pitchFamily="34" charset="0"/>
              </a:rPr>
            </a:br>
            <a:r>
              <a:rPr lang="en-GB" sz="2000">
                <a:latin typeface="Corbel" panose="020B0503020204020204" pitchFamily="34" charset="0"/>
              </a:rPr>
              <a:t>in context of the FAIR principles</a:t>
            </a:r>
            <a:br>
              <a:rPr lang="en-GB" sz="2000" i="1">
                <a:latin typeface="Corbel" panose="020B0503020204020204" pitchFamily="34" charset="0"/>
              </a:rPr>
            </a:br>
            <a:r>
              <a:rPr lang="en-GB" sz="2000" i="1">
                <a:latin typeface="Corbel" panose="020B0503020204020204" pitchFamily="34" charset="0"/>
              </a:rPr>
              <a:t>=</a:t>
            </a:r>
            <a:br>
              <a:rPr lang="en-GB" sz="2000" b="1">
                <a:latin typeface="Corbel" panose="020B0503020204020204" pitchFamily="34" charset="0"/>
              </a:rPr>
            </a:br>
            <a:r>
              <a:rPr lang="en-GB" sz="2000" b="1">
                <a:latin typeface="Corbel" panose="020B0503020204020204" pitchFamily="34" charset="0"/>
              </a:rPr>
              <a:t>Agreement </a:t>
            </a:r>
            <a:br>
              <a:rPr lang="en-GB" sz="2000" b="1">
                <a:latin typeface="Corbel" panose="020B0503020204020204" pitchFamily="34" charset="0"/>
              </a:rPr>
            </a:br>
            <a:r>
              <a:rPr lang="en-GB" sz="2000">
                <a:latin typeface="Corbel" panose="020B0503020204020204" pitchFamily="34" charset="0"/>
              </a:rPr>
              <a:t>captured in a language that computers understand</a:t>
            </a:r>
            <a:endParaRPr lang="en-GB" sz="2000" i="1">
              <a:latin typeface="Corbel" panose="020B05030202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287A165-1648-41C4-ABFC-CCD4635A5C7F}"/>
              </a:ext>
            </a:extLst>
          </p:cNvPr>
          <p:cNvGrpSpPr/>
          <p:nvPr/>
        </p:nvGrpSpPr>
        <p:grpSpPr>
          <a:xfrm>
            <a:off x="9511281" y="1032478"/>
            <a:ext cx="1864034" cy="1167383"/>
            <a:chOff x="2527385" y="2027897"/>
            <a:chExt cx="6775920" cy="424353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43FE430-9986-4BC1-AD9A-0B73FD26C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7385" y="2027897"/>
              <a:ext cx="6775920" cy="418546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7CBFD50-48BB-4DA5-8989-0E65198B415F}"/>
                </a:ext>
              </a:extLst>
            </p:cNvPr>
            <p:cNvSpPr/>
            <p:nvPr/>
          </p:nvSpPr>
          <p:spPr>
            <a:xfrm>
              <a:off x="4107977" y="3591614"/>
              <a:ext cx="3555240" cy="267981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Corbel" panose="020B05030202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300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AB05-8848-9D3C-83D5-F5ADF58E4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A0726-1D0E-86BD-23FB-2FF72E459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718341" cy="4351338"/>
          </a:xfrm>
        </p:spPr>
        <p:txBody>
          <a:bodyPr>
            <a:normAutofit fontScale="92500" lnSpcReduction="20000"/>
          </a:bodyPr>
          <a:lstStyle/>
          <a:p>
            <a:r>
              <a:rPr lang="en-GB"/>
              <a:t>Form </a:t>
            </a:r>
            <a:r>
              <a:rPr lang="en-GB" strike="sngStrike"/>
              <a:t>tribes</a:t>
            </a:r>
            <a:r>
              <a:rPr lang="en-GB"/>
              <a:t> groups around the BYOD data sources</a:t>
            </a:r>
          </a:p>
          <a:p>
            <a:r>
              <a:rPr lang="en-GB"/>
              <a:t>Session 1</a:t>
            </a:r>
          </a:p>
          <a:p>
            <a:pPr lvl="1"/>
            <a:r>
              <a:rPr lang="en-GB"/>
              <a:t>Groups 1+2: define at least 1 data use of the other data sources</a:t>
            </a:r>
          </a:p>
          <a:p>
            <a:pPr lvl="1"/>
            <a:r>
              <a:rPr lang="en-GB"/>
              <a:t>Group 3: define at least 1 anti-use of the other data sources (use that should not happen)</a:t>
            </a:r>
          </a:p>
          <a:p>
            <a:pPr lvl="1"/>
            <a:r>
              <a:rPr lang="en-GB"/>
              <a:t>Group 4+5: define conditions for the use of your data</a:t>
            </a:r>
          </a:p>
          <a:p>
            <a:r>
              <a:rPr lang="en-GB"/>
              <a:t>Session 2: </a:t>
            </a:r>
          </a:p>
          <a:p>
            <a:pPr lvl="1"/>
            <a:r>
              <a:rPr lang="en-GB"/>
              <a:t>Group 1-3: define use conditions</a:t>
            </a:r>
          </a:p>
          <a:p>
            <a:pPr lvl="1"/>
            <a:r>
              <a:rPr lang="en-GB"/>
              <a:t>Group 4+5: define data uses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ED99FB-DFCA-5841-EA9D-9585F51E9629}"/>
              </a:ext>
            </a:extLst>
          </p:cNvPr>
          <p:cNvGrpSpPr/>
          <p:nvPr/>
        </p:nvGrpSpPr>
        <p:grpSpPr>
          <a:xfrm>
            <a:off x="7195279" y="2026888"/>
            <a:ext cx="4680678" cy="3699356"/>
            <a:chOff x="4872428" y="1652133"/>
            <a:chExt cx="6823647" cy="4725481"/>
          </a:xfrm>
        </p:grpSpPr>
        <p:pic>
          <p:nvPicPr>
            <p:cNvPr id="9" name="Content Placeholder 4" descr="Meeting with solid fill">
              <a:extLst>
                <a:ext uri="{FF2B5EF4-FFF2-40B4-BE49-F238E27FC236}">
                  <a16:creationId xmlns:a16="http://schemas.microsoft.com/office/drawing/2014/main" id="{59C9815E-64C3-1D88-1231-C1AB7036E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88570" y="1658911"/>
              <a:ext cx="1961214" cy="1961214"/>
            </a:xfrm>
            <a:prstGeom prst="rect">
              <a:avLst/>
            </a:prstGeom>
          </p:spPr>
        </p:pic>
        <p:pic>
          <p:nvPicPr>
            <p:cNvPr id="10" name="Content Placeholder 4" descr="Meeting with solid fill">
              <a:extLst>
                <a:ext uri="{FF2B5EF4-FFF2-40B4-BE49-F238E27FC236}">
                  <a16:creationId xmlns:a16="http://schemas.microsoft.com/office/drawing/2014/main" id="{D924B626-7FF9-D0C9-55C0-1BB7512E7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72428" y="3250917"/>
              <a:ext cx="1961214" cy="1961214"/>
            </a:xfrm>
            <a:prstGeom prst="rect">
              <a:avLst/>
            </a:prstGeom>
          </p:spPr>
        </p:pic>
        <p:pic>
          <p:nvPicPr>
            <p:cNvPr id="11" name="Content Placeholder 4" descr="Meeting with solid fill">
              <a:extLst>
                <a:ext uri="{FF2B5EF4-FFF2-40B4-BE49-F238E27FC236}">
                  <a16:creationId xmlns:a16="http://schemas.microsoft.com/office/drawing/2014/main" id="{D8D2912E-E3D2-014C-3BC3-DB71782E4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52019" y="1652133"/>
              <a:ext cx="1961214" cy="1961214"/>
            </a:xfrm>
            <a:prstGeom prst="rect">
              <a:avLst/>
            </a:prstGeom>
          </p:spPr>
        </p:pic>
        <p:pic>
          <p:nvPicPr>
            <p:cNvPr id="12" name="Content Placeholder 4" descr="Meeting with solid fill">
              <a:extLst>
                <a:ext uri="{FF2B5EF4-FFF2-40B4-BE49-F238E27FC236}">
                  <a16:creationId xmlns:a16="http://schemas.microsoft.com/office/drawing/2014/main" id="{1A65655D-E953-95AB-67EB-C087C2C62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734861" y="3250917"/>
              <a:ext cx="1961214" cy="1961214"/>
            </a:xfrm>
            <a:prstGeom prst="rect">
              <a:avLst/>
            </a:prstGeom>
          </p:spPr>
        </p:pic>
        <p:pic>
          <p:nvPicPr>
            <p:cNvPr id="13" name="Content Placeholder 4" descr="Meeting with solid fill">
              <a:extLst>
                <a:ext uri="{FF2B5EF4-FFF2-40B4-BE49-F238E27FC236}">
                  <a16:creationId xmlns:a16="http://schemas.microsoft.com/office/drawing/2014/main" id="{F64C49FB-C272-A89E-29DF-1FB6E4EC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5877" y="4416400"/>
              <a:ext cx="1961214" cy="19612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7107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0067AD-34CE-FC73-B41A-90EB1CC03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FAIR Data Use Example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9EBB9-CC64-73BE-9EAD-9A660BFAF5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969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DF142-037F-876D-0951-3F0A7486C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3F01844-CBDA-2578-A167-A10215FF1F8E}"/>
              </a:ext>
            </a:extLst>
          </p:cNvPr>
          <p:cNvGrpSpPr/>
          <p:nvPr/>
        </p:nvGrpSpPr>
        <p:grpSpPr>
          <a:xfrm>
            <a:off x="3087688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E45EDC67-6848-6ABC-F84D-EA5F8DC511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03528E-EBA2-8079-95FE-A3EEB7CFC79F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D0BE1EB-E71E-EFA1-3086-B599D0154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356" y="2176363"/>
            <a:ext cx="1907096" cy="12839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1306DC-D1F3-0D1C-5E7E-9326652425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94" r="5852"/>
          <a:stretch/>
        </p:blipFill>
        <p:spPr>
          <a:xfrm>
            <a:off x="6096000" y="2176363"/>
            <a:ext cx="1907096" cy="12839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39A71CA-3EBC-DA33-2FAA-89C90C96435B}"/>
              </a:ext>
            </a:extLst>
          </p:cNvPr>
          <p:cNvGrpSpPr/>
          <p:nvPr/>
        </p:nvGrpSpPr>
        <p:grpSpPr>
          <a:xfrm>
            <a:off x="3885839" y="2176363"/>
            <a:ext cx="4194898" cy="1283986"/>
            <a:chOff x="3808198" y="2176363"/>
            <a:chExt cx="4194898" cy="128398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F4B1D38-05CD-3E9F-EA47-1DF9AE98D9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632"/>
            <a:stretch/>
          </p:blipFill>
          <p:spPr>
            <a:xfrm>
              <a:off x="3808198" y="2176363"/>
              <a:ext cx="2020915" cy="128398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7D85323-4684-04F3-5726-8273ADBEA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97" r="5851"/>
            <a:stretch/>
          </p:blipFill>
          <p:spPr>
            <a:xfrm>
              <a:off x="5982181" y="2176363"/>
              <a:ext cx="2020915" cy="1283985"/>
            </a:xfrm>
            <a:prstGeom prst="rect">
              <a:avLst/>
            </a:prstGeom>
          </p:spPr>
        </p:pic>
      </p:grpSp>
      <p:pic>
        <p:nvPicPr>
          <p:cNvPr id="5" name="Picture 8">
            <a:extLst>
              <a:ext uri="{FF2B5EF4-FFF2-40B4-BE49-F238E27FC236}">
                <a16:creationId xmlns:a16="http://schemas.microsoft.com/office/drawing/2014/main" id="{78575142-7FF2-B149-F7DE-008519625B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29344"/>
          <a:stretch/>
        </p:blipFill>
        <p:spPr bwMode="auto">
          <a:xfrm>
            <a:off x="4972831" y="3531848"/>
            <a:ext cx="2020915" cy="128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AEF27D-AA42-53E7-CE20-EE052084C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92" y="3531848"/>
            <a:ext cx="994192" cy="126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7C88865E-3790-27C5-D933-9F028D19925B}"/>
              </a:ext>
            </a:extLst>
          </p:cNvPr>
          <p:cNvSpPr/>
          <p:nvPr/>
        </p:nvSpPr>
        <p:spPr>
          <a:xfrm>
            <a:off x="873046" y="503191"/>
            <a:ext cx="3305633" cy="2180988"/>
          </a:xfrm>
          <a:prstGeom prst="wedgeEllipseCallout">
            <a:avLst>
              <a:gd name="adj1" fmla="val 61278"/>
              <a:gd name="adj2" fmla="val 42886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/>
              <a:t>As a patient representative, can we get statistics of the </a:t>
            </a:r>
            <a:r>
              <a:rPr lang="en-GB" b="1" i="1"/>
              <a:t>time to diagnosis</a:t>
            </a:r>
            <a:r>
              <a:rPr lang="en-GB" i="1"/>
              <a:t> from data from people living with a rare disease?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5E261A69-17E2-224A-965C-A20F45B3A54D}"/>
              </a:ext>
            </a:extLst>
          </p:cNvPr>
          <p:cNvSpPr/>
          <p:nvPr/>
        </p:nvSpPr>
        <p:spPr>
          <a:xfrm>
            <a:off x="8308644" y="1254618"/>
            <a:ext cx="3219968" cy="2180988"/>
          </a:xfrm>
          <a:prstGeom prst="wedgeEllipseCallout">
            <a:avLst>
              <a:gd name="adj1" fmla="val -65924"/>
              <a:gd name="adj2" fmla="val 13291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/>
              <a:t>As family of someone living with Duchenne Muscular Dystrophy, can you get this for people living with DMD?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732D43FF-7C92-CFED-E858-3741009E546B}"/>
              </a:ext>
            </a:extLst>
          </p:cNvPr>
          <p:cNvSpPr/>
          <p:nvPr/>
        </p:nvSpPr>
        <p:spPr>
          <a:xfrm>
            <a:off x="6750354" y="3655200"/>
            <a:ext cx="3168274" cy="2079297"/>
          </a:xfrm>
          <a:prstGeom prst="wedgeEllipseCallout">
            <a:avLst>
              <a:gd name="adj1" fmla="val -66530"/>
              <a:gd name="adj2" fmla="val -27813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/>
              <a:t>As a clinician, I will call </a:t>
            </a:r>
            <a:r>
              <a:rPr lang="en-GB" b="1" i="1"/>
              <a:t>a FAIR-aware data scientist </a:t>
            </a:r>
            <a:r>
              <a:rPr lang="en-GB" i="1"/>
              <a:t>to help.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F6A6DF75-A55B-509D-5D65-0FCF62BFB34F}"/>
              </a:ext>
            </a:extLst>
          </p:cNvPr>
          <p:cNvSpPr/>
          <p:nvPr/>
        </p:nvSpPr>
        <p:spPr>
          <a:xfrm>
            <a:off x="3708385" y="354258"/>
            <a:ext cx="2857910" cy="1514693"/>
          </a:xfrm>
          <a:prstGeom prst="wedgeEllipseCallout">
            <a:avLst>
              <a:gd name="adj1" fmla="val -3968"/>
              <a:gd name="adj2" fmla="val 81356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/>
              <a:t>… such that we can see if and where extra attention is needed</a:t>
            </a:r>
          </a:p>
        </p:txBody>
      </p:sp>
    </p:spTree>
    <p:extLst>
      <p:ext uri="{BB962C8B-B14F-4D97-AF65-F5344CB8AC3E}">
        <p14:creationId xmlns:p14="http://schemas.microsoft.com/office/powerpoint/2010/main" val="864587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063C4F4F-F8DA-372E-E405-B939676F235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9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5525" y="0"/>
            <a:ext cx="1014095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7F92CC8-9113-6562-9DF1-3AD8B69CE5F0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6" name="Google Shape;1290;p130">
              <a:extLst>
                <a:ext uri="{FF2B5EF4-FFF2-40B4-BE49-F238E27FC236}">
                  <a16:creationId xmlns:a16="http://schemas.microsoft.com/office/drawing/2014/main" id="{DFB86194-8CBE-090D-1FB8-D9FE91FF419C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982EB75-81FA-E75A-4775-C6723C96C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5B188DE8-97BF-089C-3AD5-83FEC97FE11C}"/>
              </a:ext>
            </a:extLst>
          </p:cNvPr>
          <p:cNvSpPr/>
          <p:nvPr/>
        </p:nvSpPr>
        <p:spPr>
          <a:xfrm>
            <a:off x="9659567" y="3861881"/>
            <a:ext cx="2451990" cy="1488331"/>
          </a:xfrm>
          <a:prstGeom prst="wedgeEllipseCallout">
            <a:avLst>
              <a:gd name="adj1" fmla="val 3905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Let me see what a local FAIR Data Point offers for working with machine actionable data</a:t>
            </a:r>
          </a:p>
        </p:txBody>
      </p:sp>
    </p:spTree>
    <p:extLst>
      <p:ext uri="{BB962C8B-B14F-4D97-AF65-F5344CB8AC3E}">
        <p14:creationId xmlns:p14="http://schemas.microsoft.com/office/powerpoint/2010/main" val="87090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830"/>
    </mc:Choice>
    <mc:Fallback>
      <p:transition advClick="0" advTm="5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55B7E2B6-4BD8-054B-3FC6-534E147ADD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2825" y="0"/>
            <a:ext cx="1016635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62D2BC2-2A4D-F6D0-B131-6263FD6A8E31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7" name="Google Shape;1290;p130">
              <a:extLst>
                <a:ext uri="{FF2B5EF4-FFF2-40B4-BE49-F238E27FC236}">
                  <a16:creationId xmlns:a16="http://schemas.microsoft.com/office/drawing/2014/main" id="{343AD578-35B2-AE65-58C3-461C26E0172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AAFA93-0C40-9A71-8FE6-0EA127767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957F447-EF75-3F47-78C3-C24A818BBAB1}"/>
              </a:ext>
            </a:extLst>
          </p:cNvPr>
          <p:cNvSpPr/>
          <p:nvPr/>
        </p:nvSpPr>
        <p:spPr>
          <a:xfrm>
            <a:off x="9659567" y="3861881"/>
            <a:ext cx="2451990" cy="1488331"/>
          </a:xfrm>
          <a:prstGeom prst="wedgeEllipseCallout">
            <a:avLst>
              <a:gd name="adj1" fmla="val 3905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A FAIR Data Point provides a common way for computers to interact with the machine actionable metadata!</a:t>
            </a:r>
          </a:p>
        </p:txBody>
      </p:sp>
    </p:spTree>
    <p:extLst>
      <p:ext uri="{BB962C8B-B14F-4D97-AF65-F5344CB8AC3E}">
        <p14:creationId xmlns:p14="http://schemas.microsoft.com/office/powerpoint/2010/main" val="351075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creen Recording 9">
            <a:hlinkClick r:id="" action="ppaction://media"/>
            <a:extLst>
              <a:ext uri="{FF2B5EF4-FFF2-40B4-BE49-F238E27FC236}">
                <a16:creationId xmlns:a16="http://schemas.microsoft.com/office/drawing/2014/main" id="{244E4873-9C0E-741C-0C7C-E5A0394054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5525" y="0"/>
            <a:ext cx="1014095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54627A-5CE6-97D5-5DBD-099AE6783A08}"/>
              </a:ext>
            </a:extLst>
          </p:cNvPr>
          <p:cNvSpPr/>
          <p:nvPr/>
        </p:nvSpPr>
        <p:spPr>
          <a:xfrm rot="16200000">
            <a:off x="-1194587" y="4683326"/>
            <a:ext cx="3752151" cy="316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362"/>
            <a:r>
              <a:rPr lang="en-GB" u="sng" err="1">
                <a:solidFill>
                  <a:schemeClr val="accent1"/>
                </a:solidFill>
              </a:rPr>
              <a:t>Github</a:t>
            </a:r>
            <a:r>
              <a:rPr lang="en-GB" u="sng">
                <a:solidFill>
                  <a:schemeClr val="accent1"/>
                </a:solidFill>
              </a:rPr>
              <a:t> EJP RD metadata model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94A395-BFAD-808E-46FE-262F4F1D1C54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3" name="Google Shape;1290;p130">
              <a:extLst>
                <a:ext uri="{FF2B5EF4-FFF2-40B4-BE49-F238E27FC236}">
                  <a16:creationId xmlns:a16="http://schemas.microsoft.com/office/drawing/2014/main" id="{B3D4B390-5F33-5DA6-C8F8-655DB9B0725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A615C41-FEC6-BFF7-5B12-E8E1601B3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BEC8CF87-C804-AE92-8228-B107D2E4BED8}"/>
              </a:ext>
            </a:extLst>
          </p:cNvPr>
          <p:cNvSpPr/>
          <p:nvPr/>
        </p:nvSpPr>
        <p:spPr>
          <a:xfrm>
            <a:off x="9659567" y="3881337"/>
            <a:ext cx="2451990" cy="1488331"/>
          </a:xfrm>
          <a:prstGeom prst="wedgeEllipseCallout">
            <a:avLst>
              <a:gd name="adj1" fmla="val 3905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Ontology-based </a:t>
            </a:r>
            <a:r>
              <a:rPr lang="en-GB" sz="1400" b="1" i="1"/>
              <a:t>agreements</a:t>
            </a:r>
            <a:r>
              <a:rPr lang="en-GB" sz="1400" i="1"/>
              <a:t> that make computers understand RD resource descriptions</a:t>
            </a:r>
          </a:p>
        </p:txBody>
      </p:sp>
      <p:sp>
        <p:nvSpPr>
          <p:cNvPr id="8" name="Speech Bubble: Oval 5">
            <a:extLst>
              <a:ext uri="{FF2B5EF4-FFF2-40B4-BE49-F238E27FC236}">
                <a16:creationId xmlns:a16="http://schemas.microsoft.com/office/drawing/2014/main" id="{7BC92FD1-35FB-50AD-1E8A-8D20EDF27EB6}"/>
              </a:ext>
            </a:extLst>
          </p:cNvPr>
          <p:cNvSpPr/>
          <p:nvPr/>
        </p:nvSpPr>
        <p:spPr>
          <a:xfrm>
            <a:off x="10998502" y="5445866"/>
            <a:ext cx="1113055" cy="850202"/>
          </a:xfrm>
          <a:prstGeom prst="wedgeEllipseCallout">
            <a:avLst>
              <a:gd name="adj1" fmla="val -34040"/>
              <a:gd name="adj2" fmla="val -71594"/>
            </a:avLst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>
                <a:solidFill>
                  <a:srgbClr val="FF0000"/>
                </a:solidFill>
              </a:rPr>
              <a:t>EHDS ready!</a:t>
            </a:r>
          </a:p>
        </p:txBody>
      </p:sp>
    </p:spTree>
    <p:extLst>
      <p:ext uri="{BB962C8B-B14F-4D97-AF65-F5344CB8AC3E}">
        <p14:creationId xmlns:p14="http://schemas.microsoft.com/office/powerpoint/2010/main" val="84835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8870"/>
    </mc:Choice>
    <mc:Fallback>
      <p:transition advClick="0" advTm="18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47099-F808-B0A9-F881-ED93A16D6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4F897-8A26-4450-1B57-2F58E91C7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GB"/>
              <a:t>Introduction (5’)</a:t>
            </a:r>
          </a:p>
          <a:p>
            <a:r>
              <a:rPr lang="en-GB"/>
              <a:t>Group-wise discussion (30’)</a:t>
            </a:r>
          </a:p>
          <a:p>
            <a:r>
              <a:rPr lang="en-GB"/>
              <a:t>Mini lecture (15’)</a:t>
            </a:r>
          </a:p>
          <a:p>
            <a:r>
              <a:rPr lang="en-GB"/>
              <a:t>Work on BYOD outcome (10’)</a:t>
            </a:r>
          </a:p>
          <a:p>
            <a:pPr lvl="1"/>
            <a:r>
              <a:rPr lang="en-GB"/>
              <a:t>Data use cases for </a:t>
            </a:r>
            <a:r>
              <a:rPr lang="en-GB" err="1"/>
              <a:t>HemaFAIR</a:t>
            </a:r>
            <a:endParaRPr lang="en-GB"/>
          </a:p>
          <a:p>
            <a:pPr lvl="1"/>
            <a:r>
              <a:rPr lang="en-GB"/>
              <a:t>Agreed data use conditions</a:t>
            </a:r>
          </a:p>
          <a:p>
            <a:pPr lvl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0189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creen Recording 8">
            <a:hlinkClick r:id="" action="ppaction://media"/>
            <a:extLst>
              <a:ext uri="{FF2B5EF4-FFF2-40B4-BE49-F238E27FC236}">
                <a16:creationId xmlns:a16="http://schemas.microsoft.com/office/drawing/2014/main" id="{691429F1-460E-DB15-02EF-42B5A168F1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5525" y="0"/>
            <a:ext cx="1014095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357081B-42D1-4D66-28ED-2CFEB406EED4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5" name="Google Shape;1290;p130">
              <a:extLst>
                <a:ext uri="{FF2B5EF4-FFF2-40B4-BE49-F238E27FC236}">
                  <a16:creationId xmlns:a16="http://schemas.microsoft.com/office/drawing/2014/main" id="{B6044290-666A-693A-1E5C-26F54AC6D5BF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E03703-AF33-B6B0-49CA-4EE4F5C3EC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1AA65275-08A6-2342-05DB-2DE486DBD83C}"/>
              </a:ext>
            </a:extLst>
          </p:cNvPr>
          <p:cNvSpPr/>
          <p:nvPr/>
        </p:nvSpPr>
        <p:spPr>
          <a:xfrm>
            <a:off x="9254532" y="3697793"/>
            <a:ext cx="2819843" cy="1671875"/>
          </a:xfrm>
          <a:prstGeom prst="wedgeEllipseCallout">
            <a:avLst>
              <a:gd name="adj1" fmla="val 7112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Ontology-based </a:t>
            </a:r>
            <a:r>
              <a:rPr lang="en-GB" sz="1400" b="1" i="1"/>
              <a:t>agreement</a:t>
            </a:r>
            <a:r>
              <a:rPr lang="en-GB" sz="1400" i="1"/>
              <a:t> that make computers understand data records and their interrelations across the network</a:t>
            </a:r>
          </a:p>
        </p:txBody>
      </p:sp>
    </p:spTree>
    <p:extLst>
      <p:ext uri="{BB962C8B-B14F-4D97-AF65-F5344CB8AC3E}">
        <p14:creationId xmlns:p14="http://schemas.microsoft.com/office/powerpoint/2010/main" val="321988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41490"/>
    </mc:Choice>
    <mc:Fallback>
      <p:transition advClick="0" advTm="414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6ED64022-ABB9-3AC0-5F95-31F8FE4F85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5525" y="0"/>
            <a:ext cx="1014095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30B6AD1-BD2A-E6E6-4416-6CCD712C15E8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6" name="Google Shape;1290;p130">
              <a:extLst>
                <a:ext uri="{FF2B5EF4-FFF2-40B4-BE49-F238E27FC236}">
                  <a16:creationId xmlns:a16="http://schemas.microsoft.com/office/drawing/2014/main" id="{EA3B7EC9-D7DD-8063-781E-916E961D5801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E245B2-5B0C-68E0-A054-1943CBE9A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320EB703-3EA5-03BA-FAE0-D6B77B6051A7}"/>
              </a:ext>
            </a:extLst>
          </p:cNvPr>
          <p:cNvSpPr/>
          <p:nvPr/>
        </p:nvSpPr>
        <p:spPr>
          <a:xfrm>
            <a:off x="9418320" y="3861881"/>
            <a:ext cx="2693237" cy="1488331"/>
          </a:xfrm>
          <a:prstGeom prst="wedgeEllipseCallout">
            <a:avLst>
              <a:gd name="adj1" fmla="val 3905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An index of resources described with rich vocabularies for automating federated analysis!</a:t>
            </a:r>
          </a:p>
        </p:txBody>
      </p:sp>
    </p:spTree>
    <p:extLst>
      <p:ext uri="{BB962C8B-B14F-4D97-AF65-F5344CB8AC3E}">
        <p14:creationId xmlns:p14="http://schemas.microsoft.com/office/powerpoint/2010/main" val="363269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750"/>
    </mc:Choice>
    <mc:Fallback>
      <p:transition advClick="0" advTm="5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97161B-86E6-92CE-20F6-A22B20DC9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525" y="0"/>
            <a:ext cx="10143744" cy="6858000"/>
          </a:xfrm>
          <a:prstGeom prst="rect">
            <a:avLst/>
          </a:prstGeom>
        </p:spPr>
      </p:pic>
      <p:pic>
        <p:nvPicPr>
          <p:cNvPr id="2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E0461B9A-ED71-EBD6-FEF3-9972AA44157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221"/>
                </p14:media>
              </p:ext>
            </p:extLst>
          </p:nvPr>
        </p:nvPicPr>
        <p:blipFill rotWithShape="1">
          <a:blip r:embed="rId5"/>
          <a:srcRect l="13050" t="6463" r="14397" b="5414"/>
          <a:stretch/>
        </p:blipFill>
        <p:spPr>
          <a:xfrm>
            <a:off x="1043997" y="617394"/>
            <a:ext cx="9774045" cy="6222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D3D21C-E768-D3B6-485E-DF79ADA6832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t="1" b="88744"/>
          <a:stretch/>
        </p:blipFill>
        <p:spPr>
          <a:xfrm>
            <a:off x="1025525" y="0"/>
            <a:ext cx="10143744" cy="7718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04DF9F8-17E8-9C90-2B0B-B777F6453B93}"/>
              </a:ext>
            </a:extLst>
          </p:cNvPr>
          <p:cNvGrpSpPr/>
          <p:nvPr/>
        </p:nvGrpSpPr>
        <p:grpSpPr>
          <a:xfrm>
            <a:off x="9746605" y="5370357"/>
            <a:ext cx="1927412" cy="1001225"/>
            <a:chOff x="7309954" y="3884576"/>
            <a:chExt cx="1515686" cy="787348"/>
          </a:xfrm>
        </p:grpSpPr>
        <p:pic>
          <p:nvPicPr>
            <p:cNvPr id="8" name="Google Shape;1290;p130">
              <a:extLst>
                <a:ext uri="{FF2B5EF4-FFF2-40B4-BE49-F238E27FC236}">
                  <a16:creationId xmlns:a16="http://schemas.microsoft.com/office/drawing/2014/main" id="{D2C702BD-83DD-56C5-DBD7-18712EBE6F56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F0C36E-45FF-2A9A-9FF7-F0B3F01E2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BD8B11EA-B78C-DDD4-9CBC-B95FD32918AD}"/>
              </a:ext>
            </a:extLst>
          </p:cNvPr>
          <p:cNvSpPr/>
          <p:nvPr/>
        </p:nvSpPr>
        <p:spPr>
          <a:xfrm>
            <a:off x="9659567" y="3861881"/>
            <a:ext cx="2451990" cy="1488331"/>
          </a:xfrm>
          <a:prstGeom prst="wedgeEllipseCallout">
            <a:avLst>
              <a:gd name="adj1" fmla="val 3905"/>
              <a:gd name="adj2" fmla="val 595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i="1"/>
              <a:t>An example of what you can do with ontology-based descriptions.</a:t>
            </a:r>
          </a:p>
        </p:txBody>
      </p:sp>
    </p:spTree>
    <p:extLst>
      <p:ext uri="{BB962C8B-B14F-4D97-AF65-F5344CB8AC3E}">
        <p14:creationId xmlns:p14="http://schemas.microsoft.com/office/powerpoint/2010/main" val="270631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440"/>
    </mc:Choice>
    <mc:Fallback>
      <p:transition advClick="0" advTm="5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309282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D9F6E6E-7F52-A208-AF5C-A7C259F4BC5B}"/>
              </a:ext>
            </a:extLst>
          </p:cNvPr>
          <p:cNvGrpSpPr/>
          <p:nvPr/>
        </p:nvGrpSpPr>
        <p:grpSpPr>
          <a:xfrm>
            <a:off x="3885839" y="3545191"/>
            <a:ext cx="2020915" cy="1283985"/>
            <a:chOff x="6020841" y="3545191"/>
            <a:chExt cx="2020915" cy="1283985"/>
          </a:xfrm>
        </p:grpSpPr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66EA169-8215-A7B4-AB5E-5F1B66234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17" b="29344"/>
            <a:stretch/>
          </p:blipFill>
          <p:spPr bwMode="auto">
            <a:xfrm>
              <a:off x="6020841" y="3545191"/>
              <a:ext cx="2020915" cy="1283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E07A9C3-CB43-D390-6EF6-3A65C468F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203" y="3545191"/>
              <a:ext cx="994192" cy="1269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11E3D-3B1C-83E2-3C96-2FD0024132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197" r="5851"/>
          <a:stretch/>
        </p:blipFill>
        <p:spPr>
          <a:xfrm>
            <a:off x="6059822" y="2176363"/>
            <a:ext cx="2020915" cy="128398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5DBE552-3100-B4B0-F242-0DAF230D39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3885839" y="2176363"/>
            <a:ext cx="2043337" cy="1283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FB4E6B-2041-E4D8-4E16-12557A6AF6E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632"/>
          <a:stretch/>
        </p:blipFill>
        <p:spPr>
          <a:xfrm>
            <a:off x="3885839" y="2176363"/>
            <a:ext cx="2020915" cy="12839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EB2CA83-2A93-657E-5BE8-EAD762A64FBC}"/>
              </a:ext>
            </a:extLst>
          </p:cNvPr>
          <p:cNvGrpSpPr/>
          <p:nvPr/>
        </p:nvGrpSpPr>
        <p:grpSpPr>
          <a:xfrm>
            <a:off x="6068609" y="3545191"/>
            <a:ext cx="2020914" cy="1283985"/>
            <a:chOff x="7309954" y="3884576"/>
            <a:chExt cx="1239237" cy="787348"/>
          </a:xfrm>
        </p:grpSpPr>
        <p:pic>
          <p:nvPicPr>
            <p:cNvPr id="10" name="Google Shape;1290;p130">
              <a:extLst>
                <a:ext uri="{FF2B5EF4-FFF2-40B4-BE49-F238E27FC236}">
                  <a16:creationId xmlns:a16="http://schemas.microsoft.com/office/drawing/2014/main" id="{92CC304C-7CFF-AE46-FEDB-3B2E93C4406F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239237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F69A78F-A495-FBB9-8EBF-AD9BA0912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-2" b="18241"/>
            <a:stretch/>
          </p:blipFill>
          <p:spPr>
            <a:xfrm>
              <a:off x="7525499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7494996" y="3429000"/>
            <a:ext cx="4619363" cy="3360168"/>
          </a:xfrm>
          <a:prstGeom prst="wedgeEllipseCallout">
            <a:avLst>
              <a:gd name="adj1" fmla="val -48867"/>
              <a:gd name="adj2" fmla="val -261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i="1"/>
              <a:t>The Rare Disease ecosystem of FAIR resources offer tons of possibilities for automating resource discovery and data analysis!</a:t>
            </a:r>
          </a:p>
        </p:txBody>
      </p:sp>
    </p:spTree>
    <p:extLst>
      <p:ext uri="{BB962C8B-B14F-4D97-AF65-F5344CB8AC3E}">
        <p14:creationId xmlns:p14="http://schemas.microsoft.com/office/powerpoint/2010/main" val="1629448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309282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90129523-24E6-5897-A8BE-B170B5FAA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264"/>
          <a:stretch/>
        </p:blipFill>
        <p:spPr bwMode="auto">
          <a:xfrm>
            <a:off x="6059822" y="3545192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D9F6E6E-7F52-A208-AF5C-A7C259F4BC5B}"/>
              </a:ext>
            </a:extLst>
          </p:cNvPr>
          <p:cNvGrpSpPr/>
          <p:nvPr/>
        </p:nvGrpSpPr>
        <p:grpSpPr>
          <a:xfrm>
            <a:off x="3885839" y="3545191"/>
            <a:ext cx="2020915" cy="1283985"/>
            <a:chOff x="6020841" y="3545191"/>
            <a:chExt cx="2020915" cy="1283985"/>
          </a:xfrm>
        </p:grpSpPr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66EA169-8215-A7B4-AB5E-5F1B66234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17" b="29344"/>
            <a:stretch/>
          </p:blipFill>
          <p:spPr bwMode="auto">
            <a:xfrm>
              <a:off x="6020841" y="3545191"/>
              <a:ext cx="2020915" cy="1283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E07A9C3-CB43-D390-6EF6-3A65C468F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203" y="3545191"/>
              <a:ext cx="994192" cy="1269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11E3D-3B1C-83E2-3C96-2FD0024132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197" r="5851"/>
          <a:stretch/>
        </p:blipFill>
        <p:spPr>
          <a:xfrm>
            <a:off x="6059822" y="2176363"/>
            <a:ext cx="2020915" cy="128398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5DBE552-3100-B4B0-F242-0DAF230D39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3885839" y="2176363"/>
            <a:ext cx="2043337" cy="12839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25F3B8-5527-05E5-0184-8BC9E7B5C68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632"/>
          <a:stretch/>
        </p:blipFill>
        <p:spPr>
          <a:xfrm>
            <a:off x="3885839" y="2176363"/>
            <a:ext cx="2020915" cy="12839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7A5C548-06C8-97E8-FB19-2E28E538B807}"/>
              </a:ext>
            </a:extLst>
          </p:cNvPr>
          <p:cNvGrpSpPr/>
          <p:nvPr/>
        </p:nvGrpSpPr>
        <p:grpSpPr>
          <a:xfrm>
            <a:off x="6068611" y="3547071"/>
            <a:ext cx="2008362" cy="1268072"/>
            <a:chOff x="7309954" y="3884576"/>
            <a:chExt cx="1515686" cy="956999"/>
          </a:xfrm>
        </p:grpSpPr>
        <p:pic>
          <p:nvPicPr>
            <p:cNvPr id="5" name="Google Shape;1290;p130">
              <a:extLst>
                <a:ext uri="{FF2B5EF4-FFF2-40B4-BE49-F238E27FC236}">
                  <a16:creationId xmlns:a16="http://schemas.microsoft.com/office/drawing/2014/main" id="{3E8A5278-93EF-D1C4-ED35-E492A2FB3E8F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9A263BE-F6F8-E575-EEB1-762645E0F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7494996" y="3429000"/>
            <a:ext cx="4619363" cy="3360168"/>
          </a:xfrm>
          <a:prstGeom prst="wedgeEllipseCallout">
            <a:avLst>
              <a:gd name="adj1" fmla="val -51912"/>
              <a:gd name="adj2" fmla="val -2661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i="1"/>
              <a:t>A </a:t>
            </a:r>
            <a:r>
              <a:rPr lang="en-GB" sz="1800" b="1" i="1"/>
              <a:t>portal</a:t>
            </a:r>
            <a:r>
              <a:rPr lang="en-GB" sz="1800" i="1"/>
              <a:t> for humans to explore what resources are available</a:t>
            </a:r>
          </a:p>
          <a:p>
            <a:pPr algn="ctr"/>
            <a:r>
              <a:rPr lang="en-GB" sz="1800" i="1"/>
              <a:t>A </a:t>
            </a:r>
            <a:r>
              <a:rPr lang="en-GB" sz="1800" b="1" i="1"/>
              <a:t>discovery API</a:t>
            </a:r>
            <a:r>
              <a:rPr lang="en-GB" sz="1800" i="1"/>
              <a:t> for programmers to automatically select resources in my programs</a:t>
            </a:r>
          </a:p>
          <a:p>
            <a:pPr algn="ctr"/>
            <a:r>
              <a:rPr lang="en-GB" sz="1800" b="1" i="1"/>
              <a:t>Ontologies for metadata and data</a:t>
            </a:r>
            <a:r>
              <a:rPr lang="en-GB" sz="1800" i="1"/>
              <a:t> for machines, making resources in the network usable ‘at source’ for my queries and my AI and ML methods</a:t>
            </a:r>
          </a:p>
        </p:txBody>
      </p:sp>
    </p:spTree>
    <p:extLst>
      <p:ext uri="{BB962C8B-B14F-4D97-AF65-F5344CB8AC3E}">
        <p14:creationId xmlns:p14="http://schemas.microsoft.com/office/powerpoint/2010/main" val="427579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309282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90129523-24E6-5897-A8BE-B170B5FAA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264"/>
          <a:stretch/>
        </p:blipFill>
        <p:spPr bwMode="auto">
          <a:xfrm>
            <a:off x="6059822" y="3545192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D9F6E6E-7F52-A208-AF5C-A7C259F4BC5B}"/>
              </a:ext>
            </a:extLst>
          </p:cNvPr>
          <p:cNvGrpSpPr/>
          <p:nvPr/>
        </p:nvGrpSpPr>
        <p:grpSpPr>
          <a:xfrm>
            <a:off x="3885839" y="3545191"/>
            <a:ext cx="2020915" cy="1283985"/>
            <a:chOff x="6020841" y="3545191"/>
            <a:chExt cx="2020915" cy="1283985"/>
          </a:xfrm>
        </p:grpSpPr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66EA169-8215-A7B4-AB5E-5F1B66234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17" b="29344"/>
            <a:stretch/>
          </p:blipFill>
          <p:spPr bwMode="auto">
            <a:xfrm>
              <a:off x="6020841" y="3545191"/>
              <a:ext cx="2020915" cy="1283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E07A9C3-CB43-D390-6EF6-3A65C468F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203" y="3545191"/>
              <a:ext cx="994192" cy="1269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11E3D-3B1C-83E2-3C96-2FD0024132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197" r="5851"/>
          <a:stretch/>
        </p:blipFill>
        <p:spPr>
          <a:xfrm>
            <a:off x="6059822" y="2176363"/>
            <a:ext cx="2020915" cy="1283985"/>
          </a:xfrm>
          <a:prstGeom prst="rect">
            <a:avLst/>
          </a:prstGeom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51263DAD-4B75-881E-EBFC-E5979F45972C}"/>
              </a:ext>
            </a:extLst>
          </p:cNvPr>
          <p:cNvSpPr/>
          <p:nvPr/>
        </p:nvSpPr>
        <p:spPr>
          <a:xfrm>
            <a:off x="537807" y="3719684"/>
            <a:ext cx="2998871" cy="1758438"/>
          </a:xfrm>
          <a:prstGeom prst="wedgeEllipseCallout">
            <a:avLst>
              <a:gd name="adj1" fmla="val 83925"/>
              <a:gd name="adj2" fmla="val -35379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/>
              <a:t>Can you make it update every time a resource makes itself ‘FAIR’ on the network?</a:t>
            </a:r>
          </a:p>
        </p:txBody>
      </p:sp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5DBE552-3100-B4B0-F242-0DAF230D39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3885839" y="2176363"/>
            <a:ext cx="2043337" cy="1283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C909FF-6394-509C-69EA-D5268CA3465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632"/>
          <a:stretch/>
        </p:blipFill>
        <p:spPr>
          <a:xfrm>
            <a:off x="3885839" y="2176363"/>
            <a:ext cx="2020915" cy="12839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0436578-89D9-1783-368E-00A11A45091C}"/>
              </a:ext>
            </a:extLst>
          </p:cNvPr>
          <p:cNvGrpSpPr/>
          <p:nvPr/>
        </p:nvGrpSpPr>
        <p:grpSpPr>
          <a:xfrm>
            <a:off x="6068611" y="3547071"/>
            <a:ext cx="2008362" cy="1268072"/>
            <a:chOff x="7309954" y="3884576"/>
            <a:chExt cx="1515686" cy="956999"/>
          </a:xfrm>
        </p:grpSpPr>
        <p:pic>
          <p:nvPicPr>
            <p:cNvPr id="10" name="Google Shape;1290;p130">
              <a:extLst>
                <a:ext uri="{FF2B5EF4-FFF2-40B4-BE49-F238E27FC236}">
                  <a16:creationId xmlns:a16="http://schemas.microsoft.com/office/drawing/2014/main" id="{3A518634-F53F-4C71-13A4-67B73A53D7BD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CA1606B-E559-434A-0AB2-D11D65AFD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7494996" y="3429000"/>
            <a:ext cx="4619363" cy="3360168"/>
          </a:xfrm>
          <a:prstGeom prst="wedgeEllipseCallout">
            <a:avLst>
              <a:gd name="adj1" fmla="val -48867"/>
              <a:gd name="adj2" fmla="val -261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i="1"/>
              <a:t>Yes! When resources onboard themselves with correct metadata, then analyses will automatically update.</a:t>
            </a:r>
          </a:p>
        </p:txBody>
      </p:sp>
    </p:spTree>
    <p:extLst>
      <p:ext uri="{BB962C8B-B14F-4D97-AF65-F5344CB8AC3E}">
        <p14:creationId xmlns:p14="http://schemas.microsoft.com/office/powerpoint/2010/main" val="4176086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309282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90129523-24E6-5897-A8BE-B170B5FAA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264"/>
          <a:stretch/>
        </p:blipFill>
        <p:spPr bwMode="auto">
          <a:xfrm>
            <a:off x="6059822" y="3545192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D9F6E6E-7F52-A208-AF5C-A7C259F4BC5B}"/>
              </a:ext>
            </a:extLst>
          </p:cNvPr>
          <p:cNvGrpSpPr/>
          <p:nvPr/>
        </p:nvGrpSpPr>
        <p:grpSpPr>
          <a:xfrm>
            <a:off x="3885839" y="3545191"/>
            <a:ext cx="2020915" cy="1283985"/>
            <a:chOff x="6020841" y="3545191"/>
            <a:chExt cx="2020915" cy="1283985"/>
          </a:xfrm>
        </p:grpSpPr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66EA169-8215-A7B4-AB5E-5F1B66234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17" b="29344"/>
            <a:stretch/>
          </p:blipFill>
          <p:spPr bwMode="auto">
            <a:xfrm>
              <a:off x="6020841" y="3545191"/>
              <a:ext cx="2020915" cy="1283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E07A9C3-CB43-D390-6EF6-3A65C468F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203" y="3545191"/>
              <a:ext cx="994192" cy="1269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11E3D-3B1C-83E2-3C96-2FD0024132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197" r="5851"/>
          <a:stretch/>
        </p:blipFill>
        <p:spPr>
          <a:xfrm>
            <a:off x="6059822" y="2176363"/>
            <a:ext cx="2020915" cy="128398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5DBE552-3100-B4B0-F242-0DAF230D39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3885839" y="2176363"/>
            <a:ext cx="2043337" cy="1283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C909FF-6394-509C-69EA-D5268CA3465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632"/>
          <a:stretch/>
        </p:blipFill>
        <p:spPr>
          <a:xfrm>
            <a:off x="3885839" y="2176363"/>
            <a:ext cx="2020915" cy="12839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66F2987-3A26-3CD8-D5B2-7E13DE421749}"/>
              </a:ext>
            </a:extLst>
          </p:cNvPr>
          <p:cNvGrpSpPr/>
          <p:nvPr/>
        </p:nvGrpSpPr>
        <p:grpSpPr>
          <a:xfrm>
            <a:off x="6068611" y="3547071"/>
            <a:ext cx="2008362" cy="1268072"/>
            <a:chOff x="7309954" y="3884576"/>
            <a:chExt cx="1515686" cy="956999"/>
          </a:xfrm>
        </p:grpSpPr>
        <p:pic>
          <p:nvPicPr>
            <p:cNvPr id="10" name="Google Shape;1290;p130">
              <a:extLst>
                <a:ext uri="{FF2B5EF4-FFF2-40B4-BE49-F238E27FC236}">
                  <a16:creationId xmlns:a16="http://schemas.microsoft.com/office/drawing/2014/main" id="{9FC4B3C8-740E-FA8A-0559-D320CDCE7ACB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5C07B2B-36C9-9145-113B-016225463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7494996" y="3429000"/>
            <a:ext cx="4619363" cy="3360168"/>
          </a:xfrm>
          <a:prstGeom prst="wedgeEllipseCallout">
            <a:avLst>
              <a:gd name="adj1" fmla="val -48867"/>
              <a:gd name="adj2" fmla="val -261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i="1"/>
              <a:t>And our machine learning algorithms can produce increasingly accurate predictions and explanations</a:t>
            </a:r>
          </a:p>
        </p:txBody>
      </p:sp>
    </p:spTree>
    <p:extLst>
      <p:ext uri="{BB962C8B-B14F-4D97-AF65-F5344CB8AC3E}">
        <p14:creationId xmlns:p14="http://schemas.microsoft.com/office/powerpoint/2010/main" val="1450183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309282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90129523-24E6-5897-A8BE-B170B5FAA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264"/>
          <a:stretch/>
        </p:blipFill>
        <p:spPr bwMode="auto">
          <a:xfrm>
            <a:off x="6059822" y="3545192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D9F6E6E-7F52-A208-AF5C-A7C259F4BC5B}"/>
              </a:ext>
            </a:extLst>
          </p:cNvPr>
          <p:cNvGrpSpPr/>
          <p:nvPr/>
        </p:nvGrpSpPr>
        <p:grpSpPr>
          <a:xfrm>
            <a:off x="3885839" y="3545191"/>
            <a:ext cx="2020915" cy="1283985"/>
            <a:chOff x="6020841" y="3545191"/>
            <a:chExt cx="2020915" cy="1283985"/>
          </a:xfrm>
        </p:grpSpPr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66EA169-8215-A7B4-AB5E-5F1B66234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17" b="29344"/>
            <a:stretch/>
          </p:blipFill>
          <p:spPr bwMode="auto">
            <a:xfrm>
              <a:off x="6020841" y="3545191"/>
              <a:ext cx="2020915" cy="1283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2E07A9C3-CB43-D390-6EF6-3A65C468F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203" y="3545191"/>
              <a:ext cx="994192" cy="1269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11E3D-3B1C-83E2-3C96-2FD0024132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197" r="5851"/>
          <a:stretch/>
        </p:blipFill>
        <p:spPr>
          <a:xfrm>
            <a:off x="6059822" y="2176363"/>
            <a:ext cx="2020915" cy="1283985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5DBE552-3100-B4B0-F242-0DAF230D39F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3885839" y="2176363"/>
            <a:ext cx="2043337" cy="1283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C909FF-6394-509C-69EA-D5268CA3465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632"/>
          <a:stretch/>
        </p:blipFill>
        <p:spPr>
          <a:xfrm>
            <a:off x="3885839" y="2176363"/>
            <a:ext cx="2020915" cy="12839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A8BADF2-2572-2D1C-6D69-F8EF83857C63}"/>
              </a:ext>
            </a:extLst>
          </p:cNvPr>
          <p:cNvGrpSpPr/>
          <p:nvPr/>
        </p:nvGrpSpPr>
        <p:grpSpPr>
          <a:xfrm>
            <a:off x="6068611" y="3547071"/>
            <a:ext cx="2008362" cy="1268072"/>
            <a:chOff x="7309954" y="3884576"/>
            <a:chExt cx="1515686" cy="956999"/>
          </a:xfrm>
        </p:grpSpPr>
        <p:pic>
          <p:nvPicPr>
            <p:cNvPr id="10" name="Google Shape;1290;p130">
              <a:extLst>
                <a:ext uri="{FF2B5EF4-FFF2-40B4-BE49-F238E27FC236}">
                  <a16:creationId xmlns:a16="http://schemas.microsoft.com/office/drawing/2014/main" id="{F55082E4-9A82-0B5B-2408-628D0BC3DC9E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6E204D-DBAF-A93C-97DB-B7733F5F7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7494996" y="3429000"/>
            <a:ext cx="4619363" cy="3360168"/>
          </a:xfrm>
          <a:prstGeom prst="wedgeEllipseCallout">
            <a:avLst>
              <a:gd name="adj1" fmla="val -48867"/>
              <a:gd name="adj2" fmla="val -261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This will make data scientists interested in working with rare disease data! </a:t>
            </a:r>
          </a:p>
        </p:txBody>
      </p:sp>
    </p:spTree>
    <p:extLst>
      <p:ext uri="{BB962C8B-B14F-4D97-AF65-F5344CB8AC3E}">
        <p14:creationId xmlns:p14="http://schemas.microsoft.com/office/powerpoint/2010/main" val="27802913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5FC8278-CBB3-7284-2395-2A43567CC152}"/>
              </a:ext>
            </a:extLst>
          </p:cNvPr>
          <p:cNvGrpSpPr/>
          <p:nvPr/>
        </p:nvGrpSpPr>
        <p:grpSpPr>
          <a:xfrm>
            <a:off x="2965003" y="1400175"/>
            <a:ext cx="5791200" cy="4057650"/>
            <a:chOff x="3200400" y="1400175"/>
            <a:chExt cx="5791200" cy="4057650"/>
          </a:xfrm>
        </p:grpSpPr>
        <p:pic>
          <p:nvPicPr>
            <p:cNvPr id="1026" name="Picture 2" descr="Zoom Recorder: Record Videos of Zoom Meetings | Jumpshare">
              <a:extLst>
                <a:ext uri="{FF2B5EF4-FFF2-40B4-BE49-F238E27FC236}">
                  <a16:creationId xmlns:a16="http://schemas.microsoft.com/office/drawing/2014/main" id="{8327AD21-D70D-68D9-56AC-CFF3F850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1400175"/>
              <a:ext cx="5791200" cy="405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885893-DBC6-A90D-82EB-9EEA127BD57C}"/>
                </a:ext>
              </a:extLst>
            </p:cNvPr>
            <p:cNvSpPr/>
            <p:nvPr/>
          </p:nvSpPr>
          <p:spPr>
            <a:xfrm>
              <a:off x="3392129" y="2556387"/>
              <a:ext cx="5418496" cy="1758438"/>
            </a:xfrm>
            <a:prstGeom prst="rect">
              <a:avLst/>
            </a:prstGeom>
            <a:solidFill>
              <a:srgbClr val="11131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625AA50D-C60F-7BF1-A9DF-B0754C798C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6059821" y="3544011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0129523-24E6-5897-A8BE-B170B5FAA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264"/>
          <a:stretch/>
        </p:blipFill>
        <p:spPr bwMode="auto">
          <a:xfrm>
            <a:off x="3901772" y="2054342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E5D6989-0114-2135-3A6F-4B71FA32E810}"/>
              </a:ext>
            </a:extLst>
          </p:cNvPr>
          <p:cNvGrpSpPr/>
          <p:nvPr/>
        </p:nvGrpSpPr>
        <p:grpSpPr>
          <a:xfrm>
            <a:off x="3905699" y="3544011"/>
            <a:ext cx="2020914" cy="1283984"/>
            <a:chOff x="3905699" y="3544011"/>
            <a:chExt cx="2020914" cy="1283984"/>
          </a:xfrm>
        </p:grpSpPr>
        <p:pic>
          <p:nvPicPr>
            <p:cNvPr id="12" name="Picture 4" descr="Data champion portfolio | Health-RI">
              <a:extLst>
                <a:ext uri="{FF2B5EF4-FFF2-40B4-BE49-F238E27FC236}">
                  <a16:creationId xmlns:a16="http://schemas.microsoft.com/office/drawing/2014/main" id="{A251D5FF-F7FC-5F5F-850C-53C6A66C88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858" b="24606"/>
            <a:stretch/>
          </p:blipFill>
          <p:spPr bwMode="auto">
            <a:xfrm>
              <a:off x="3905699" y="3544011"/>
              <a:ext cx="2020914" cy="1283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Data champion portfolio | Health-RI">
              <a:extLst>
                <a:ext uri="{FF2B5EF4-FFF2-40B4-BE49-F238E27FC236}">
                  <a16:creationId xmlns:a16="http://schemas.microsoft.com/office/drawing/2014/main" id="{EC617EB6-66A5-71A3-8794-3E4DEA9F30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754" y="3545192"/>
              <a:ext cx="1282803" cy="1282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EA97FE9-1AC9-2CAC-9229-7736B8E278A6}"/>
              </a:ext>
            </a:extLst>
          </p:cNvPr>
          <p:cNvSpPr txBox="1">
            <a:spLocks/>
          </p:cNvSpPr>
          <p:nvPr/>
        </p:nvSpPr>
        <p:spPr>
          <a:xfrm>
            <a:off x="8394418" y="3786835"/>
            <a:ext cx="1859553" cy="1473636"/>
          </a:xfrm>
          <a:prstGeom prst="wedgeEllipseCallout">
            <a:avLst>
              <a:gd name="adj1" fmla="val -91198"/>
              <a:gd name="adj2" fmla="val -2303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Sure!</a:t>
            </a:r>
          </a:p>
        </p:txBody>
      </p:sp>
      <p:pic>
        <p:nvPicPr>
          <p:cNvPr id="15" name="Picture 14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AC982C34-0CB1-1374-3671-6CFB0FE2784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7" t="15686" b="63818"/>
          <a:stretch/>
        </p:blipFill>
        <p:spPr>
          <a:xfrm>
            <a:off x="6048609" y="2054342"/>
            <a:ext cx="2043337" cy="12839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B6CC5E5-DABB-6F4B-6C5D-A681366BBF75}"/>
              </a:ext>
            </a:extLst>
          </p:cNvPr>
          <p:cNvGrpSpPr/>
          <p:nvPr/>
        </p:nvGrpSpPr>
        <p:grpSpPr>
          <a:xfrm>
            <a:off x="3908048" y="2070253"/>
            <a:ext cx="2008362" cy="1268072"/>
            <a:chOff x="7309954" y="3884576"/>
            <a:chExt cx="1515686" cy="956999"/>
          </a:xfrm>
        </p:grpSpPr>
        <p:pic>
          <p:nvPicPr>
            <p:cNvPr id="5" name="Google Shape;1290;p130">
              <a:extLst>
                <a:ext uri="{FF2B5EF4-FFF2-40B4-BE49-F238E27FC236}">
                  <a16:creationId xmlns:a16="http://schemas.microsoft.com/office/drawing/2014/main" id="{18EFD4FB-270D-8771-97DB-A23E547EA85B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FACA9C-F532-1538-DE38-A9C9117AB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90FC64-0EF1-9C11-C847-04CFF2432489}"/>
              </a:ext>
            </a:extLst>
          </p:cNvPr>
          <p:cNvSpPr txBox="1">
            <a:spLocks/>
          </p:cNvSpPr>
          <p:nvPr/>
        </p:nvSpPr>
        <p:spPr>
          <a:xfrm>
            <a:off x="101139" y="511276"/>
            <a:ext cx="3694114" cy="2827049"/>
          </a:xfrm>
          <a:prstGeom prst="wedgeEllipseCallout">
            <a:avLst>
              <a:gd name="adj1" fmla="val 65061"/>
              <a:gd name="adj2" fmla="val 2257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Mark, my focus is omics analysis; can you help automate the time-to-diagnosis for Duchenne?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2644279-605D-121F-DC7C-0EEFCF8EA713}"/>
              </a:ext>
            </a:extLst>
          </p:cNvPr>
          <p:cNvSpPr txBox="1">
            <a:spLocks/>
          </p:cNvSpPr>
          <p:nvPr/>
        </p:nvSpPr>
        <p:spPr>
          <a:xfrm>
            <a:off x="6069346" y="4602144"/>
            <a:ext cx="1446821" cy="185503"/>
          </a:xfrm>
          <a:prstGeom prst="roundRect">
            <a:avLst/>
          </a:prstGeom>
          <a:solidFill>
            <a:srgbClr val="FFF2CC">
              <a:alpha val="29804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00">
                <a:solidFill>
                  <a:schemeClr val="bg1"/>
                </a:solidFill>
                <a:effectLst>
                  <a:glow rad="50800">
                    <a:schemeClr val="tx1"/>
                  </a:glo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Information scientist</a:t>
            </a:r>
          </a:p>
        </p:txBody>
      </p:sp>
    </p:spTree>
    <p:extLst>
      <p:ext uri="{BB962C8B-B14F-4D97-AF65-F5344CB8AC3E}">
        <p14:creationId xmlns:p14="http://schemas.microsoft.com/office/powerpoint/2010/main" val="4157400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FAF31B3-B8C0-A1E6-1D8F-5BD7EB19B1B6}"/>
              </a:ext>
            </a:extLst>
          </p:cNvPr>
          <p:cNvSpPr/>
          <p:nvPr/>
        </p:nvSpPr>
        <p:spPr>
          <a:xfrm>
            <a:off x="1152524" y="1317114"/>
            <a:ext cx="7202581" cy="4321685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1029D9FB-DE6A-1B5F-A56B-DD0908C24A8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562" end="84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6129" y="1336708"/>
            <a:ext cx="6346580" cy="4302091"/>
          </a:xfrm>
          <a:prstGeom prst="rect">
            <a:avLst/>
          </a:prstGeom>
        </p:spPr>
      </p:pic>
      <p:pic>
        <p:nvPicPr>
          <p:cNvPr id="5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BFBDAFF6-191C-4885-100C-9FCD8D43E4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8857129" y="1317114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825B28-10A7-7F3E-3F1D-F1F40E5E3668}"/>
              </a:ext>
            </a:extLst>
          </p:cNvPr>
          <p:cNvSpPr txBox="1">
            <a:spLocks/>
          </p:cNvSpPr>
          <p:nvPr/>
        </p:nvSpPr>
        <p:spPr>
          <a:xfrm>
            <a:off x="10190722" y="2456328"/>
            <a:ext cx="1859553" cy="1021628"/>
          </a:xfrm>
          <a:prstGeom prst="wedgeEllipseCallout">
            <a:avLst>
              <a:gd name="adj1" fmla="val -47627"/>
              <a:gd name="adj2" fmla="val -9336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Here is the code I developed.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73FE9AF-F958-C0CD-F5B2-6E9FD1E62BED}"/>
              </a:ext>
            </a:extLst>
          </p:cNvPr>
          <p:cNvGrpSpPr/>
          <p:nvPr/>
        </p:nvGrpSpPr>
        <p:grpSpPr>
          <a:xfrm>
            <a:off x="8857129" y="4370727"/>
            <a:ext cx="2008362" cy="1268072"/>
            <a:chOff x="7309954" y="3884576"/>
            <a:chExt cx="1515686" cy="956999"/>
          </a:xfrm>
        </p:grpSpPr>
        <p:pic>
          <p:nvPicPr>
            <p:cNvPr id="4" name="Google Shape;1290;p130">
              <a:extLst>
                <a:ext uri="{FF2B5EF4-FFF2-40B4-BE49-F238E27FC236}">
                  <a16:creationId xmlns:a16="http://schemas.microsoft.com/office/drawing/2014/main" id="{DB4E6B83-D154-7FD8-D9E1-A9B74412D0A0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D235B9C-3769-FE87-8C2B-817B20390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169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A2DF8-8295-0D5C-0707-8C1B255DB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Learning goal of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94478-9A6F-DE45-D74A-36D7C2913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After this session, you can describe that</a:t>
            </a:r>
          </a:p>
          <a:p>
            <a:r>
              <a:rPr lang="en-GB"/>
              <a:t>no licence information = data cannot legally be used</a:t>
            </a:r>
          </a:p>
          <a:p>
            <a:r>
              <a:rPr lang="en-GB"/>
              <a:t>data use conditions must be defined and made accessible</a:t>
            </a:r>
            <a:br>
              <a:rPr lang="en-GB"/>
            </a:br>
            <a:r>
              <a:rPr lang="en-GB" sz="2000"/>
              <a:t>(beyond the group that produced or collected the data)</a:t>
            </a:r>
            <a:endParaRPr lang="en-GB"/>
          </a:p>
          <a:p>
            <a:r>
              <a:rPr lang="en-GB"/>
              <a:t>automated selection requires that data use conditions are part of the FAIR metadata that describe a resource</a:t>
            </a:r>
          </a:p>
          <a:p>
            <a:r>
              <a:rPr lang="en-GB"/>
              <a:t>Schemas and ontologies exist to describe data use policies for machines (for automated data selection)</a:t>
            </a:r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80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82265C-EDD9-6DCA-19A3-963524F9D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29" y="1334650"/>
            <a:ext cx="6346486" cy="430414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69B3C36-B598-5F3C-8F1A-5C6C0CA4A105}"/>
              </a:ext>
            </a:extLst>
          </p:cNvPr>
          <p:cNvGrpSpPr/>
          <p:nvPr/>
        </p:nvGrpSpPr>
        <p:grpSpPr>
          <a:xfrm>
            <a:off x="8857129" y="4370727"/>
            <a:ext cx="2008362" cy="1268072"/>
            <a:chOff x="7309954" y="3884576"/>
            <a:chExt cx="1515686" cy="956999"/>
          </a:xfrm>
        </p:grpSpPr>
        <p:pic>
          <p:nvPicPr>
            <p:cNvPr id="11" name="Google Shape;1290;p130">
              <a:extLst>
                <a:ext uri="{FF2B5EF4-FFF2-40B4-BE49-F238E27FC236}">
                  <a16:creationId xmlns:a16="http://schemas.microsoft.com/office/drawing/2014/main" id="{FBCAC836-74B7-8FB8-2F69-E8D26B65457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B6D1AD8-EA4C-DDBF-CAA5-CA83FF384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7DEF98-9856-4B8A-27F2-945FC9FF5C12}"/>
              </a:ext>
            </a:extLst>
          </p:cNvPr>
          <p:cNvSpPr txBox="1">
            <a:spLocks/>
          </p:cNvSpPr>
          <p:nvPr/>
        </p:nvSpPr>
        <p:spPr>
          <a:xfrm>
            <a:off x="3016700" y="545581"/>
            <a:ext cx="3694114" cy="2827049"/>
          </a:xfrm>
          <a:prstGeom prst="wedgeEllipseCallout">
            <a:avLst>
              <a:gd name="adj1" fmla="val 124063"/>
              <a:gd name="adj2" fmla="val 953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But I would like to be sure that our analysis will not violate anyone’s rules</a:t>
            </a:r>
          </a:p>
        </p:txBody>
      </p:sp>
    </p:spTree>
    <p:extLst>
      <p:ext uri="{BB962C8B-B14F-4D97-AF65-F5344CB8AC3E}">
        <p14:creationId xmlns:p14="http://schemas.microsoft.com/office/powerpoint/2010/main" val="3557585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0ACD4-183F-F087-9407-91BB49D5C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6DF56E8-0860-5176-D93F-48A8EB0D7F24}"/>
              </a:ext>
            </a:extLst>
          </p:cNvPr>
          <p:cNvGrpSpPr/>
          <p:nvPr/>
        </p:nvGrpSpPr>
        <p:grpSpPr>
          <a:xfrm>
            <a:off x="8857129" y="4370727"/>
            <a:ext cx="2008362" cy="1268072"/>
            <a:chOff x="7309954" y="3884576"/>
            <a:chExt cx="1515686" cy="956999"/>
          </a:xfrm>
        </p:grpSpPr>
        <p:pic>
          <p:nvPicPr>
            <p:cNvPr id="11" name="Google Shape;1290;p130">
              <a:extLst>
                <a:ext uri="{FF2B5EF4-FFF2-40B4-BE49-F238E27FC236}">
                  <a16:creationId xmlns:a16="http://schemas.microsoft.com/office/drawing/2014/main" id="{2830C4B2-1EE3-4225-4976-C5DF9BD871E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622"/>
            <a:stretch/>
          </p:blipFill>
          <p:spPr>
            <a:xfrm>
              <a:off x="7309954" y="3884580"/>
              <a:ext cx="1515686" cy="956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12B220-0128-EC69-AC08-10A43309F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-2" b="624"/>
            <a:stretch/>
          </p:blipFill>
          <p:spPr>
            <a:xfrm>
              <a:off x="7669183" y="3884576"/>
              <a:ext cx="797228" cy="95699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C9ADB06-3FAC-D14B-C721-D8FE90EF2A54}"/>
              </a:ext>
            </a:extLst>
          </p:cNvPr>
          <p:cNvGrpSpPr/>
          <p:nvPr/>
        </p:nvGrpSpPr>
        <p:grpSpPr>
          <a:xfrm>
            <a:off x="409135" y="669007"/>
            <a:ext cx="7772400" cy="4969787"/>
            <a:chOff x="409135" y="669007"/>
            <a:chExt cx="7772400" cy="496978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598168E-99C2-28BE-AFBF-4741CEE23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135" y="669007"/>
              <a:ext cx="7772400" cy="496978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B13E308-DDEB-A431-8583-CAA65E439632}"/>
                </a:ext>
              </a:extLst>
            </p:cNvPr>
            <p:cNvSpPr/>
            <p:nvPr/>
          </p:nvSpPr>
          <p:spPr>
            <a:xfrm>
              <a:off x="5936566" y="4093697"/>
              <a:ext cx="735709" cy="168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40BF23-45D6-8BB4-9323-D3192BB19F30}"/>
              </a:ext>
            </a:extLst>
          </p:cNvPr>
          <p:cNvSpPr txBox="1">
            <a:spLocks/>
          </p:cNvSpPr>
          <p:nvPr/>
        </p:nvSpPr>
        <p:spPr>
          <a:xfrm>
            <a:off x="7171377" y="1219201"/>
            <a:ext cx="3694114" cy="2827049"/>
          </a:xfrm>
          <a:prstGeom prst="wedgeEllipseCallout">
            <a:avLst>
              <a:gd name="adj1" fmla="val 21243"/>
              <a:gd name="adj2" fmla="val 6603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First, no license means that nobody can use the data legally</a:t>
            </a:r>
            <a:br>
              <a:rPr lang="en-GB" i="1"/>
            </a:br>
            <a:r>
              <a:rPr lang="en-GB" i="1"/>
              <a:t>(regardless of technical access)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9D34236-15DF-1FA9-253B-20C2AEB0204B}"/>
                  </a:ext>
                </a:extLst>
              </p14:cNvPr>
              <p14:cNvContentPartPr/>
              <p14:nvPr/>
            </p14:nvContentPartPr>
            <p14:xfrm>
              <a:off x="5627908" y="3660702"/>
              <a:ext cx="1337760" cy="8593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9D34236-15DF-1FA9-253B-20C2AEB0204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18908" y="3651702"/>
                <a:ext cx="1355400" cy="87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1243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173FF5-6681-3374-6AF9-0D89619CA2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000"/>
          <a:stretch/>
        </p:blipFill>
        <p:spPr>
          <a:xfrm>
            <a:off x="4876800" y="0"/>
            <a:ext cx="7315200" cy="6857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9DA5C3-C94E-4EE2-EFD4-859C8BFDFFE9}"/>
              </a:ext>
            </a:extLst>
          </p:cNvPr>
          <p:cNvSpPr/>
          <p:nvPr/>
        </p:nvSpPr>
        <p:spPr>
          <a:xfrm>
            <a:off x="4765040" y="0"/>
            <a:ext cx="2661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6BB545FD-7849-3EB5-BEAE-849C16AD17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572059" y="2787008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DDC430-4E84-128E-1E95-C597E98EDBE7}"/>
              </a:ext>
            </a:extLst>
          </p:cNvPr>
          <p:cNvSpPr txBox="1">
            <a:spLocks/>
          </p:cNvSpPr>
          <p:nvPr/>
        </p:nvSpPr>
        <p:spPr>
          <a:xfrm>
            <a:off x="2450519" y="2014767"/>
            <a:ext cx="2577432" cy="1872720"/>
          </a:xfrm>
          <a:prstGeom prst="wedgeEllipseCallout">
            <a:avLst>
              <a:gd name="adj1" fmla="val -64293"/>
              <a:gd name="adj2" fmla="val 232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The EJP RD Virtual Platform adopts the BBMRI negotiator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9C406B-1B91-6E26-F49D-F66DAD54ADD0}"/>
              </a:ext>
            </a:extLst>
          </p:cNvPr>
          <p:cNvSpPr txBox="1">
            <a:spLocks/>
          </p:cNvSpPr>
          <p:nvPr/>
        </p:nvSpPr>
        <p:spPr>
          <a:xfrm>
            <a:off x="1923393" y="4081974"/>
            <a:ext cx="2841647" cy="2077088"/>
          </a:xfrm>
          <a:prstGeom prst="wedgeEllipseCallout">
            <a:avLst>
              <a:gd name="adj1" fmla="val -37443"/>
              <a:gd name="adj2" fmla="val -6773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i="1"/>
              <a:t>A communication platform between users and providers of data and samples to ease the process of requesting access</a:t>
            </a:r>
          </a:p>
        </p:txBody>
      </p:sp>
    </p:spTree>
    <p:extLst>
      <p:ext uri="{BB962C8B-B14F-4D97-AF65-F5344CB8AC3E}">
        <p14:creationId xmlns:p14="http://schemas.microsoft.com/office/powerpoint/2010/main" val="7909310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">
            <a:extLst>
              <a:ext uri="{FF2B5EF4-FFF2-40B4-BE49-F238E27FC236}">
                <a16:creationId xmlns:a16="http://schemas.microsoft.com/office/drawing/2014/main" id="{E4442357-020C-F0F6-4F27-F496AF330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065"/>
            <a:ext cx="12192000" cy="68516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D086DD-DF3B-93AA-2B9E-72E42512BC3E}"/>
              </a:ext>
            </a:extLst>
          </p:cNvPr>
          <p:cNvSpPr/>
          <p:nvPr/>
        </p:nvSpPr>
        <p:spPr>
          <a:xfrm>
            <a:off x="203200" y="91440"/>
            <a:ext cx="4704080" cy="3337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81C4693D-9C25-BC92-9DB1-6B3E8080C2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622859" y="1506848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441065-99D8-D462-A34B-2E631EE05CA5}"/>
              </a:ext>
            </a:extLst>
          </p:cNvPr>
          <p:cNvSpPr txBox="1">
            <a:spLocks/>
          </p:cNvSpPr>
          <p:nvPr/>
        </p:nvSpPr>
        <p:spPr>
          <a:xfrm>
            <a:off x="2501319" y="551102"/>
            <a:ext cx="2577432" cy="1872720"/>
          </a:xfrm>
          <a:prstGeom prst="wedgeEllipseCallout">
            <a:avLst>
              <a:gd name="adj1" fmla="val -64293"/>
              <a:gd name="adj2" fmla="val 232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You log in with your institutional login or Life Science AAI login</a:t>
            </a:r>
          </a:p>
        </p:txBody>
      </p:sp>
    </p:spTree>
    <p:extLst>
      <p:ext uri="{BB962C8B-B14F-4D97-AF65-F5344CB8AC3E}">
        <p14:creationId xmlns:p14="http://schemas.microsoft.com/office/powerpoint/2010/main" val="37964653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">
            <a:extLst>
              <a:ext uri="{FF2B5EF4-FFF2-40B4-BE49-F238E27FC236}">
                <a16:creationId xmlns:a16="http://schemas.microsoft.com/office/drawing/2014/main" id="{91E5C203-99A9-1FC0-85E4-960A6CD9DA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17"/>
          <a:stretch/>
        </p:blipFill>
        <p:spPr>
          <a:xfrm>
            <a:off x="6207760" y="3175"/>
            <a:ext cx="5984240" cy="6851650"/>
          </a:xfrm>
          <a:prstGeom prst="rect">
            <a:avLst/>
          </a:prstGeom>
        </p:spPr>
      </p:pic>
      <p:pic>
        <p:nvPicPr>
          <p:cNvPr id="4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144ED4CF-5734-8617-4887-EC3441C246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1110539" y="1637016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4ABC72-E7CA-1DAC-8BC4-1DE879722BD9}"/>
              </a:ext>
            </a:extLst>
          </p:cNvPr>
          <p:cNvSpPr txBox="1">
            <a:spLocks/>
          </p:cNvSpPr>
          <p:nvPr/>
        </p:nvSpPr>
        <p:spPr>
          <a:xfrm>
            <a:off x="2968679" y="549190"/>
            <a:ext cx="2577432" cy="1872720"/>
          </a:xfrm>
          <a:prstGeom prst="wedgeEllipseCallout">
            <a:avLst>
              <a:gd name="adj1" fmla="val -64293"/>
              <a:gd name="adj2" fmla="val 232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You fill in your request and it will be sent to the relevant resources.</a:t>
            </a:r>
          </a:p>
        </p:txBody>
      </p:sp>
    </p:spTree>
    <p:extLst>
      <p:ext uri="{BB962C8B-B14F-4D97-AF65-F5344CB8AC3E}">
        <p14:creationId xmlns:p14="http://schemas.microsoft.com/office/powerpoint/2010/main" val="5749952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ock DUC profiler DDP">
            <a:hlinkClick r:id="" action="ppaction://media"/>
            <a:extLst>
              <a:ext uri="{FF2B5EF4-FFF2-40B4-BE49-F238E27FC236}">
                <a16:creationId xmlns:a16="http://schemas.microsoft.com/office/drawing/2014/main" id="{A224C07C-2C65-D9E8-A77D-6C265076BA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53201" y="1393175"/>
            <a:ext cx="7942242" cy="4467511"/>
          </a:xfrm>
          <a:prstGeom prst="rect">
            <a:avLst/>
          </a:prstGeom>
        </p:spPr>
      </p:pic>
      <p:pic>
        <p:nvPicPr>
          <p:cNvPr id="3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BEC42BFD-6AF3-E4AB-E591-82D048ADD3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1110539" y="1637016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7DD48-E727-DF7D-4F7D-0A37098C6445}"/>
              </a:ext>
            </a:extLst>
          </p:cNvPr>
          <p:cNvSpPr txBox="1">
            <a:spLocks/>
          </p:cNvSpPr>
          <p:nvPr/>
        </p:nvSpPr>
        <p:spPr>
          <a:xfrm>
            <a:off x="1524001" y="2921000"/>
            <a:ext cx="3534004" cy="2299984"/>
          </a:xfrm>
          <a:prstGeom prst="wedgeEllipseCallout">
            <a:avLst>
              <a:gd name="adj1" fmla="val -25745"/>
              <a:gd name="adj2" fmla="val -73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We </a:t>
            </a:r>
            <a:r>
              <a:rPr lang="en-GB" i="1" err="1"/>
              <a:t>stimulats</a:t>
            </a:r>
            <a:r>
              <a:rPr lang="en-GB" i="1"/>
              <a:t> resources to align data use condition (DUC) profiles, for instance by providing ‘Common Consent Elements’</a:t>
            </a:r>
          </a:p>
        </p:txBody>
      </p:sp>
    </p:spTree>
    <p:extLst>
      <p:ext uri="{BB962C8B-B14F-4D97-AF65-F5344CB8AC3E}">
        <p14:creationId xmlns:p14="http://schemas.microsoft.com/office/powerpoint/2010/main" val="422458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510F78-74E8-48F9-B42E-208075E57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0" y="213787"/>
            <a:ext cx="11241258" cy="338554"/>
          </a:xfrm>
        </p:spPr>
        <p:txBody>
          <a:bodyPr>
            <a:noAutofit/>
          </a:bodyPr>
          <a:lstStyle/>
          <a:p>
            <a:r>
              <a:rPr lang="en-US" sz="3600"/>
              <a:t>Machine interpretable data access policies</a:t>
            </a:r>
            <a:endParaRPr lang="nl-NL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4D09BF-E403-445E-954A-68B946DF3D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566738" y="4914900"/>
            <a:ext cx="512762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0" i="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9pPr>
          </a:lstStyle>
          <a:p>
            <a:fld id="{5306AC46-015F-6E44-B83A-36E79AEF5356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72BA5-78CF-49B4-BF48-3ABC7881D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1346200" y="4914900"/>
            <a:ext cx="5514976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0" i="0" u="none" kern="800" cap="none" spc="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9pPr>
          </a:lstStyle>
          <a:p>
            <a:endParaRPr lang="en-GB"/>
          </a:p>
        </p:txBody>
      </p:sp>
      <p:pic>
        <p:nvPicPr>
          <p:cNvPr id="5122" name="Picture 2" descr="ODRL Information Model 2.2">
            <a:extLst>
              <a:ext uri="{FF2B5EF4-FFF2-40B4-BE49-F238E27FC236}">
                <a16:creationId xmlns:a16="http://schemas.microsoft.com/office/drawing/2014/main" id="{F6575E1F-B0B5-4BE9-AB11-D5B2D214F3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2283413"/>
            <a:ext cx="5395012" cy="401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6AFD5D-571B-42FC-919C-8BBB6EBC6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895"/>
          <a:stretch/>
        </p:blipFill>
        <p:spPr>
          <a:xfrm>
            <a:off x="6815459" y="1503704"/>
            <a:ext cx="2601519" cy="27106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1BEBC3-C888-4B97-BAA1-4EDF10C50B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216"/>
          <a:stretch/>
        </p:blipFill>
        <p:spPr>
          <a:xfrm>
            <a:off x="8795610" y="1985515"/>
            <a:ext cx="2997392" cy="3042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A71DD90-6973-47F4-A324-91078F1A8D2A}"/>
              </a:ext>
            </a:extLst>
          </p:cNvPr>
          <p:cNvSpPr txBox="1"/>
          <p:nvPr/>
        </p:nvSpPr>
        <p:spPr>
          <a:xfrm>
            <a:off x="6762025" y="4186879"/>
            <a:ext cx="1840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>
                <a:solidFill>
                  <a:schemeClr val="accent6"/>
                </a:solidFill>
              </a:rPr>
              <a:t>Data Use Ontology</a:t>
            </a:r>
            <a:endParaRPr lang="nl-NL" sz="1600" err="1">
              <a:solidFill>
                <a:schemeClr val="accent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D3AE70-BFF1-4076-A084-87E8D6236745}"/>
              </a:ext>
            </a:extLst>
          </p:cNvPr>
          <p:cNvSpPr txBox="1"/>
          <p:nvPr/>
        </p:nvSpPr>
        <p:spPr>
          <a:xfrm>
            <a:off x="8696645" y="5014402"/>
            <a:ext cx="2635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>
                <a:solidFill>
                  <a:schemeClr val="accent6"/>
                </a:solidFill>
              </a:rPr>
              <a:t>Informed Consent Ontology</a:t>
            </a:r>
            <a:endParaRPr lang="nl-NL" sz="1600" err="1">
              <a:solidFill>
                <a:schemeClr val="accent6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4976CF-C735-4462-82C6-D946CABFA240}"/>
              </a:ext>
            </a:extLst>
          </p:cNvPr>
          <p:cNvSpPr txBox="1"/>
          <p:nvPr/>
        </p:nvSpPr>
        <p:spPr>
          <a:xfrm>
            <a:off x="602013" y="6231732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</a:rPr>
              <a:t>W3C Open Digital Rights Language (ODRL) and Vocabulary</a:t>
            </a:r>
            <a:endParaRPr lang="nl-NL" sz="1200"/>
          </a:p>
        </p:txBody>
      </p:sp>
      <p:pic>
        <p:nvPicPr>
          <p:cNvPr id="2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3098F9FF-32FD-523E-ABDA-5AABECC4D7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398998" y="1411567"/>
            <a:ext cx="1536834" cy="97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D8F8EF-3C0E-1708-D662-8F559F768553}"/>
              </a:ext>
            </a:extLst>
          </p:cNvPr>
          <p:cNvSpPr txBox="1">
            <a:spLocks/>
          </p:cNvSpPr>
          <p:nvPr/>
        </p:nvSpPr>
        <p:spPr>
          <a:xfrm>
            <a:off x="1814054" y="532950"/>
            <a:ext cx="2885584" cy="1836659"/>
          </a:xfrm>
          <a:prstGeom prst="wedgeEllipseCallout">
            <a:avLst>
              <a:gd name="adj1" fmla="val -64293"/>
              <a:gd name="adj2" fmla="val 232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We also work on the W3C global recommendation for machine readable policy profiles</a:t>
            </a:r>
          </a:p>
        </p:txBody>
      </p:sp>
    </p:spTree>
    <p:extLst>
      <p:ext uri="{BB962C8B-B14F-4D97-AF65-F5344CB8AC3E}">
        <p14:creationId xmlns:p14="http://schemas.microsoft.com/office/powerpoint/2010/main" val="31621391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14A0D-3BF3-F9EB-9741-9EBBB2CD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Open Digital Rights Language Builder tool</a:t>
            </a:r>
            <a:br>
              <a:rPr lang="en-GB"/>
            </a:br>
            <a:r>
              <a:rPr lang="en-GB" sz="2000"/>
              <a:t>(courtesy of the small enterprise 4MedBox)</a:t>
            </a:r>
            <a:endParaRPr lang="en-GB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E1EE1D2-B4BE-C401-B430-E9DCCD9242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6046" y="1825625"/>
            <a:ext cx="8559907" cy="4351338"/>
          </a:xfrm>
          <a:prstGeom prst="rect">
            <a:avLst/>
          </a:prstGeom>
        </p:spPr>
      </p:pic>
      <p:pic>
        <p:nvPicPr>
          <p:cNvPr id="5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DE2A01CB-CC36-B2ED-1E19-FCE8339BCE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173915" y="4436121"/>
            <a:ext cx="1536834" cy="97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430417-F6FB-1E33-48D5-0F1E4E6684DA}"/>
              </a:ext>
            </a:extLst>
          </p:cNvPr>
          <p:cNvSpPr txBox="1">
            <a:spLocks/>
          </p:cNvSpPr>
          <p:nvPr/>
        </p:nvSpPr>
        <p:spPr>
          <a:xfrm>
            <a:off x="1054398" y="3338512"/>
            <a:ext cx="1984223" cy="1325564"/>
          </a:xfrm>
          <a:prstGeom prst="wedgeEllipseCallout">
            <a:avLst>
              <a:gd name="adj1" fmla="val -40897"/>
              <a:gd name="adj2" fmla="val 4980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One of the tools that is being developed</a:t>
            </a:r>
          </a:p>
        </p:txBody>
      </p:sp>
    </p:spTree>
    <p:extLst>
      <p:ext uri="{BB962C8B-B14F-4D97-AF65-F5344CB8AC3E}">
        <p14:creationId xmlns:p14="http://schemas.microsoft.com/office/powerpoint/2010/main" val="208013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14AF9-8642-B46B-CF14-B7579C7C7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A59924-A5AF-16D9-9D42-7477ED9340C9}"/>
              </a:ext>
            </a:extLst>
          </p:cNvPr>
          <p:cNvGrpSpPr/>
          <p:nvPr/>
        </p:nvGrpSpPr>
        <p:grpSpPr>
          <a:xfrm>
            <a:off x="442586" y="4738764"/>
            <a:ext cx="2471736" cy="1283983"/>
            <a:chOff x="7309954" y="3884576"/>
            <a:chExt cx="1515686" cy="787348"/>
          </a:xfrm>
        </p:grpSpPr>
        <p:pic>
          <p:nvPicPr>
            <p:cNvPr id="3" name="Google Shape;1290;p130">
              <a:extLst>
                <a:ext uri="{FF2B5EF4-FFF2-40B4-BE49-F238E27FC236}">
                  <a16:creationId xmlns:a16="http://schemas.microsoft.com/office/drawing/2014/main" id="{0897C70D-5621-9A5D-4CDC-D70312B4A5B7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9F6B90-B554-2396-8B6A-A4255CDFF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6BB877D-59F5-A26A-585C-C9E2BEDD164E}"/>
              </a:ext>
            </a:extLst>
          </p:cNvPr>
          <p:cNvSpPr txBox="1"/>
          <p:nvPr/>
        </p:nvSpPr>
        <p:spPr>
          <a:xfrm>
            <a:off x="4717773" y="363502"/>
            <a:ext cx="8664568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"policies": [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"id": 3782411501,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"type": "http://www.w3.org/ns/odrl/2/Offer",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"creator": "https://orcid.org/0000-0001-6960-357X",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"description": “Common consent policy for certified queries",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"issued": "2023-06-27",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"rules": 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"permissions": [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"id": 648994849,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"type": "http://www.w3.org/ns/odrl/2/permission",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policy_id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3782411501,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cce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"collaboration",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"targets": [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"id": 385549868,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policy_id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3782411501,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rule_id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648994849,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uri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"http://mark.wilkinson/data/polyA",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"type": "http://www.w3.org/ns/odrl/2/Asset",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uid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"http://mark.wilkinson/data/polyA",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"source": null,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"refinements": [],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"operand": null,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"first": null,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logical_constraints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{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"and": [],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"or": [],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andSequence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[],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"</a:t>
            </a:r>
            <a:r>
              <a:rPr lang="en-GB" sz="1200" err="1">
                <a:latin typeface="Courier New" panose="02070309020205020404" pitchFamily="49" charset="0"/>
                <a:cs typeface="Courier New" panose="02070309020205020404" pitchFamily="49" charset="0"/>
              </a:rPr>
              <a:t>xone</a:t>
            </a:r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": []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}</a:t>
            </a:r>
          </a:p>
          <a:p>
            <a:r>
              <a:rPr lang="en-GB" sz="120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}</a:t>
            </a:r>
          </a:p>
        </p:txBody>
      </p:sp>
      <p:pic>
        <p:nvPicPr>
          <p:cNvPr id="6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1B05C898-3C35-BDC2-1F4A-AF2D6D4BC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395835" y="1647526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FB67732-FF29-6CF1-70E4-7B7FA3E1C35A}"/>
              </a:ext>
            </a:extLst>
          </p:cNvPr>
          <p:cNvSpPr txBox="1">
            <a:spLocks/>
          </p:cNvSpPr>
          <p:nvPr/>
        </p:nvSpPr>
        <p:spPr>
          <a:xfrm>
            <a:off x="2127851" y="2453514"/>
            <a:ext cx="3241628" cy="1950972"/>
          </a:xfrm>
          <a:prstGeom prst="wedgeEllipseCallout">
            <a:avLst>
              <a:gd name="adj1" fmla="val -55551"/>
              <a:gd name="adj2" fmla="val -574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Note: ODRL requires extensions and guidelines. Rare disease communities can help shape this.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9EE6C1-3486-771D-BC83-9FD2EA8C0C5A}"/>
              </a:ext>
            </a:extLst>
          </p:cNvPr>
          <p:cNvSpPr txBox="1">
            <a:spLocks/>
          </p:cNvSpPr>
          <p:nvPr/>
        </p:nvSpPr>
        <p:spPr>
          <a:xfrm>
            <a:off x="2610019" y="4657839"/>
            <a:ext cx="2885584" cy="1836659"/>
          </a:xfrm>
          <a:prstGeom prst="wedgeEllipseCallout">
            <a:avLst>
              <a:gd name="adj1" fmla="val -70849"/>
              <a:gd name="adj2" fmla="val 32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With that I can </a:t>
            </a:r>
            <a:r>
              <a:rPr lang="en-GB" b="1" i="1"/>
              <a:t>automate the selection of resources</a:t>
            </a:r>
            <a:r>
              <a:rPr lang="en-GB" i="1"/>
              <a:t> by access policy.</a:t>
            </a:r>
          </a:p>
        </p:txBody>
      </p:sp>
    </p:spTree>
    <p:extLst>
      <p:ext uri="{BB962C8B-B14F-4D97-AF65-F5344CB8AC3E}">
        <p14:creationId xmlns:p14="http://schemas.microsoft.com/office/powerpoint/2010/main" val="396254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8E7F31-391F-9286-425D-46F573E41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916" y="1279526"/>
            <a:ext cx="7772400" cy="2657475"/>
          </a:xfrm>
          <a:prstGeom prst="rect">
            <a:avLst/>
          </a:prstGeom>
        </p:spPr>
      </p:pic>
      <p:pic>
        <p:nvPicPr>
          <p:cNvPr id="3" name="Picture 2" descr="Escuela Técnica Superior de Ingeniería Agronómica, Alimentaria y de  Biosistemas">
            <a:extLst>
              <a:ext uri="{FF2B5EF4-FFF2-40B4-BE49-F238E27FC236}">
                <a16:creationId xmlns:a16="http://schemas.microsoft.com/office/drawing/2014/main" id="{BEC42BFD-6AF3-E4AB-E591-82D048ADD3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"/>
          <a:stretch/>
        </p:blipFill>
        <p:spPr bwMode="auto">
          <a:xfrm>
            <a:off x="1110539" y="1637016"/>
            <a:ext cx="2020915" cy="1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7DD48-E727-DF7D-4F7D-0A37098C6445}"/>
              </a:ext>
            </a:extLst>
          </p:cNvPr>
          <p:cNvSpPr txBox="1">
            <a:spLocks/>
          </p:cNvSpPr>
          <p:nvPr/>
        </p:nvSpPr>
        <p:spPr>
          <a:xfrm>
            <a:off x="874684" y="3234640"/>
            <a:ext cx="3779519" cy="2480994"/>
          </a:xfrm>
          <a:prstGeom prst="wedgeEllipseCallout">
            <a:avLst>
              <a:gd name="adj1" fmla="val -16068"/>
              <a:gd name="adj2" fmla="val -7670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AND, this DMD community </a:t>
            </a:r>
            <a:r>
              <a:rPr lang="en-GB" b="1" i="1"/>
              <a:t>agreed</a:t>
            </a:r>
            <a:r>
              <a:rPr lang="en-GB" i="1"/>
              <a:t> to implement and allow the time-to-diagnosis query</a:t>
            </a:r>
          </a:p>
        </p:txBody>
      </p:sp>
    </p:spTree>
    <p:extLst>
      <p:ext uri="{BB962C8B-B14F-4D97-AF65-F5344CB8AC3E}">
        <p14:creationId xmlns:p14="http://schemas.microsoft.com/office/powerpoint/2010/main" val="1428587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C5966-274B-8C09-70DE-0ADD6869F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Advised agreements for health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F26F4-6263-C72E-49EA-477220C6E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allowed queries (also placeholder for analysis functions)</a:t>
            </a:r>
          </a:p>
          <a:p>
            <a:r>
              <a:rPr lang="en-GB"/>
              <a:t>who can use which data data elements, under what conditions?</a:t>
            </a:r>
          </a:p>
          <a:p>
            <a:endParaRPr lang="en-GB"/>
          </a:p>
          <a:p>
            <a:endParaRPr lang="en-GB"/>
          </a:p>
          <a:p>
            <a:pPr marL="0" indent="0">
              <a:buNone/>
            </a:pPr>
            <a:r>
              <a:rPr lang="en-GB" i="1"/>
              <a:t>Food for thought: how would the identifiers of day 1 (the GUPRIs) be used in machine readable data use conditions?</a:t>
            </a:r>
          </a:p>
        </p:txBody>
      </p:sp>
    </p:spTree>
    <p:extLst>
      <p:ext uri="{BB962C8B-B14F-4D97-AF65-F5344CB8AC3E}">
        <p14:creationId xmlns:p14="http://schemas.microsoft.com/office/powerpoint/2010/main" val="25008297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C7761098-EEB9-1FEB-1595-FAAD0B6AC7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4" y="518930"/>
            <a:ext cx="10146927" cy="53112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FAF31B3-B8C0-A1E6-1D8F-5BD7EB19B1B6}"/>
              </a:ext>
            </a:extLst>
          </p:cNvPr>
          <p:cNvSpPr/>
          <p:nvPr/>
        </p:nvSpPr>
        <p:spPr>
          <a:xfrm>
            <a:off x="1152524" y="1317114"/>
            <a:ext cx="7202581" cy="4321685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71767FDC-5741-BD23-5D66-4138731D7A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4"/>
          <a:stretch/>
        </p:blipFill>
        <p:spPr bwMode="auto">
          <a:xfrm>
            <a:off x="9835171" y="2478392"/>
            <a:ext cx="949370" cy="10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E8086F-09C0-FCF9-15D6-FF991E2C70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632" b="10405"/>
          <a:stretch/>
        </p:blipFill>
        <p:spPr>
          <a:xfrm>
            <a:off x="8857130" y="3603811"/>
            <a:ext cx="1927412" cy="10895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9FA60F-5771-7EF8-F8C8-5035F90EA3D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297" r="28856" b="15142"/>
          <a:stretch/>
        </p:blipFill>
        <p:spPr>
          <a:xfrm>
            <a:off x="8857129" y="2478392"/>
            <a:ext cx="949370" cy="10895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BB299F63-3118-B695-18D2-D6F337B1D2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82" r="11264" b="12990"/>
          <a:stretch/>
        </p:blipFill>
        <p:spPr bwMode="auto">
          <a:xfrm>
            <a:off x="8857129" y="4729230"/>
            <a:ext cx="1927412" cy="102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48D6572-2D6C-00CB-E27E-9A208F86F700}"/>
              </a:ext>
            </a:extLst>
          </p:cNvPr>
          <p:cNvSpPr/>
          <p:nvPr/>
        </p:nvSpPr>
        <p:spPr>
          <a:xfrm>
            <a:off x="637614" y="5181601"/>
            <a:ext cx="769843" cy="548852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1029D9FB-DE6A-1B5F-A56B-DD0908C24A8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562" end="845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36129" y="1336708"/>
            <a:ext cx="6346580" cy="430209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7DCF841-C9E1-E598-04E3-758BBE5614DA}"/>
              </a:ext>
            </a:extLst>
          </p:cNvPr>
          <p:cNvGrpSpPr/>
          <p:nvPr/>
        </p:nvGrpSpPr>
        <p:grpSpPr>
          <a:xfrm>
            <a:off x="8857128" y="4729227"/>
            <a:ext cx="1927412" cy="1001225"/>
            <a:chOff x="7309954" y="3884576"/>
            <a:chExt cx="1515686" cy="787348"/>
          </a:xfrm>
        </p:grpSpPr>
        <p:pic>
          <p:nvPicPr>
            <p:cNvPr id="7" name="Google Shape;1290;p130">
              <a:extLst>
                <a:ext uri="{FF2B5EF4-FFF2-40B4-BE49-F238E27FC236}">
                  <a16:creationId xmlns:a16="http://schemas.microsoft.com/office/drawing/2014/main" id="{09206FB6-C6DF-CD62-C5A3-B47CE3D7DA70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3C98F34-BA7F-C98B-D681-2489A1744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15FCB4-DCBC-FC5B-8D53-3DBDF105D950}"/>
              </a:ext>
            </a:extLst>
          </p:cNvPr>
          <p:cNvSpPr txBox="1">
            <a:spLocks/>
          </p:cNvSpPr>
          <p:nvPr/>
        </p:nvSpPr>
        <p:spPr>
          <a:xfrm>
            <a:off x="5498829" y="4729230"/>
            <a:ext cx="3320019" cy="2065141"/>
          </a:xfrm>
          <a:prstGeom prst="wedgeEllipseCallout">
            <a:avLst>
              <a:gd name="adj1" fmla="val 55000"/>
              <a:gd name="adj2" fmla="val -294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We have the algorithm and can select on data use conditions. We can explore results together.</a:t>
            </a:r>
          </a:p>
        </p:txBody>
      </p:sp>
    </p:spTree>
    <p:extLst>
      <p:ext uri="{BB962C8B-B14F-4D97-AF65-F5344CB8AC3E}">
        <p14:creationId xmlns:p14="http://schemas.microsoft.com/office/powerpoint/2010/main" val="3306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C7761098-EEB9-1FEB-1595-FAAD0B6AC7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4" y="518930"/>
            <a:ext cx="10146927" cy="53112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FAF31B3-B8C0-A1E6-1D8F-5BD7EB19B1B6}"/>
              </a:ext>
            </a:extLst>
          </p:cNvPr>
          <p:cNvSpPr/>
          <p:nvPr/>
        </p:nvSpPr>
        <p:spPr>
          <a:xfrm>
            <a:off x="1152524" y="1317114"/>
            <a:ext cx="7202581" cy="4321685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658B70F2-2395-F499-E64B-B3BBFFBD628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06.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7249" y="1336708"/>
            <a:ext cx="6375485" cy="4321685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1767FDC-5741-BD23-5D66-4138731D7A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4"/>
          <a:stretch/>
        </p:blipFill>
        <p:spPr bwMode="auto">
          <a:xfrm>
            <a:off x="9835171" y="2478392"/>
            <a:ext cx="949370" cy="10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E8086F-09C0-FCF9-15D6-FF991E2C70C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632" b="10405"/>
          <a:stretch/>
        </p:blipFill>
        <p:spPr>
          <a:xfrm>
            <a:off x="8857130" y="3603811"/>
            <a:ext cx="1927412" cy="10895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9FA60F-5771-7EF8-F8C8-5035F90EA3D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297" r="28856" b="15142"/>
          <a:stretch/>
        </p:blipFill>
        <p:spPr>
          <a:xfrm>
            <a:off x="8857129" y="2478392"/>
            <a:ext cx="949370" cy="108956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48D6572-2D6C-00CB-E27E-9A208F86F700}"/>
              </a:ext>
            </a:extLst>
          </p:cNvPr>
          <p:cNvSpPr/>
          <p:nvPr/>
        </p:nvSpPr>
        <p:spPr>
          <a:xfrm>
            <a:off x="637614" y="5181601"/>
            <a:ext cx="769843" cy="548852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A0621A-9946-7DA7-B356-8520266379C4}"/>
              </a:ext>
            </a:extLst>
          </p:cNvPr>
          <p:cNvGrpSpPr/>
          <p:nvPr/>
        </p:nvGrpSpPr>
        <p:grpSpPr>
          <a:xfrm>
            <a:off x="8857128" y="4729227"/>
            <a:ext cx="1927412" cy="1001225"/>
            <a:chOff x="7309954" y="3884576"/>
            <a:chExt cx="1515686" cy="787348"/>
          </a:xfrm>
        </p:grpSpPr>
        <p:pic>
          <p:nvPicPr>
            <p:cNvPr id="7" name="Google Shape;1290;p130">
              <a:extLst>
                <a:ext uri="{FF2B5EF4-FFF2-40B4-BE49-F238E27FC236}">
                  <a16:creationId xmlns:a16="http://schemas.microsoft.com/office/drawing/2014/main" id="{8158EA12-972E-5157-D7FB-31EC183A02E8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CAAED26-ECED-F96D-5436-CB1C5202D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199B59C-462E-ECD8-33DF-59254088B46C}"/>
              </a:ext>
            </a:extLst>
          </p:cNvPr>
          <p:cNvSpPr txBox="1">
            <a:spLocks/>
          </p:cNvSpPr>
          <p:nvPr/>
        </p:nvSpPr>
        <p:spPr>
          <a:xfrm>
            <a:off x="5498829" y="4729230"/>
            <a:ext cx="3320019" cy="2065141"/>
          </a:xfrm>
          <a:prstGeom prst="wedgeEllipseCallout">
            <a:avLst>
              <a:gd name="adj1" fmla="val 55000"/>
              <a:gd name="adj2" fmla="val -294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It is a computational workflow that we can adapt to our needs together.</a:t>
            </a:r>
          </a:p>
        </p:txBody>
      </p:sp>
    </p:spTree>
    <p:extLst>
      <p:ext uri="{BB962C8B-B14F-4D97-AF65-F5344CB8AC3E}">
        <p14:creationId xmlns:p14="http://schemas.microsoft.com/office/powerpoint/2010/main" val="3074244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5170"/>
    </mc:Choice>
    <mc:Fallback>
      <p:transition advClick="0" advTm="15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C7761098-EEB9-1FEB-1595-FAAD0B6AC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4" y="518930"/>
            <a:ext cx="10146927" cy="53112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FAF31B3-B8C0-A1E6-1D8F-5BD7EB19B1B6}"/>
              </a:ext>
            </a:extLst>
          </p:cNvPr>
          <p:cNvSpPr/>
          <p:nvPr/>
        </p:nvSpPr>
        <p:spPr>
          <a:xfrm>
            <a:off x="1152524" y="1317114"/>
            <a:ext cx="7202581" cy="4321685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784911-4E71-CE28-8EE5-AB9D86034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249" y="1335954"/>
            <a:ext cx="6376969" cy="4322439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1767FDC-5741-BD23-5D66-4138731D7A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4"/>
          <a:stretch/>
        </p:blipFill>
        <p:spPr bwMode="auto">
          <a:xfrm>
            <a:off x="9835171" y="2478392"/>
            <a:ext cx="949370" cy="10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E8086F-09C0-FCF9-15D6-FF991E2C70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632" b="10405"/>
          <a:stretch/>
        </p:blipFill>
        <p:spPr>
          <a:xfrm>
            <a:off x="8857130" y="3603811"/>
            <a:ext cx="1927412" cy="10895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9FA60F-5771-7EF8-F8C8-5035F90EA3D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297" r="28856" b="15142"/>
          <a:stretch/>
        </p:blipFill>
        <p:spPr>
          <a:xfrm>
            <a:off x="8857129" y="2478392"/>
            <a:ext cx="949370" cy="1089561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BB299F63-3118-B695-18D2-D6F337B1D2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82" r="11264" b="12990"/>
          <a:stretch/>
        </p:blipFill>
        <p:spPr bwMode="auto">
          <a:xfrm>
            <a:off x="8857129" y="4729230"/>
            <a:ext cx="1927412" cy="102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48D6572-2D6C-00CB-E27E-9A208F86F700}"/>
              </a:ext>
            </a:extLst>
          </p:cNvPr>
          <p:cNvSpPr/>
          <p:nvPr/>
        </p:nvSpPr>
        <p:spPr>
          <a:xfrm>
            <a:off x="637614" y="5181601"/>
            <a:ext cx="769843" cy="548852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Google Shape;456;p57">
            <a:extLst>
              <a:ext uri="{FF2B5EF4-FFF2-40B4-BE49-F238E27FC236}">
                <a16:creationId xmlns:a16="http://schemas.microsoft.com/office/drawing/2014/main" id="{051C4F72-6664-534F-8090-44018E7307AB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70652" y="1761516"/>
            <a:ext cx="6105805" cy="37597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80246E6-460F-7854-B21A-F408340043C6}"/>
              </a:ext>
            </a:extLst>
          </p:cNvPr>
          <p:cNvGrpSpPr/>
          <p:nvPr/>
        </p:nvGrpSpPr>
        <p:grpSpPr>
          <a:xfrm>
            <a:off x="8857128" y="4729227"/>
            <a:ext cx="1927412" cy="1001225"/>
            <a:chOff x="7309954" y="3884576"/>
            <a:chExt cx="1515686" cy="787348"/>
          </a:xfrm>
        </p:grpSpPr>
        <p:pic>
          <p:nvPicPr>
            <p:cNvPr id="7" name="Google Shape;1290;p130">
              <a:extLst>
                <a:ext uri="{FF2B5EF4-FFF2-40B4-BE49-F238E27FC236}">
                  <a16:creationId xmlns:a16="http://schemas.microsoft.com/office/drawing/2014/main" id="{4C87BF30-1044-3811-AA4A-A4C7572E510A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A3E25DF-FD28-1983-AA2B-EBE321133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103B98-3C68-02FD-9CBE-B9A0C17E1C04}"/>
              </a:ext>
            </a:extLst>
          </p:cNvPr>
          <p:cNvSpPr txBox="1">
            <a:spLocks/>
          </p:cNvSpPr>
          <p:nvPr/>
        </p:nvSpPr>
        <p:spPr>
          <a:xfrm>
            <a:off x="5498829" y="4729230"/>
            <a:ext cx="3320019" cy="2065141"/>
          </a:xfrm>
          <a:prstGeom prst="wedgeEllipseCallout">
            <a:avLst>
              <a:gd name="adj1" fmla="val 55000"/>
              <a:gd name="adj2" fmla="val -294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Registries with correct metadata (including access policy) automatically return results.</a:t>
            </a:r>
          </a:p>
        </p:txBody>
      </p:sp>
    </p:spTree>
    <p:extLst>
      <p:ext uri="{BB962C8B-B14F-4D97-AF65-F5344CB8AC3E}">
        <p14:creationId xmlns:p14="http://schemas.microsoft.com/office/powerpoint/2010/main" val="1855063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C7761098-EEB9-1FEB-1595-FAAD0B6AC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4" y="518930"/>
            <a:ext cx="10146927" cy="53112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FAF31B3-B8C0-A1E6-1D8F-5BD7EB19B1B6}"/>
              </a:ext>
            </a:extLst>
          </p:cNvPr>
          <p:cNvSpPr/>
          <p:nvPr/>
        </p:nvSpPr>
        <p:spPr>
          <a:xfrm>
            <a:off x="1152524" y="1317114"/>
            <a:ext cx="7202581" cy="4321685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8C464CD-89E3-7909-2526-6AC29D073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249" y="1335954"/>
            <a:ext cx="6376969" cy="4322439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1767FDC-5741-BD23-5D66-4138731D7A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4"/>
          <a:stretch/>
        </p:blipFill>
        <p:spPr bwMode="auto">
          <a:xfrm>
            <a:off x="9835171" y="2478392"/>
            <a:ext cx="949370" cy="10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E8086F-09C0-FCF9-15D6-FF991E2C70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632" b="10405"/>
          <a:stretch/>
        </p:blipFill>
        <p:spPr>
          <a:xfrm>
            <a:off x="8857130" y="3603811"/>
            <a:ext cx="1927412" cy="10895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9FA60F-5771-7EF8-F8C8-5035F90EA3D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297" r="28856" b="15142"/>
          <a:stretch/>
        </p:blipFill>
        <p:spPr>
          <a:xfrm>
            <a:off x="8857129" y="2478392"/>
            <a:ext cx="949370" cy="108956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48D6572-2D6C-00CB-E27E-9A208F86F700}"/>
              </a:ext>
            </a:extLst>
          </p:cNvPr>
          <p:cNvSpPr/>
          <p:nvPr/>
        </p:nvSpPr>
        <p:spPr>
          <a:xfrm>
            <a:off x="637614" y="5181601"/>
            <a:ext cx="769843" cy="548852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Google Shape;558;p67">
            <a:extLst>
              <a:ext uri="{FF2B5EF4-FFF2-40B4-BE49-F238E27FC236}">
                <a16:creationId xmlns:a16="http://schemas.microsoft.com/office/drawing/2014/main" id="{3C487FF7-DC96-9F2C-E199-B0F6314E66E5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54435" y="1768045"/>
            <a:ext cx="2970721" cy="1799907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" name="Google Shape;456;p57">
            <a:extLst>
              <a:ext uri="{FF2B5EF4-FFF2-40B4-BE49-F238E27FC236}">
                <a16:creationId xmlns:a16="http://schemas.microsoft.com/office/drawing/2014/main" id="{83F2A1F8-9227-8FBA-D284-7C82E4FA4040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70652" y="1761516"/>
            <a:ext cx="2970720" cy="1819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6157AB-2ECC-D5A8-1F37-E08285CA2E5E}"/>
              </a:ext>
            </a:extLst>
          </p:cNvPr>
          <p:cNvSpPr/>
          <p:nvPr/>
        </p:nvSpPr>
        <p:spPr>
          <a:xfrm>
            <a:off x="1436129" y="3567951"/>
            <a:ext cx="3018305" cy="19533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4E2D77-1B8B-881B-3063-7122C869BBD9}"/>
              </a:ext>
            </a:extLst>
          </p:cNvPr>
          <p:cNvSpPr/>
          <p:nvPr/>
        </p:nvSpPr>
        <p:spPr>
          <a:xfrm>
            <a:off x="4441372" y="3567950"/>
            <a:ext cx="2983784" cy="19533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40179B-01C1-596B-914C-A2BF42D604DA}"/>
              </a:ext>
            </a:extLst>
          </p:cNvPr>
          <p:cNvGrpSpPr/>
          <p:nvPr/>
        </p:nvGrpSpPr>
        <p:grpSpPr>
          <a:xfrm>
            <a:off x="8857128" y="4729227"/>
            <a:ext cx="1927412" cy="1001225"/>
            <a:chOff x="7309954" y="3884576"/>
            <a:chExt cx="1515686" cy="787348"/>
          </a:xfrm>
        </p:grpSpPr>
        <p:pic>
          <p:nvPicPr>
            <p:cNvPr id="16" name="Google Shape;1290;p130">
              <a:extLst>
                <a:ext uri="{FF2B5EF4-FFF2-40B4-BE49-F238E27FC236}">
                  <a16:creationId xmlns:a16="http://schemas.microsoft.com/office/drawing/2014/main" id="{1E299EF0-FE91-93EC-E751-34ED13297BB5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 r="11260" b="18239"/>
            <a:stretch/>
          </p:blipFill>
          <p:spPr>
            <a:xfrm>
              <a:off x="7309954" y="3884580"/>
              <a:ext cx="1515686" cy="787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DC72C15-751F-530E-D5B8-7A15606B8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t="-2" b="18241"/>
            <a:stretch/>
          </p:blipFill>
          <p:spPr>
            <a:xfrm>
              <a:off x="7669183" y="3884576"/>
              <a:ext cx="797228" cy="787344"/>
            </a:xfrm>
            <a:prstGeom prst="rect">
              <a:avLst/>
            </a:prstGeom>
          </p:spPr>
        </p:pic>
      </p:grp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05B65EA-A954-244F-108C-96AC090EF6B7}"/>
              </a:ext>
            </a:extLst>
          </p:cNvPr>
          <p:cNvSpPr txBox="1">
            <a:spLocks/>
          </p:cNvSpPr>
          <p:nvPr/>
        </p:nvSpPr>
        <p:spPr>
          <a:xfrm>
            <a:off x="5498829" y="4729230"/>
            <a:ext cx="3320019" cy="2065141"/>
          </a:xfrm>
          <a:prstGeom prst="wedgeEllipseCallout">
            <a:avLst>
              <a:gd name="adj1" fmla="val 55000"/>
              <a:gd name="adj2" fmla="val -294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/>
              <a:t>When another resource is added with correct metadata, we obtain updated statistics automatically.</a:t>
            </a:r>
          </a:p>
        </p:txBody>
      </p:sp>
    </p:spTree>
    <p:extLst>
      <p:ext uri="{BB962C8B-B14F-4D97-AF65-F5344CB8AC3E}">
        <p14:creationId xmlns:p14="http://schemas.microsoft.com/office/powerpoint/2010/main" val="186246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0316E-5063-6EC5-FA65-03B2BB5FC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did we learn?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BB36B-0F0D-D6F9-D373-331282EBA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25625"/>
            <a:ext cx="5257800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E34ECD7-18D6-0755-DC59-375464D6B3D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47888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no licence information = data cannot legally be used</a:t>
            </a:r>
          </a:p>
          <a:p>
            <a:r>
              <a:rPr lang="en-GB"/>
              <a:t>data use conditions must be defined and made accessible</a:t>
            </a:r>
            <a:br>
              <a:rPr lang="en-GB"/>
            </a:br>
            <a:r>
              <a:rPr lang="en-GB" sz="2000"/>
              <a:t>(beyond the group that produced or collected the data)</a:t>
            </a:r>
            <a:endParaRPr lang="en-GB"/>
          </a:p>
          <a:p>
            <a:r>
              <a:rPr lang="en-GB"/>
              <a:t>automated selection requires that data use conditions are part of the FAIR metadata that describe a resource</a:t>
            </a:r>
          </a:p>
          <a:p>
            <a:r>
              <a:rPr lang="en-GB"/>
              <a:t>Schemas and ontologies exist to describe data use policies for machines (for automated data selection)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547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989F31-5384-467F-B4A5-2E939B31C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reuse ethics for Sophie</a:t>
            </a:r>
          </a:p>
        </p:txBody>
      </p:sp>
      <p:pic>
        <p:nvPicPr>
          <p:cNvPr id="1026" name="Picture 2" descr="Image result for globe images.google.com">
            <a:extLst>
              <a:ext uri="{FF2B5EF4-FFF2-40B4-BE49-F238E27FC236}">
                <a16:creationId xmlns:a16="http://schemas.microsoft.com/office/drawing/2014/main" id="{EC65F3A0-B203-4D44-A513-D7858BED6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6" y="1545967"/>
            <a:ext cx="4508157" cy="450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FE8C78A-74D3-4187-8EF0-E1819A7671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4488" y="1244334"/>
            <a:ext cx="1058669" cy="1011153"/>
          </a:xfrm>
          <a:prstGeom prst="rect">
            <a:avLst/>
          </a:prstGeom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70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989F31-5384-467F-B4A5-2E939B31C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Common disease data</a:t>
            </a:r>
          </a:p>
        </p:txBody>
      </p:sp>
      <p:pic>
        <p:nvPicPr>
          <p:cNvPr id="1026" name="Picture 2" descr="Image result for globe images.google.com">
            <a:extLst>
              <a:ext uri="{FF2B5EF4-FFF2-40B4-BE49-F238E27FC236}">
                <a16:creationId xmlns:a16="http://schemas.microsoft.com/office/drawing/2014/main" id="{EC65F3A0-B203-4D44-A513-D7858BED6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6" y="1545967"/>
            <a:ext cx="4508157" cy="450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9B33BB-C707-4670-9C10-2B1B73B987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6092" y="421881"/>
            <a:ext cx="2746859" cy="17216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8875BEC-AF04-43E0-B394-631F8C5506D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4488" y="1244334"/>
            <a:ext cx="1058669" cy="1011153"/>
          </a:xfrm>
          <a:prstGeom prst="rect">
            <a:avLst/>
          </a:prstGeom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379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989F31-5384-467F-B4A5-2E939B31C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8335780" cy="547350"/>
          </a:xfrm>
        </p:spPr>
        <p:txBody>
          <a:bodyPr>
            <a:noAutofit/>
          </a:bodyPr>
          <a:lstStyle/>
          <a:p>
            <a:r>
              <a:rPr lang="en-GB" sz="3200" b="0"/>
              <a:t>Data reuse ethics for rare diseases</a:t>
            </a:r>
            <a:br>
              <a:rPr lang="en-GB" sz="3200"/>
            </a:br>
            <a:r>
              <a:rPr lang="en-GB" sz="3200"/>
              <a:t>Absolute need to analyse across data sources</a:t>
            </a:r>
          </a:p>
        </p:txBody>
      </p:sp>
      <p:pic>
        <p:nvPicPr>
          <p:cNvPr id="1026" name="Picture 2" descr="Image result for globe images.google.com">
            <a:extLst>
              <a:ext uri="{FF2B5EF4-FFF2-40B4-BE49-F238E27FC236}">
                <a16:creationId xmlns:a16="http://schemas.microsoft.com/office/drawing/2014/main" id="{EC65F3A0-B203-4D44-A513-D7858BED6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6" y="1545967"/>
            <a:ext cx="4508157" cy="450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0366B1-FAC7-47ED-A6BF-1898344F60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4488" y="1244334"/>
            <a:ext cx="1058669" cy="1011153"/>
          </a:xfrm>
          <a:prstGeom prst="rect">
            <a:avLst/>
          </a:prstGeom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Image result for child cartoon">
            <a:extLst>
              <a:ext uri="{FF2B5EF4-FFF2-40B4-BE49-F238E27FC236}">
                <a16:creationId xmlns:a16="http://schemas.microsoft.com/office/drawing/2014/main" id="{26FC0B2A-BD0B-48CB-9ECD-905827098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810" y="1460156"/>
            <a:ext cx="809444" cy="1215291"/>
          </a:xfrm>
          <a:prstGeom prst="rect">
            <a:avLst/>
          </a:prstGeom>
          <a:noFill/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elated image">
            <a:extLst>
              <a:ext uri="{FF2B5EF4-FFF2-40B4-BE49-F238E27FC236}">
                <a16:creationId xmlns:a16="http://schemas.microsoft.com/office/drawing/2014/main" id="{7BE17E12-AC19-4750-A8C0-7422DAF1E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326" y="4233098"/>
            <a:ext cx="1073585" cy="1489167"/>
          </a:xfrm>
          <a:prstGeom prst="rect">
            <a:avLst/>
          </a:prstGeom>
          <a:noFill/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Related image">
            <a:extLst>
              <a:ext uri="{FF2B5EF4-FFF2-40B4-BE49-F238E27FC236}">
                <a16:creationId xmlns:a16="http://schemas.microsoft.com/office/drawing/2014/main" id="{4916EB94-17BC-4E4A-9741-C48319427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34" y="4302944"/>
            <a:ext cx="1073585" cy="1377909"/>
          </a:xfrm>
          <a:prstGeom prst="rect">
            <a:avLst/>
          </a:prstGeom>
          <a:noFill/>
          <a:effectLst>
            <a:glow rad="635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35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Image result for erik niks dmd">
            <a:extLst>
              <a:ext uri="{FF2B5EF4-FFF2-40B4-BE49-F238E27FC236}">
                <a16:creationId xmlns:a16="http://schemas.microsoft.com/office/drawing/2014/main" id="{29BBB03A-5742-4990-B971-3B368CF51F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8" t="10494" r="10455" b="12655"/>
          <a:stretch/>
        </p:blipFill>
        <p:spPr bwMode="auto">
          <a:xfrm>
            <a:off x="2533912" y="1566078"/>
            <a:ext cx="854449" cy="117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9EEFB6-181E-46E7-9696-98A25BA5602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18757" y="1395006"/>
            <a:ext cx="8280888" cy="4866807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tx1"/>
                </a:solidFill>
              </a:rPr>
              <a:t>“What are the differences in age of loss of ambulation as a result of steroid use in DMD patients across EU countries?”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tx1"/>
                </a:solidFill>
              </a:rPr>
              <a:t>“How does our treatment of dysphagia in Huntington’s disease patients compare to treatments in other expert centres?”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tx1"/>
                </a:solidFill>
              </a:rPr>
              <a:t>“Which outcomes for approved drugs have been reported that suggest they could work for patients?”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tx1"/>
                </a:solidFill>
              </a:rPr>
              <a:t>“Which patients can contribute to my research?”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tx1"/>
                </a:solidFill>
              </a:rPr>
              <a:t>“What research can I contribute to as a patient?”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26F9E08-9D10-4095-BB06-A58DAFE73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>
                <a:solidFill>
                  <a:schemeClr val="tx1"/>
                </a:solidFill>
              </a:rPr>
              <a:t>Aim: Answer questions efficiently and correctly</a:t>
            </a:r>
            <a:br>
              <a:rPr lang="en-GB">
                <a:solidFill>
                  <a:schemeClr val="tx1"/>
                </a:solidFill>
              </a:rPr>
            </a:br>
            <a:r>
              <a:rPr lang="en-GB" sz="1733">
                <a:solidFill>
                  <a:schemeClr val="tx1"/>
                </a:solidFill>
              </a:rPr>
              <a:t>photos: MDs, patient representatives, local data stewards involved in </a:t>
            </a:r>
            <a:r>
              <a:rPr lang="en-GB" sz="1733" err="1">
                <a:solidFill>
                  <a:schemeClr val="tx1"/>
                </a:solidFill>
              </a:rPr>
              <a:t>FAIRification</a:t>
            </a:r>
            <a:r>
              <a:rPr lang="en-GB" sz="1733">
                <a:solidFill>
                  <a:schemeClr val="tx1"/>
                </a:solidFill>
              </a:rPr>
              <a:t> pilots (DMD, HHT, OI)</a:t>
            </a:r>
            <a:endParaRPr lang="en-GB" b="0" i="1">
              <a:solidFill>
                <a:schemeClr val="tx1"/>
              </a:solidFill>
              <a:effectLst>
                <a:glow rad="38100">
                  <a:srgbClr val="FFFFFF">
                    <a:alpha val="89000"/>
                  </a:srgbClr>
                </a:glow>
              </a:effectLst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C65AAB-6C9D-4250-AD0D-D6941BEF45E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defTabSz="914354"/>
            <a:fld id="{BB228B3D-0B57-9A4E-BE76-1A14097B95D1}" type="datetime5">
              <a:rPr lang="nl-NL">
                <a:solidFill>
                  <a:srgbClr val="FFFFFF"/>
                </a:solidFill>
                <a:latin typeface="Calibri"/>
                <a:ea typeface="+mn-ea"/>
              </a:rPr>
              <a:pPr defTabSz="914354"/>
              <a:t>13-mei-25</a:t>
            </a:fld>
            <a:endParaRPr lang="en-GB">
              <a:solidFill>
                <a:srgbClr val="FFFFFF"/>
              </a:solidFill>
              <a:latin typeface="Calibri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DE40B1-AC0D-4083-A459-36345E112F3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14354"/>
            <a:r>
              <a:rPr lang="en-GB">
                <a:solidFill>
                  <a:srgbClr val="FFFFFF"/>
                </a:solidFill>
                <a:latin typeface="Calibri"/>
                <a:ea typeface="+mn-ea"/>
              </a:rPr>
              <a:t>Insert &gt; Header &amp;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CFAE90-629E-4555-B193-C8E10DD9F8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2" y="6553200"/>
            <a:ext cx="723900" cy="304800"/>
          </a:xfrm>
          <a:prstGeom prst="rect">
            <a:avLst/>
          </a:prstGeom>
        </p:spPr>
        <p:txBody>
          <a:bodyPr/>
          <a:lstStyle/>
          <a:p>
            <a:pPr defTabSz="914354"/>
            <a:fld id="{5306AC46-015F-6E44-B83A-36E79AEF5356}" type="slidenum">
              <a:rPr lang="en-GB" sz="1800">
                <a:solidFill>
                  <a:srgbClr val="FFFFFF"/>
                </a:solidFill>
                <a:latin typeface="Calibri"/>
              </a:rPr>
              <a:pPr defTabSz="914354"/>
              <a:t>8</a:t>
            </a:fld>
            <a:endParaRPr lang="en-GB" sz="180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026" name="Picture 2" descr="Image result for claire shovlin">
            <a:extLst>
              <a:ext uri="{FF2B5EF4-FFF2-40B4-BE49-F238E27FC236}">
                <a16:creationId xmlns:a16="http://schemas.microsoft.com/office/drawing/2014/main" id="{2237B0B7-8650-4AB6-914E-2A1DED696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6" b="23690"/>
          <a:stretch/>
        </p:blipFill>
        <p:spPr bwMode="auto">
          <a:xfrm>
            <a:off x="1040435" y="1395006"/>
            <a:ext cx="1163076" cy="129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arine van vleuten">
            <a:extLst>
              <a:ext uri="{FF2B5EF4-FFF2-40B4-BE49-F238E27FC236}">
                <a16:creationId xmlns:a16="http://schemas.microsoft.com/office/drawing/2014/main" id="{C9A72752-B839-4B10-9BB4-F668031C91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2" t="1579" r="15847" b="22596"/>
          <a:stretch/>
        </p:blipFill>
        <p:spPr bwMode="auto">
          <a:xfrm>
            <a:off x="1898409" y="2534624"/>
            <a:ext cx="951617" cy="135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eo schultze kool">
            <a:extLst>
              <a:ext uri="{FF2B5EF4-FFF2-40B4-BE49-F238E27FC236}">
                <a16:creationId xmlns:a16="http://schemas.microsoft.com/office/drawing/2014/main" id="{7CCE7B5C-B430-4E7F-AC72-FACA2376F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6" y="2379151"/>
            <a:ext cx="2048341" cy="136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aroline van den bosch">
            <a:extLst>
              <a:ext uri="{FF2B5EF4-FFF2-40B4-BE49-F238E27FC236}">
                <a16:creationId xmlns:a16="http://schemas.microsoft.com/office/drawing/2014/main" id="{AD98888C-1833-455F-A8AB-0A788EA588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8" t="14073" r="32428" b="24784"/>
          <a:stretch/>
        </p:blipFill>
        <p:spPr bwMode="auto">
          <a:xfrm>
            <a:off x="1312921" y="3506380"/>
            <a:ext cx="951617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 result for luca sangiorgi">
            <a:extLst>
              <a:ext uri="{FF2B5EF4-FFF2-40B4-BE49-F238E27FC236}">
                <a16:creationId xmlns:a16="http://schemas.microsoft.com/office/drawing/2014/main" id="{9C251BCA-98B1-4CE0-BBD0-9886BC1EB1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4" t="9039" r="9868" b="4769"/>
          <a:stretch/>
        </p:blipFill>
        <p:spPr bwMode="auto">
          <a:xfrm>
            <a:off x="326316" y="4109832"/>
            <a:ext cx="1120888" cy="12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marina mordenti">
            <a:extLst>
              <a:ext uri="{FF2B5EF4-FFF2-40B4-BE49-F238E27FC236}">
                <a16:creationId xmlns:a16="http://schemas.microsoft.com/office/drawing/2014/main" id="{BCEC1915-BA31-4E91-A50C-E21EB8138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8" t="1953" r="26326" b="38984"/>
          <a:stretch/>
        </p:blipFill>
        <p:spPr bwMode="auto">
          <a:xfrm>
            <a:off x="1311043" y="4909484"/>
            <a:ext cx="1126176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lieze thielemans">
            <a:extLst>
              <a:ext uri="{FF2B5EF4-FFF2-40B4-BE49-F238E27FC236}">
                <a16:creationId xmlns:a16="http://schemas.microsoft.com/office/drawing/2014/main" id="{2E49E6CF-CDDD-408B-B3D8-DFD3291AD7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605" r="32200" b="29343"/>
          <a:stretch/>
        </p:blipFill>
        <p:spPr bwMode="auto">
          <a:xfrm>
            <a:off x="2221189" y="4269895"/>
            <a:ext cx="973379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&quot;simone louisse&quot;">
            <a:extLst>
              <a:ext uri="{FF2B5EF4-FFF2-40B4-BE49-F238E27FC236}">
                <a16:creationId xmlns:a16="http://schemas.microsoft.com/office/drawing/2014/main" id="{D674FE0E-FD4C-45A1-B8D8-8E70504417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4928" r="17232"/>
          <a:stretch/>
        </p:blipFill>
        <p:spPr bwMode="auto">
          <a:xfrm>
            <a:off x="2809986" y="3398667"/>
            <a:ext cx="808180" cy="108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23276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Image result for erik niks dmd">
            <a:extLst>
              <a:ext uri="{FF2B5EF4-FFF2-40B4-BE49-F238E27FC236}">
                <a16:creationId xmlns:a16="http://schemas.microsoft.com/office/drawing/2014/main" id="{29BBB03A-5742-4990-B971-3B368CF51F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8" t="10494" r="10455" b="12655"/>
          <a:stretch/>
        </p:blipFill>
        <p:spPr bwMode="auto">
          <a:xfrm>
            <a:off x="2533912" y="1566078"/>
            <a:ext cx="854449" cy="117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9EEFB6-181E-46E7-9696-98A25BA5602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18757" y="1395006"/>
            <a:ext cx="8280888" cy="4866807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accent2">
                    <a:lumMod val="20000"/>
                    <a:lumOff val="80000"/>
                  </a:schemeClr>
                </a:solidFill>
              </a:rPr>
              <a:t>“What are the differences in age of loss of ambulation as a result of steroid use in DMD patients across EU countries?”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accent2">
                    <a:lumMod val="20000"/>
                    <a:lumOff val="80000"/>
                  </a:schemeClr>
                </a:solidFill>
              </a:rPr>
              <a:t>“How does our treatment of dysphagia in Huntington’s disease patients compare to treatments in other expert centres?”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accent2">
                    <a:lumMod val="20000"/>
                    <a:lumOff val="80000"/>
                  </a:schemeClr>
                </a:solidFill>
              </a:rPr>
              <a:t>“Which outcomes for approved drugs have been reported that suggest they could work for patients?”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accent2">
                    <a:lumMod val="20000"/>
                    <a:lumOff val="80000"/>
                  </a:schemeClr>
                </a:solidFill>
              </a:rPr>
              <a:t>“Which patients can contribute to my research?”</a:t>
            </a:r>
          </a:p>
          <a:p>
            <a:pPr>
              <a:spcBef>
                <a:spcPts val="400"/>
              </a:spcBef>
            </a:pPr>
            <a:r>
              <a:rPr lang="en-GB" sz="2667" i="1">
                <a:solidFill>
                  <a:schemeClr val="accent2">
                    <a:lumMod val="20000"/>
                    <a:lumOff val="80000"/>
                  </a:schemeClr>
                </a:solidFill>
              </a:rPr>
              <a:t>“What research can I contribute to as a patient?”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26F9E08-9D10-4095-BB06-A58DAFE73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>
                <a:solidFill>
                  <a:schemeClr val="tx1"/>
                </a:solidFill>
              </a:rPr>
              <a:t>Aim: Answer questions efficiently and correctly</a:t>
            </a:r>
            <a:br>
              <a:rPr lang="en-GB">
                <a:solidFill>
                  <a:schemeClr val="tx1"/>
                </a:solidFill>
              </a:rPr>
            </a:br>
            <a:r>
              <a:rPr lang="en-GB" sz="1733">
                <a:solidFill>
                  <a:schemeClr val="tx1"/>
                </a:solidFill>
              </a:rPr>
              <a:t>photos: MDs, patient representatives, local data stewards involved in </a:t>
            </a:r>
            <a:r>
              <a:rPr lang="en-GB" sz="1733" err="1">
                <a:solidFill>
                  <a:schemeClr val="tx1"/>
                </a:solidFill>
              </a:rPr>
              <a:t>FAIRification</a:t>
            </a:r>
            <a:r>
              <a:rPr lang="en-GB" sz="1733">
                <a:solidFill>
                  <a:schemeClr val="tx1"/>
                </a:solidFill>
              </a:rPr>
              <a:t> pilots (DMD, HHT, OI)</a:t>
            </a:r>
            <a:endParaRPr lang="en-GB" b="0" i="1">
              <a:solidFill>
                <a:schemeClr val="tx1"/>
              </a:solidFill>
              <a:effectLst>
                <a:glow rad="38100">
                  <a:srgbClr val="FFFFFF">
                    <a:alpha val="89000"/>
                  </a:srgbClr>
                </a:glow>
              </a:effectLst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C65AAB-6C9D-4250-AD0D-D6941BEF45E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defTabSz="914354"/>
            <a:fld id="{BB228B3D-0B57-9A4E-BE76-1A14097B95D1}" type="datetime5">
              <a:rPr lang="nl-NL">
                <a:solidFill>
                  <a:srgbClr val="FFFFFF"/>
                </a:solidFill>
                <a:latin typeface="Calibri"/>
                <a:ea typeface="+mn-ea"/>
              </a:rPr>
              <a:pPr defTabSz="914354"/>
              <a:t>13-mei-25</a:t>
            </a:fld>
            <a:endParaRPr lang="en-GB">
              <a:solidFill>
                <a:srgbClr val="FFFFFF"/>
              </a:solidFill>
              <a:latin typeface="Calibri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DE40B1-AC0D-4083-A459-36345E112F3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14354"/>
            <a:r>
              <a:rPr lang="en-GB">
                <a:solidFill>
                  <a:srgbClr val="FFFFFF"/>
                </a:solidFill>
                <a:latin typeface="Calibri"/>
                <a:ea typeface="+mn-ea"/>
              </a:rPr>
              <a:t>Insert &gt; Header &amp;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CFAE90-629E-4555-B193-C8E10DD9F8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2" y="6553200"/>
            <a:ext cx="723900" cy="304800"/>
          </a:xfrm>
          <a:prstGeom prst="rect">
            <a:avLst/>
          </a:prstGeom>
        </p:spPr>
        <p:txBody>
          <a:bodyPr/>
          <a:lstStyle/>
          <a:p>
            <a:pPr defTabSz="914354"/>
            <a:fld id="{5306AC46-015F-6E44-B83A-36E79AEF5356}" type="slidenum">
              <a:rPr lang="en-GB" sz="1800">
                <a:solidFill>
                  <a:srgbClr val="FFFFFF"/>
                </a:solidFill>
                <a:latin typeface="Calibri"/>
              </a:rPr>
              <a:pPr defTabSz="914354"/>
              <a:t>9</a:t>
            </a:fld>
            <a:endParaRPr lang="en-GB" sz="180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026" name="Picture 2" descr="Image result for claire shovlin">
            <a:extLst>
              <a:ext uri="{FF2B5EF4-FFF2-40B4-BE49-F238E27FC236}">
                <a16:creationId xmlns:a16="http://schemas.microsoft.com/office/drawing/2014/main" id="{2237B0B7-8650-4AB6-914E-2A1DED696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6" b="23690"/>
          <a:stretch/>
        </p:blipFill>
        <p:spPr bwMode="auto">
          <a:xfrm>
            <a:off x="1040435" y="1395006"/>
            <a:ext cx="1163076" cy="129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arine van vleuten">
            <a:extLst>
              <a:ext uri="{FF2B5EF4-FFF2-40B4-BE49-F238E27FC236}">
                <a16:creationId xmlns:a16="http://schemas.microsoft.com/office/drawing/2014/main" id="{C9A72752-B839-4B10-9BB4-F668031C91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2" t="1579" r="15847" b="22596"/>
          <a:stretch/>
        </p:blipFill>
        <p:spPr bwMode="auto">
          <a:xfrm>
            <a:off x="1898409" y="2534624"/>
            <a:ext cx="951617" cy="135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eo schultze kool">
            <a:extLst>
              <a:ext uri="{FF2B5EF4-FFF2-40B4-BE49-F238E27FC236}">
                <a16:creationId xmlns:a16="http://schemas.microsoft.com/office/drawing/2014/main" id="{7CCE7B5C-B430-4E7F-AC72-FACA2376F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6" y="2379151"/>
            <a:ext cx="2048341" cy="136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caroline van den bosch">
            <a:extLst>
              <a:ext uri="{FF2B5EF4-FFF2-40B4-BE49-F238E27FC236}">
                <a16:creationId xmlns:a16="http://schemas.microsoft.com/office/drawing/2014/main" id="{AD98888C-1833-455F-A8AB-0A788EA588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8" t="14073" r="32428" b="24784"/>
          <a:stretch/>
        </p:blipFill>
        <p:spPr bwMode="auto">
          <a:xfrm>
            <a:off x="1312921" y="3506380"/>
            <a:ext cx="951617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 result for luca sangiorgi">
            <a:extLst>
              <a:ext uri="{FF2B5EF4-FFF2-40B4-BE49-F238E27FC236}">
                <a16:creationId xmlns:a16="http://schemas.microsoft.com/office/drawing/2014/main" id="{9C251BCA-98B1-4CE0-BBD0-9886BC1EB1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4" t="9039" r="9868" b="4769"/>
          <a:stretch/>
        </p:blipFill>
        <p:spPr bwMode="auto">
          <a:xfrm>
            <a:off x="326316" y="4109832"/>
            <a:ext cx="1120888" cy="12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marina mordenti">
            <a:extLst>
              <a:ext uri="{FF2B5EF4-FFF2-40B4-BE49-F238E27FC236}">
                <a16:creationId xmlns:a16="http://schemas.microsoft.com/office/drawing/2014/main" id="{BCEC1915-BA31-4E91-A50C-E21EB8138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8" t="1953" r="26326" b="38984"/>
          <a:stretch/>
        </p:blipFill>
        <p:spPr bwMode="auto">
          <a:xfrm>
            <a:off x="1311043" y="4909484"/>
            <a:ext cx="1126176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lieze thielemans">
            <a:extLst>
              <a:ext uri="{FF2B5EF4-FFF2-40B4-BE49-F238E27FC236}">
                <a16:creationId xmlns:a16="http://schemas.microsoft.com/office/drawing/2014/main" id="{2E49E6CF-CDDD-408B-B3D8-DFD3291AD7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605" r="32200" b="29343"/>
          <a:stretch/>
        </p:blipFill>
        <p:spPr bwMode="auto">
          <a:xfrm>
            <a:off x="2221189" y="4269895"/>
            <a:ext cx="973379" cy="1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&quot;simone louisse&quot;">
            <a:extLst>
              <a:ext uri="{FF2B5EF4-FFF2-40B4-BE49-F238E27FC236}">
                <a16:creationId xmlns:a16="http://schemas.microsoft.com/office/drawing/2014/main" id="{D674FE0E-FD4C-45A1-B8D8-8E70504417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4928" r="17232"/>
          <a:stretch/>
        </p:blipFill>
        <p:spPr bwMode="auto">
          <a:xfrm>
            <a:off x="2809986" y="3398667"/>
            <a:ext cx="808180" cy="108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E6F97E-C745-4975-B732-42821100F5B5}"/>
              </a:ext>
            </a:extLst>
          </p:cNvPr>
          <p:cNvSpPr/>
          <p:nvPr/>
        </p:nvSpPr>
        <p:spPr>
          <a:xfrm>
            <a:off x="5005019" y="2429454"/>
            <a:ext cx="4965792" cy="2389455"/>
          </a:xfrm>
          <a:prstGeom prst="roundRect">
            <a:avLst/>
          </a:prstGeom>
          <a:solidFill>
            <a:srgbClr val="FFFF99">
              <a:alpha val="50196"/>
            </a:srgbClr>
          </a:solidFill>
          <a:ln w="19050" cmpd="sng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GB" sz="3600" b="1">
                <a:solidFill>
                  <a:srgbClr val="44472B">
                    <a:lumMod val="50000"/>
                  </a:srgbClr>
                </a:solidFill>
                <a:latin typeface="Calibri"/>
              </a:rPr>
              <a:t>Many questions require visiting information in multiple sources</a:t>
            </a:r>
            <a:endParaRPr lang="en-GB" sz="3600">
              <a:solidFill>
                <a:srgbClr val="44472B">
                  <a:lumMod val="5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25426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24.09.17_HemaFAIR Template Presentation_V1" id="{7D893C23-BD75-864E-959F-FAF0C2C40E56}" vid="{3579D3DC-7F3B-E14E-A9F6-F3A8F43CB5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ea07c24-2f23-412b-a96f-80c6c642b106" xsi:nil="true"/>
    <lcf76f155ced4ddcb4097134ff3c332f xmlns="020b2142-3b6a-4d77-a980-72bc25c55dc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2A86BBCF103844A873C2060FAC2A13" ma:contentTypeVersion="13" ma:contentTypeDescription="Create a new document." ma:contentTypeScope="" ma:versionID="15758fcdc67ca18dbc19feb6414d5e61">
  <xsd:schema xmlns:xsd="http://www.w3.org/2001/XMLSchema" xmlns:xs="http://www.w3.org/2001/XMLSchema" xmlns:p="http://schemas.microsoft.com/office/2006/metadata/properties" xmlns:ns2="020b2142-3b6a-4d77-a980-72bc25c55dc4" xmlns:ns3="eea07c24-2f23-412b-a96f-80c6c642b106" targetNamespace="http://schemas.microsoft.com/office/2006/metadata/properties" ma:root="true" ma:fieldsID="c71680c88e077293c190616b32bb1559" ns2:_="" ns3:_="">
    <xsd:import namespace="020b2142-3b6a-4d77-a980-72bc25c55dc4"/>
    <xsd:import namespace="eea07c24-2f23-412b-a96f-80c6c642b1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0b2142-3b6a-4d77-a980-72bc25c55d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c3caeb29-ee94-4090-b73b-ed25d3746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a07c24-2f23-412b-a96f-80c6c642b106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41befcfd-0e69-47a0-b8e7-82519679f2e0}" ma:internalName="TaxCatchAll" ma:showField="CatchAllData" ma:web="eea07c24-2f23-412b-a96f-80c6c642b1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35A92D-6D48-4D0C-9925-1650DC40B6DE}">
  <ds:schemaRefs>
    <ds:schemaRef ds:uri="020b2142-3b6a-4d77-a980-72bc25c55dc4"/>
    <ds:schemaRef ds:uri="eea07c24-2f23-412b-a96f-80c6c642b10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D5B42EE-8702-4469-8F30-0C03D840E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161629-09C0-4FF4-8470-5E1FBE8B7D33}">
  <ds:schemaRefs>
    <ds:schemaRef ds:uri="020b2142-3b6a-4d77-a980-72bc25c55dc4"/>
    <ds:schemaRef ds:uri="eea07c24-2f23-412b-a96f-80c6c642b10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44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Best Practices for Making Data Accessible: Data Licensing, Access Protocols, and Selecting F.A.I.R.­ Compliant Repositories</vt:lpstr>
      <vt:lpstr>Agenda</vt:lpstr>
      <vt:lpstr>Learning goal of this session</vt:lpstr>
      <vt:lpstr>Advised agreements for health data</vt:lpstr>
      <vt:lpstr>Data reuse ethics for Sophie</vt:lpstr>
      <vt:lpstr>Common disease data</vt:lpstr>
      <vt:lpstr>Data reuse ethics for rare diseases Absolute need to analyse across data sources</vt:lpstr>
      <vt:lpstr>Aim: Answer questions efficiently and correctly photos: MDs, patient representatives, local data stewards involved in FAIRification pilots (DMD, HHT, OI)</vt:lpstr>
      <vt:lpstr>Aim: Answer questions efficiently and correctly photos: MDs, patient representatives, local data stewards involved in FAIRification pilots (DMD, HHT, OI)</vt:lpstr>
      <vt:lpstr>Data mining = ‘my data is mine, your data is mine’  - NOT FAIR!</vt:lpstr>
      <vt:lpstr>Data mining = ‘my data is mine, your data is mine’  - NOT FAIR!</vt:lpstr>
      <vt:lpstr>Data mining = ‘my data is mine, your data is mine’  - NOT FAIR!</vt:lpstr>
      <vt:lpstr>Understanding  in context of the FAIR principles = Agreement  captured in a language that computers understand</vt:lpstr>
      <vt:lpstr>Method</vt:lpstr>
      <vt:lpstr>FAIR Data Use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Machine interpretable data access policies</vt:lpstr>
      <vt:lpstr>Open Digital Rights Language Builder tool (courtesy of the small enterprise 4MedBox)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we learn?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Roos, M. (HG)</dc:creator>
  <cp:revision>1</cp:revision>
  <dcterms:created xsi:type="dcterms:W3CDTF">2025-05-12T07:30:23Z</dcterms:created>
  <dcterms:modified xsi:type="dcterms:W3CDTF">2025-05-13T07:09:17Z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0x0101005E2A86BBCF103844A873C2060FAC2A13</vt:lpwstr>
  </property>
  <property fmtid="{D5CDD505-2E9C-101B-9397-08002B2CF9AE}" pid="3" name="MediaServiceImageTags">
    <vt:lpwstr/>
  </property>
</Properties>
</file>