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7" r:id="rId5"/>
    <p:sldId id="275" r:id="rId6"/>
    <p:sldId id="276" r:id="rId7"/>
    <p:sldId id="259" r:id="rId8"/>
    <p:sldId id="260" r:id="rId9"/>
    <p:sldId id="263" r:id="rId10"/>
    <p:sldId id="287" r:id="rId11"/>
    <p:sldId id="264" r:id="rId12"/>
    <p:sldId id="271" r:id="rId13"/>
    <p:sldId id="265" r:id="rId14"/>
    <p:sldId id="266" r:id="rId15"/>
    <p:sldId id="272" r:id="rId16"/>
    <p:sldId id="267" r:id="rId17"/>
    <p:sldId id="268" r:id="rId18"/>
    <p:sldId id="269" r:id="rId19"/>
    <p:sldId id="270" r:id="rId20"/>
    <p:sldId id="273" r:id="rId21"/>
    <p:sldId id="288" r:id="rId22"/>
    <p:sldId id="274" r:id="rId23"/>
    <p:sldId id="281" r:id="rId24"/>
    <p:sldId id="282" r:id="rId25"/>
    <p:sldId id="283" r:id="rId26"/>
    <p:sldId id="284" r:id="rId27"/>
    <p:sldId id="286" r:id="rId28"/>
    <p:sldId id="277" r:id="rId29"/>
    <p:sldId id="279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HLUEL Dilem" initials="RD" lastIdx="2" clrIdx="0">
    <p:extLst>
      <p:ext uri="{19B8F6BF-5375-455C-9EA6-DF929625EA0E}">
        <p15:presenceInfo xmlns:p15="http://schemas.microsoft.com/office/powerpoint/2012/main" userId="S::dilemr@cing.ac.cy::94a67656-b15c-4e57-a427-d1f0268e7ee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A8C"/>
    <a:srgbClr val="ED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FE005C-3848-0340-8019-51C577E29C8A}" v="45" dt="2025-05-07T15:15:35.0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00"/>
    <p:restoredTop sz="84992"/>
  </p:normalViewPr>
  <p:slideViewPr>
    <p:cSldViewPr snapToGrid="0">
      <p:cViewPr varScale="1">
        <p:scale>
          <a:sx n="87" d="100"/>
          <a:sy n="87" d="100"/>
        </p:scale>
        <p:origin x="11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bé, C.H. (HG)" userId="180431f1-79d0-418b-a96b-f5e7ef31dcd8" providerId="ADAL" clId="{0CFE005C-3848-0340-8019-51C577E29C8A}"/>
    <pc:docChg chg="undo redo custSel addSld delSld modSld sldOrd">
      <pc:chgData name="Bernabé, C.H. (HG)" userId="180431f1-79d0-418b-a96b-f5e7ef31dcd8" providerId="ADAL" clId="{0CFE005C-3848-0340-8019-51C577E29C8A}" dt="2025-05-10T11:01:47.932" v="1647" actId="20577"/>
      <pc:docMkLst>
        <pc:docMk/>
      </pc:docMkLst>
      <pc:sldChg chg="modSp mod">
        <pc:chgData name="Bernabé, C.H. (HG)" userId="180431f1-79d0-418b-a96b-f5e7ef31dcd8" providerId="ADAL" clId="{0CFE005C-3848-0340-8019-51C577E29C8A}" dt="2025-05-02T14:48:49.784" v="1355" actId="20577"/>
        <pc:sldMkLst>
          <pc:docMk/>
          <pc:sldMk cId="744914530" sldId="257"/>
        </pc:sldMkLst>
        <pc:spChg chg="mod">
          <ac:chgData name="Bernabé, C.H. (HG)" userId="180431f1-79d0-418b-a96b-f5e7ef31dcd8" providerId="ADAL" clId="{0CFE005C-3848-0340-8019-51C577E29C8A}" dt="2025-05-02T14:48:49.784" v="1355" actId="20577"/>
          <ac:spMkLst>
            <pc:docMk/>
            <pc:sldMk cId="744914530" sldId="257"/>
            <ac:spMk id="4" creationId="{823FACC7-4F72-4A2E-B0A6-F1BDB9DC88B3}"/>
          </ac:spMkLst>
        </pc:spChg>
      </pc:sldChg>
      <pc:sldChg chg="del mod modShow">
        <pc:chgData name="Bernabé, C.H. (HG)" userId="180431f1-79d0-418b-a96b-f5e7ef31dcd8" providerId="ADAL" clId="{0CFE005C-3848-0340-8019-51C577E29C8A}" dt="2025-05-02T12:01:47.494" v="899" actId="2696"/>
        <pc:sldMkLst>
          <pc:docMk/>
          <pc:sldMk cId="2134481859" sldId="258"/>
        </pc:sldMkLst>
      </pc:sldChg>
      <pc:sldChg chg="ord">
        <pc:chgData name="Bernabé, C.H. (HG)" userId="180431f1-79d0-418b-a96b-f5e7ef31dcd8" providerId="ADAL" clId="{0CFE005C-3848-0340-8019-51C577E29C8A}" dt="2025-04-30T10:16:47.615" v="1" actId="20578"/>
        <pc:sldMkLst>
          <pc:docMk/>
          <pc:sldMk cId="2362543677" sldId="259"/>
        </pc:sldMkLst>
      </pc:sldChg>
      <pc:sldChg chg="ord">
        <pc:chgData name="Bernabé, C.H. (HG)" userId="180431f1-79d0-418b-a96b-f5e7ef31dcd8" providerId="ADAL" clId="{0CFE005C-3848-0340-8019-51C577E29C8A}" dt="2025-04-30T10:16:47.615" v="1" actId="20578"/>
        <pc:sldMkLst>
          <pc:docMk/>
          <pc:sldMk cId="1990151646" sldId="260"/>
        </pc:sldMkLst>
      </pc:sldChg>
      <pc:sldChg chg="del">
        <pc:chgData name="Bernabé, C.H. (HG)" userId="180431f1-79d0-418b-a96b-f5e7ef31dcd8" providerId="ADAL" clId="{0CFE005C-3848-0340-8019-51C577E29C8A}" dt="2025-05-02T12:00:02.801" v="832" actId="2696"/>
        <pc:sldMkLst>
          <pc:docMk/>
          <pc:sldMk cId="3567791226" sldId="261"/>
        </pc:sldMkLst>
      </pc:sldChg>
      <pc:sldChg chg="del">
        <pc:chgData name="Bernabé, C.H. (HG)" userId="180431f1-79d0-418b-a96b-f5e7ef31dcd8" providerId="ADAL" clId="{0CFE005C-3848-0340-8019-51C577E29C8A}" dt="2025-04-30T10:49:08.291" v="274" actId="2696"/>
        <pc:sldMkLst>
          <pc:docMk/>
          <pc:sldMk cId="637662547" sldId="262"/>
        </pc:sldMkLst>
      </pc:sldChg>
      <pc:sldChg chg="modSp mod">
        <pc:chgData name="Bernabé, C.H. (HG)" userId="180431f1-79d0-418b-a96b-f5e7ef31dcd8" providerId="ADAL" clId="{0CFE005C-3848-0340-8019-51C577E29C8A}" dt="2025-05-03T09:16:14.720" v="1456"/>
        <pc:sldMkLst>
          <pc:docMk/>
          <pc:sldMk cId="2514589739" sldId="263"/>
        </pc:sldMkLst>
        <pc:spChg chg="mod">
          <ac:chgData name="Bernabé, C.H. (HG)" userId="180431f1-79d0-418b-a96b-f5e7ef31dcd8" providerId="ADAL" clId="{0CFE005C-3848-0340-8019-51C577E29C8A}" dt="2025-05-03T09:16:14.720" v="1456"/>
          <ac:spMkLst>
            <pc:docMk/>
            <pc:sldMk cId="2514589739" sldId="263"/>
            <ac:spMk id="3" creationId="{A2649A3C-76B4-F668-4541-08F9684C9F29}"/>
          </ac:spMkLst>
        </pc:spChg>
      </pc:sldChg>
      <pc:sldChg chg="addSp modSp mod">
        <pc:chgData name="Bernabé, C.H. (HG)" userId="180431f1-79d0-418b-a96b-f5e7ef31dcd8" providerId="ADAL" clId="{0CFE005C-3848-0340-8019-51C577E29C8A}" dt="2025-05-02T15:00:27.010" v="1370" actId="1076"/>
        <pc:sldMkLst>
          <pc:docMk/>
          <pc:sldMk cId="1428767150" sldId="265"/>
        </pc:sldMkLst>
        <pc:spChg chg="add mod">
          <ac:chgData name="Bernabé, C.H. (HG)" userId="180431f1-79d0-418b-a96b-f5e7ef31dcd8" providerId="ADAL" clId="{0CFE005C-3848-0340-8019-51C577E29C8A}" dt="2025-05-02T15:00:27.010" v="1370" actId="1076"/>
          <ac:spMkLst>
            <pc:docMk/>
            <pc:sldMk cId="1428767150" sldId="265"/>
            <ac:spMk id="7" creationId="{EB3F7F0E-9118-ED71-6603-260A8F05FF19}"/>
          </ac:spMkLst>
        </pc:spChg>
      </pc:sldChg>
      <pc:sldChg chg="addSp modSp mod">
        <pc:chgData name="Bernabé, C.H. (HG)" userId="180431f1-79d0-418b-a96b-f5e7ef31dcd8" providerId="ADAL" clId="{0CFE005C-3848-0340-8019-51C577E29C8A}" dt="2025-05-02T15:01:20.707" v="1375" actId="20577"/>
        <pc:sldMkLst>
          <pc:docMk/>
          <pc:sldMk cId="2057120069" sldId="266"/>
        </pc:sldMkLst>
        <pc:spChg chg="add mod">
          <ac:chgData name="Bernabé, C.H. (HG)" userId="180431f1-79d0-418b-a96b-f5e7ef31dcd8" providerId="ADAL" clId="{0CFE005C-3848-0340-8019-51C577E29C8A}" dt="2025-05-02T15:01:20.707" v="1375" actId="20577"/>
          <ac:spMkLst>
            <pc:docMk/>
            <pc:sldMk cId="2057120069" sldId="266"/>
            <ac:spMk id="10" creationId="{4A03CEDD-B274-3CB9-1FDE-EEC15D9B5F32}"/>
          </ac:spMkLst>
        </pc:spChg>
      </pc:sldChg>
      <pc:sldChg chg="modSp mod">
        <pc:chgData name="Bernabé, C.H. (HG)" userId="180431f1-79d0-418b-a96b-f5e7ef31dcd8" providerId="ADAL" clId="{0CFE005C-3848-0340-8019-51C577E29C8A}" dt="2025-05-02T16:19:07.121" v="1428" actId="20577"/>
        <pc:sldMkLst>
          <pc:docMk/>
          <pc:sldMk cId="1741848850" sldId="268"/>
        </pc:sldMkLst>
        <pc:spChg chg="mod">
          <ac:chgData name="Bernabé, C.H. (HG)" userId="180431f1-79d0-418b-a96b-f5e7ef31dcd8" providerId="ADAL" clId="{0CFE005C-3848-0340-8019-51C577E29C8A}" dt="2025-05-02T16:19:07.121" v="1428" actId="20577"/>
          <ac:spMkLst>
            <pc:docMk/>
            <pc:sldMk cId="1741848850" sldId="268"/>
            <ac:spMk id="6" creationId="{BADE8F05-EF41-AB60-B296-0E5CA4A942C0}"/>
          </ac:spMkLst>
        </pc:spChg>
      </pc:sldChg>
      <pc:sldChg chg="modSp mod">
        <pc:chgData name="Bernabé, C.H. (HG)" userId="180431f1-79d0-418b-a96b-f5e7ef31dcd8" providerId="ADAL" clId="{0CFE005C-3848-0340-8019-51C577E29C8A}" dt="2025-05-02T16:19:43.511" v="1454" actId="14100"/>
        <pc:sldMkLst>
          <pc:docMk/>
          <pc:sldMk cId="4274955828" sldId="269"/>
        </pc:sldMkLst>
        <pc:spChg chg="mod">
          <ac:chgData name="Bernabé, C.H. (HG)" userId="180431f1-79d0-418b-a96b-f5e7ef31dcd8" providerId="ADAL" clId="{0CFE005C-3848-0340-8019-51C577E29C8A}" dt="2025-05-02T16:19:12.754" v="1431" actId="20577"/>
          <ac:spMkLst>
            <pc:docMk/>
            <pc:sldMk cId="4274955828" sldId="269"/>
            <ac:spMk id="3" creationId="{04E43568-00B5-566D-8F9D-372F024DB19C}"/>
          </ac:spMkLst>
        </pc:spChg>
        <pc:spChg chg="mod">
          <ac:chgData name="Bernabé, C.H. (HG)" userId="180431f1-79d0-418b-a96b-f5e7ef31dcd8" providerId="ADAL" clId="{0CFE005C-3848-0340-8019-51C577E29C8A}" dt="2025-05-02T16:19:43.511" v="1454" actId="14100"/>
          <ac:spMkLst>
            <pc:docMk/>
            <pc:sldMk cId="4274955828" sldId="269"/>
            <ac:spMk id="6" creationId="{3E6DD18C-68CC-242D-CAB9-AFFD77D9B357}"/>
          </ac:spMkLst>
        </pc:spChg>
      </pc:sldChg>
      <pc:sldChg chg="addSp delSp modSp mod">
        <pc:chgData name="Bernabé, C.H. (HG)" userId="180431f1-79d0-418b-a96b-f5e7ef31dcd8" providerId="ADAL" clId="{0CFE005C-3848-0340-8019-51C577E29C8A}" dt="2025-05-02T15:07:10.144" v="1409" actId="1076"/>
        <pc:sldMkLst>
          <pc:docMk/>
          <pc:sldMk cId="2488298680" sldId="270"/>
        </pc:sldMkLst>
        <pc:spChg chg="mod">
          <ac:chgData name="Bernabé, C.H. (HG)" userId="180431f1-79d0-418b-a96b-f5e7ef31dcd8" providerId="ADAL" clId="{0CFE005C-3848-0340-8019-51C577E29C8A}" dt="2025-04-30T10:58:19.233" v="500" actId="1076"/>
          <ac:spMkLst>
            <pc:docMk/>
            <pc:sldMk cId="2488298680" sldId="270"/>
            <ac:spMk id="14" creationId="{3F6417DE-C703-4A1B-7CCE-3B35D8E5A5BF}"/>
          </ac:spMkLst>
        </pc:spChg>
        <pc:picChg chg="add mod">
          <ac:chgData name="Bernabé, C.H. (HG)" userId="180431f1-79d0-418b-a96b-f5e7ef31dcd8" providerId="ADAL" clId="{0CFE005C-3848-0340-8019-51C577E29C8A}" dt="2025-05-02T15:05:10.291" v="1393" actId="1076"/>
          <ac:picMkLst>
            <pc:docMk/>
            <pc:sldMk cId="2488298680" sldId="270"/>
            <ac:picMk id="6" creationId="{2FDF9A31-A7CF-8A6C-639C-DA1B8408F2FF}"/>
          </ac:picMkLst>
        </pc:picChg>
        <pc:picChg chg="add mod">
          <ac:chgData name="Bernabé, C.H. (HG)" userId="180431f1-79d0-418b-a96b-f5e7ef31dcd8" providerId="ADAL" clId="{0CFE005C-3848-0340-8019-51C577E29C8A}" dt="2025-05-02T15:05:58.251" v="1397" actId="1076"/>
          <ac:picMkLst>
            <pc:docMk/>
            <pc:sldMk cId="2488298680" sldId="270"/>
            <ac:picMk id="9" creationId="{FA5FCDD3-9322-122D-7098-4203169E5936}"/>
          </ac:picMkLst>
        </pc:picChg>
        <pc:picChg chg="add mod modCrop">
          <ac:chgData name="Bernabé, C.H. (HG)" userId="180431f1-79d0-418b-a96b-f5e7ef31dcd8" providerId="ADAL" clId="{0CFE005C-3848-0340-8019-51C577E29C8A}" dt="2025-04-30T10:58:38.531" v="505" actId="732"/>
          <ac:picMkLst>
            <pc:docMk/>
            <pc:sldMk cId="2488298680" sldId="270"/>
            <ac:picMk id="10" creationId="{A373F8C3-EE2E-0E99-A4F2-599B72D34FCF}"/>
          </ac:picMkLst>
        </pc:picChg>
        <pc:picChg chg="add mod">
          <ac:chgData name="Bernabé, C.H. (HG)" userId="180431f1-79d0-418b-a96b-f5e7ef31dcd8" providerId="ADAL" clId="{0CFE005C-3848-0340-8019-51C577E29C8A}" dt="2025-05-02T15:06:52.709" v="1401" actId="1076"/>
          <ac:picMkLst>
            <pc:docMk/>
            <pc:sldMk cId="2488298680" sldId="270"/>
            <ac:picMk id="15" creationId="{EEBF3D66-B909-1D38-5CE3-69045829F339}"/>
          </ac:picMkLst>
        </pc:picChg>
        <pc:picChg chg="add mod">
          <ac:chgData name="Bernabé, C.H. (HG)" userId="180431f1-79d0-418b-a96b-f5e7ef31dcd8" providerId="ADAL" clId="{0CFE005C-3848-0340-8019-51C577E29C8A}" dt="2025-05-02T15:07:10.144" v="1409" actId="1076"/>
          <ac:picMkLst>
            <pc:docMk/>
            <pc:sldMk cId="2488298680" sldId="270"/>
            <ac:picMk id="17" creationId="{1F3BC737-F2E3-80BE-39B3-49BFEA4B00BE}"/>
          </ac:picMkLst>
        </pc:picChg>
      </pc:sldChg>
      <pc:sldChg chg="addSp modSp mod">
        <pc:chgData name="Bernabé, C.H. (HG)" userId="180431f1-79d0-418b-a96b-f5e7ef31dcd8" providerId="ADAL" clId="{0CFE005C-3848-0340-8019-51C577E29C8A}" dt="2025-05-02T14:59:54.769" v="1363" actId="14100"/>
        <pc:sldMkLst>
          <pc:docMk/>
          <pc:sldMk cId="3467322055" sldId="271"/>
        </pc:sldMkLst>
        <pc:spChg chg="add mod">
          <ac:chgData name="Bernabé, C.H. (HG)" userId="180431f1-79d0-418b-a96b-f5e7ef31dcd8" providerId="ADAL" clId="{0CFE005C-3848-0340-8019-51C577E29C8A}" dt="2025-05-02T14:59:54.769" v="1363" actId="14100"/>
          <ac:spMkLst>
            <pc:docMk/>
            <pc:sldMk cId="3467322055" sldId="271"/>
            <ac:spMk id="6" creationId="{A9B78D29-4F16-D4AE-1E94-48F61D30927F}"/>
          </ac:spMkLst>
        </pc:spChg>
      </pc:sldChg>
      <pc:sldChg chg="addSp delSp modSp mod modTransition">
        <pc:chgData name="Bernabé, C.H. (HG)" userId="180431f1-79d0-418b-a96b-f5e7ef31dcd8" providerId="ADAL" clId="{0CFE005C-3848-0340-8019-51C577E29C8A}" dt="2025-05-02T16:18:50.476" v="1427" actId="20577"/>
        <pc:sldMkLst>
          <pc:docMk/>
          <pc:sldMk cId="2615233169" sldId="272"/>
        </pc:sldMkLst>
        <pc:spChg chg="mod">
          <ac:chgData name="Bernabé, C.H. (HG)" userId="180431f1-79d0-418b-a96b-f5e7ef31dcd8" providerId="ADAL" clId="{0CFE005C-3848-0340-8019-51C577E29C8A}" dt="2025-04-30T10:50:14.722" v="282" actId="20577"/>
          <ac:spMkLst>
            <pc:docMk/>
            <pc:sldMk cId="2615233169" sldId="272"/>
            <ac:spMk id="2" creationId="{B03FDCF5-E579-D740-B8D5-B34E8A0DFBC8}"/>
          </ac:spMkLst>
        </pc:spChg>
        <pc:spChg chg="add mod">
          <ac:chgData name="Bernabé, C.H. (HG)" userId="180431f1-79d0-418b-a96b-f5e7ef31dcd8" providerId="ADAL" clId="{0CFE005C-3848-0340-8019-51C577E29C8A}" dt="2025-04-30T10:50:20.723" v="285"/>
          <ac:spMkLst>
            <pc:docMk/>
            <pc:sldMk cId="2615233169" sldId="272"/>
            <ac:spMk id="6" creationId="{5F6CC186-8020-659F-01EA-D1F300D706F3}"/>
          </ac:spMkLst>
        </pc:spChg>
        <pc:spChg chg="add mod">
          <ac:chgData name="Bernabé, C.H. (HG)" userId="180431f1-79d0-418b-a96b-f5e7ef31dcd8" providerId="ADAL" clId="{0CFE005C-3848-0340-8019-51C577E29C8A}" dt="2025-05-02T16:15:39.137" v="1426"/>
          <ac:spMkLst>
            <pc:docMk/>
            <pc:sldMk cId="2615233169" sldId="272"/>
            <ac:spMk id="7" creationId="{4EAF48C0-73B3-5EAE-84DD-10DC4F1E1560}"/>
          </ac:spMkLst>
        </pc:spChg>
        <pc:spChg chg="add mod">
          <ac:chgData name="Bernabé, C.H. (HG)" userId="180431f1-79d0-418b-a96b-f5e7ef31dcd8" providerId="ADAL" clId="{0CFE005C-3848-0340-8019-51C577E29C8A}" dt="2025-04-30T10:52:56.634" v="370" actId="20577"/>
          <ac:spMkLst>
            <pc:docMk/>
            <pc:sldMk cId="2615233169" sldId="272"/>
            <ac:spMk id="8" creationId="{1D08CCAA-6C4A-E0C8-3D77-3F14EF473026}"/>
          </ac:spMkLst>
        </pc:spChg>
        <pc:spChg chg="add mod">
          <ac:chgData name="Bernabé, C.H. (HG)" userId="180431f1-79d0-418b-a96b-f5e7ef31dcd8" providerId="ADAL" clId="{0CFE005C-3848-0340-8019-51C577E29C8A}" dt="2025-04-30T10:54:15.037" v="467" actId="1076"/>
          <ac:spMkLst>
            <pc:docMk/>
            <pc:sldMk cId="2615233169" sldId="272"/>
            <ac:spMk id="9" creationId="{4CF308B7-264D-FD06-6C25-1DD87F647062}"/>
          </ac:spMkLst>
        </pc:spChg>
        <pc:spChg chg="add del mod">
          <ac:chgData name="Bernabé, C.H. (HG)" userId="180431f1-79d0-418b-a96b-f5e7ef31dcd8" providerId="ADAL" clId="{0CFE005C-3848-0340-8019-51C577E29C8A}" dt="2025-04-30T10:54:36.703" v="473" actId="20577"/>
          <ac:spMkLst>
            <pc:docMk/>
            <pc:sldMk cId="2615233169" sldId="272"/>
            <ac:spMk id="10" creationId="{B13512D2-B831-8F8B-B7DB-F23EFD654B61}"/>
          </ac:spMkLst>
        </pc:spChg>
        <pc:spChg chg="add mod">
          <ac:chgData name="Bernabé, C.H. (HG)" userId="180431f1-79d0-418b-a96b-f5e7ef31dcd8" providerId="ADAL" clId="{0CFE005C-3848-0340-8019-51C577E29C8A}" dt="2025-05-02T16:18:50.476" v="1427" actId="20577"/>
          <ac:spMkLst>
            <pc:docMk/>
            <pc:sldMk cId="2615233169" sldId="272"/>
            <ac:spMk id="13" creationId="{EA6F8F5F-DB6D-C123-9C01-5F43DCAACBE6}"/>
          </ac:spMkLst>
        </pc:spChg>
        <pc:spChg chg="add mod">
          <ac:chgData name="Bernabé, C.H. (HG)" userId="180431f1-79d0-418b-a96b-f5e7ef31dcd8" providerId="ADAL" clId="{0CFE005C-3848-0340-8019-51C577E29C8A}" dt="2025-04-30T10:52:22.780" v="338" actId="20577"/>
          <ac:spMkLst>
            <pc:docMk/>
            <pc:sldMk cId="2615233169" sldId="272"/>
            <ac:spMk id="14" creationId="{46ED3745-5B46-8F16-935A-AE1DBBF9D11C}"/>
          </ac:spMkLst>
        </pc:spChg>
        <pc:spChg chg="add mod">
          <ac:chgData name="Bernabé, C.H. (HG)" userId="180431f1-79d0-418b-a96b-f5e7ef31dcd8" providerId="ADAL" clId="{0CFE005C-3848-0340-8019-51C577E29C8A}" dt="2025-04-30T10:53:50.830" v="460" actId="1076"/>
          <ac:spMkLst>
            <pc:docMk/>
            <pc:sldMk cId="2615233169" sldId="272"/>
            <ac:spMk id="15" creationId="{84A2B8F3-5E21-7D6C-8D2F-DCC1C569E081}"/>
          </ac:spMkLst>
        </pc:spChg>
        <pc:spChg chg="add mod">
          <ac:chgData name="Bernabé, C.H. (HG)" userId="180431f1-79d0-418b-a96b-f5e7ef31dcd8" providerId="ADAL" clId="{0CFE005C-3848-0340-8019-51C577E29C8A}" dt="2025-04-30T10:55:08.582" v="483" actId="1076"/>
          <ac:spMkLst>
            <pc:docMk/>
            <pc:sldMk cId="2615233169" sldId="272"/>
            <ac:spMk id="17" creationId="{43C4B18D-387B-9B91-F20B-161D0CEE1E02}"/>
          </ac:spMkLst>
        </pc:spChg>
      </pc:sldChg>
      <pc:sldChg chg="modSp mod">
        <pc:chgData name="Bernabé, C.H. (HG)" userId="180431f1-79d0-418b-a96b-f5e7ef31dcd8" providerId="ADAL" clId="{0CFE005C-3848-0340-8019-51C577E29C8A}" dt="2025-05-10T11:01:47.932" v="1647" actId="20577"/>
        <pc:sldMkLst>
          <pc:docMk/>
          <pc:sldMk cId="839161691" sldId="273"/>
        </pc:sldMkLst>
        <pc:spChg chg="mod">
          <ac:chgData name="Bernabé, C.H. (HG)" userId="180431f1-79d0-418b-a96b-f5e7ef31dcd8" providerId="ADAL" clId="{0CFE005C-3848-0340-8019-51C577E29C8A}" dt="2025-05-10T11:01:47.932" v="1647" actId="20577"/>
          <ac:spMkLst>
            <pc:docMk/>
            <pc:sldMk cId="839161691" sldId="273"/>
            <ac:spMk id="2" creationId="{F89428C4-416E-6D5D-E844-99FF7F6B453F}"/>
          </ac:spMkLst>
        </pc:spChg>
      </pc:sldChg>
      <pc:sldChg chg="addSp delSp modSp mod">
        <pc:chgData name="Bernabé, C.H. (HG)" userId="180431f1-79d0-418b-a96b-f5e7ef31dcd8" providerId="ADAL" clId="{0CFE005C-3848-0340-8019-51C577E29C8A}" dt="2025-05-02T10:51:14.569" v="594" actId="27614"/>
        <pc:sldMkLst>
          <pc:docMk/>
          <pc:sldMk cId="732906285" sldId="274"/>
        </pc:sldMkLst>
        <pc:picChg chg="add mod">
          <ac:chgData name="Bernabé, C.H. (HG)" userId="180431f1-79d0-418b-a96b-f5e7ef31dcd8" providerId="ADAL" clId="{0CFE005C-3848-0340-8019-51C577E29C8A}" dt="2025-05-02T10:51:14.569" v="594" actId="27614"/>
          <ac:picMkLst>
            <pc:docMk/>
            <pc:sldMk cId="732906285" sldId="274"/>
            <ac:picMk id="4" creationId="{7BBD6206-D29D-1986-7639-9EF32F282F49}"/>
          </ac:picMkLst>
        </pc:picChg>
      </pc:sldChg>
      <pc:sldChg chg="addSp delSp modSp new mod chgLayout">
        <pc:chgData name="Bernabé, C.H. (HG)" userId="180431f1-79d0-418b-a96b-f5e7ef31dcd8" providerId="ADAL" clId="{0CFE005C-3848-0340-8019-51C577E29C8A}" dt="2025-05-03T09:17:41.824" v="1491" actId="14100"/>
        <pc:sldMkLst>
          <pc:docMk/>
          <pc:sldMk cId="4265627923" sldId="275"/>
        </pc:sldMkLst>
        <pc:spChg chg="mod ord">
          <ac:chgData name="Bernabé, C.H. (HG)" userId="180431f1-79d0-418b-a96b-f5e7ef31dcd8" providerId="ADAL" clId="{0CFE005C-3848-0340-8019-51C577E29C8A}" dt="2025-05-03T09:17:41.824" v="1491" actId="14100"/>
          <ac:spMkLst>
            <pc:docMk/>
            <pc:sldMk cId="4265627923" sldId="275"/>
            <ac:spMk id="2" creationId="{9C080766-CB65-D3CA-69BB-E7F334F98677}"/>
          </ac:spMkLst>
        </pc:spChg>
        <pc:picChg chg="add mod">
          <ac:chgData name="Bernabé, C.H. (HG)" userId="180431f1-79d0-418b-a96b-f5e7ef31dcd8" providerId="ADAL" clId="{0CFE005C-3848-0340-8019-51C577E29C8A}" dt="2025-05-02T12:14:10.810" v="1259" actId="1076"/>
          <ac:picMkLst>
            <pc:docMk/>
            <pc:sldMk cId="4265627923" sldId="275"/>
            <ac:picMk id="4" creationId="{2F90F5C6-ECA3-4F85-7C8E-A0C5F330B225}"/>
          </ac:picMkLst>
        </pc:picChg>
      </pc:sldChg>
      <pc:sldChg chg="modSp new mod modNotesTx">
        <pc:chgData name="Bernabé, C.H. (HG)" userId="180431f1-79d0-418b-a96b-f5e7ef31dcd8" providerId="ADAL" clId="{0CFE005C-3848-0340-8019-51C577E29C8A}" dt="2025-05-07T12:38:21.760" v="1528" actId="20577"/>
        <pc:sldMkLst>
          <pc:docMk/>
          <pc:sldMk cId="743312579" sldId="276"/>
        </pc:sldMkLst>
        <pc:spChg chg="mod">
          <ac:chgData name="Bernabé, C.H. (HG)" userId="180431f1-79d0-418b-a96b-f5e7ef31dcd8" providerId="ADAL" clId="{0CFE005C-3848-0340-8019-51C577E29C8A}" dt="2025-05-03T09:17:37.630" v="1490" actId="14100"/>
          <ac:spMkLst>
            <pc:docMk/>
            <pc:sldMk cId="743312579" sldId="276"/>
            <ac:spMk id="2" creationId="{8E4EC7D9-4D2C-ABDF-7900-0A5B96548040}"/>
          </ac:spMkLst>
        </pc:spChg>
        <pc:spChg chg="mod">
          <ac:chgData name="Bernabé, C.H. (HG)" userId="180431f1-79d0-418b-a96b-f5e7ef31dcd8" providerId="ADAL" clId="{0CFE005C-3848-0340-8019-51C577E29C8A}" dt="2025-05-03T09:17:59.953" v="1514" actId="20577"/>
          <ac:spMkLst>
            <pc:docMk/>
            <pc:sldMk cId="743312579" sldId="276"/>
            <ac:spMk id="3" creationId="{D06FB005-746C-B1F8-1E11-8BF8D8DB1943}"/>
          </ac:spMkLst>
        </pc:spChg>
      </pc:sldChg>
      <pc:sldChg chg="new del">
        <pc:chgData name="Bernabé, C.H. (HG)" userId="180431f1-79d0-418b-a96b-f5e7ef31dcd8" providerId="ADAL" clId="{0CFE005C-3848-0340-8019-51C577E29C8A}" dt="2025-05-01T08:23:37.361" v="533" actId="680"/>
        <pc:sldMkLst>
          <pc:docMk/>
          <pc:sldMk cId="1223832583" sldId="277"/>
        </pc:sldMkLst>
      </pc:sldChg>
      <pc:sldChg chg="addSp delSp modSp new mod modNotesTx">
        <pc:chgData name="Bernabé, C.H. (HG)" userId="180431f1-79d0-418b-a96b-f5e7ef31dcd8" providerId="ADAL" clId="{0CFE005C-3848-0340-8019-51C577E29C8A}" dt="2025-05-02T15:49:50.063" v="1425" actId="20577"/>
        <pc:sldMkLst>
          <pc:docMk/>
          <pc:sldMk cId="3226175633" sldId="277"/>
        </pc:sldMkLst>
        <pc:spChg chg="mod">
          <ac:chgData name="Bernabé, C.H. (HG)" userId="180431f1-79d0-418b-a96b-f5e7ef31dcd8" providerId="ADAL" clId="{0CFE005C-3848-0340-8019-51C577E29C8A}" dt="2025-05-02T11:55:45.049" v="672" actId="20577"/>
          <ac:spMkLst>
            <pc:docMk/>
            <pc:sldMk cId="3226175633" sldId="277"/>
            <ac:spMk id="2" creationId="{FBB83CC2-AF35-DA0A-1B40-6D9E4CF197B9}"/>
          </ac:spMkLst>
        </pc:spChg>
        <pc:graphicFrameChg chg="add mod ord modGraphic">
          <ac:chgData name="Bernabé, C.H. (HG)" userId="180431f1-79d0-418b-a96b-f5e7ef31dcd8" providerId="ADAL" clId="{0CFE005C-3848-0340-8019-51C577E29C8A}" dt="2025-05-02T15:49:50.063" v="1425" actId="20577"/>
          <ac:graphicFrameMkLst>
            <pc:docMk/>
            <pc:sldMk cId="3226175633" sldId="277"/>
            <ac:graphicFrameMk id="6" creationId="{6ABA0F7C-3EF7-611B-2F68-B50CE7AE4222}"/>
          </ac:graphicFrameMkLst>
        </pc:graphicFrameChg>
      </pc:sldChg>
      <pc:sldChg chg="modSp new del mod">
        <pc:chgData name="Bernabé, C.H. (HG)" userId="180431f1-79d0-418b-a96b-f5e7ef31dcd8" providerId="ADAL" clId="{0CFE005C-3848-0340-8019-51C577E29C8A}" dt="2025-05-02T11:48:53.944" v="623" actId="2696"/>
        <pc:sldMkLst>
          <pc:docMk/>
          <pc:sldMk cId="1210654965" sldId="278"/>
        </pc:sldMkLst>
      </pc:sldChg>
      <pc:sldChg chg="addSp delSp modSp new mod ord modNotesTx">
        <pc:chgData name="Bernabé, C.H. (HG)" userId="180431f1-79d0-418b-a96b-f5e7ef31dcd8" providerId="ADAL" clId="{0CFE005C-3848-0340-8019-51C577E29C8A}" dt="2025-05-07T15:32:50.335" v="1582" actId="20578"/>
        <pc:sldMkLst>
          <pc:docMk/>
          <pc:sldMk cId="4168147519" sldId="279"/>
        </pc:sldMkLst>
        <pc:spChg chg="add mod">
          <ac:chgData name="Bernabé, C.H. (HG)" userId="180431f1-79d0-418b-a96b-f5e7ef31dcd8" providerId="ADAL" clId="{0CFE005C-3848-0340-8019-51C577E29C8A}" dt="2025-05-02T12:03:34.076" v="990" actId="1076"/>
          <ac:spMkLst>
            <pc:docMk/>
            <pc:sldMk cId="4168147519" sldId="279"/>
            <ac:spMk id="5" creationId="{113BC6C2-D966-2345-F7B7-9360FC248D75}"/>
          </ac:spMkLst>
        </pc:spChg>
      </pc:sldChg>
      <pc:sldChg chg="addSp delSp modSp new del mod modClrScheme modShow chgLayout">
        <pc:chgData name="Bernabé, C.H. (HG)" userId="180431f1-79d0-418b-a96b-f5e7ef31dcd8" providerId="ADAL" clId="{0CFE005C-3848-0340-8019-51C577E29C8A}" dt="2025-05-07T12:44:06.620" v="1529" actId="2696"/>
        <pc:sldMkLst>
          <pc:docMk/>
          <pc:sldMk cId="1699682224" sldId="280"/>
        </pc:sldMkLst>
      </pc:sldChg>
      <pc:sldChg chg="addSp modSp add mod modTransition">
        <pc:chgData name="Bernabé, C.H. (HG)" userId="180431f1-79d0-418b-a96b-f5e7ef31dcd8" providerId="ADAL" clId="{0CFE005C-3848-0340-8019-51C577E29C8A}" dt="2025-05-02T10:55:16.670" v="622"/>
        <pc:sldMkLst>
          <pc:docMk/>
          <pc:sldMk cId="466967236" sldId="281"/>
        </pc:sldMkLst>
        <pc:picChg chg="add mod modCrop">
          <ac:chgData name="Bernabé, C.H. (HG)" userId="180431f1-79d0-418b-a96b-f5e7ef31dcd8" providerId="ADAL" clId="{0CFE005C-3848-0340-8019-51C577E29C8A}" dt="2025-05-02T10:52:47.616" v="605" actId="732"/>
          <ac:picMkLst>
            <pc:docMk/>
            <pc:sldMk cId="466967236" sldId="281"/>
            <ac:picMk id="2" creationId="{35A23FFF-297F-FB8B-4F46-98F50D1B3474}"/>
          </ac:picMkLst>
        </pc:picChg>
        <pc:picChg chg="mod">
          <ac:chgData name="Bernabé, C.H. (HG)" userId="180431f1-79d0-418b-a96b-f5e7ef31dcd8" providerId="ADAL" clId="{0CFE005C-3848-0340-8019-51C577E29C8A}" dt="2025-05-02T10:52:40.664" v="604"/>
          <ac:picMkLst>
            <pc:docMk/>
            <pc:sldMk cId="466967236" sldId="281"/>
            <ac:picMk id="4" creationId="{EBBCACD6-41F2-B893-72E5-638F4C527D18}"/>
          </ac:picMkLst>
        </pc:picChg>
      </pc:sldChg>
      <pc:sldChg chg="modSp add mod modTransition">
        <pc:chgData name="Bernabé, C.H. (HG)" userId="180431f1-79d0-418b-a96b-f5e7ef31dcd8" providerId="ADAL" clId="{0CFE005C-3848-0340-8019-51C577E29C8A}" dt="2025-05-02T10:55:16.670" v="622"/>
        <pc:sldMkLst>
          <pc:docMk/>
          <pc:sldMk cId="928068724" sldId="282"/>
        </pc:sldMkLst>
        <pc:picChg chg="mod modCrop">
          <ac:chgData name="Bernabé, C.H. (HG)" userId="180431f1-79d0-418b-a96b-f5e7ef31dcd8" providerId="ADAL" clId="{0CFE005C-3848-0340-8019-51C577E29C8A}" dt="2025-05-02T10:53:52.773" v="609" actId="732"/>
          <ac:picMkLst>
            <pc:docMk/>
            <pc:sldMk cId="928068724" sldId="282"/>
            <ac:picMk id="2" creationId="{CE623C1A-1A5B-3ADA-B8BD-A566285363F6}"/>
          </ac:picMkLst>
        </pc:picChg>
      </pc:sldChg>
      <pc:sldChg chg="modSp add mod modTransition">
        <pc:chgData name="Bernabé, C.H. (HG)" userId="180431f1-79d0-418b-a96b-f5e7ef31dcd8" providerId="ADAL" clId="{0CFE005C-3848-0340-8019-51C577E29C8A}" dt="2025-05-02T10:55:16.670" v="622"/>
        <pc:sldMkLst>
          <pc:docMk/>
          <pc:sldMk cId="1085683031" sldId="283"/>
        </pc:sldMkLst>
        <pc:picChg chg="mod modCrop">
          <ac:chgData name="Bernabé, C.H. (HG)" userId="180431f1-79d0-418b-a96b-f5e7ef31dcd8" providerId="ADAL" clId="{0CFE005C-3848-0340-8019-51C577E29C8A}" dt="2025-05-02T10:54:35.156" v="616" actId="1076"/>
          <ac:picMkLst>
            <pc:docMk/>
            <pc:sldMk cId="1085683031" sldId="283"/>
            <ac:picMk id="2" creationId="{5E3ECFB7-1375-68D9-56F8-2E2C67D7F80D}"/>
          </ac:picMkLst>
        </pc:picChg>
        <pc:picChg chg="mod">
          <ac:chgData name="Bernabé, C.H. (HG)" userId="180431f1-79d0-418b-a96b-f5e7ef31dcd8" providerId="ADAL" clId="{0CFE005C-3848-0340-8019-51C577E29C8A}" dt="2025-05-02T10:54:07.901" v="611" actId="1076"/>
          <ac:picMkLst>
            <pc:docMk/>
            <pc:sldMk cId="1085683031" sldId="283"/>
            <ac:picMk id="4" creationId="{53E8B878-3002-8E08-4B7B-238247B81B85}"/>
          </ac:picMkLst>
        </pc:picChg>
      </pc:sldChg>
      <pc:sldChg chg="modSp add mod modTransition">
        <pc:chgData name="Bernabé, C.H. (HG)" userId="180431f1-79d0-418b-a96b-f5e7ef31dcd8" providerId="ADAL" clId="{0CFE005C-3848-0340-8019-51C577E29C8A}" dt="2025-05-02T10:55:16.670" v="622"/>
        <pc:sldMkLst>
          <pc:docMk/>
          <pc:sldMk cId="3809401682" sldId="284"/>
        </pc:sldMkLst>
        <pc:picChg chg="mod modCrop">
          <ac:chgData name="Bernabé, C.H. (HG)" userId="180431f1-79d0-418b-a96b-f5e7ef31dcd8" providerId="ADAL" clId="{0CFE005C-3848-0340-8019-51C577E29C8A}" dt="2025-05-02T10:55:06.806" v="621" actId="732"/>
          <ac:picMkLst>
            <pc:docMk/>
            <pc:sldMk cId="3809401682" sldId="284"/>
            <ac:picMk id="2" creationId="{B0357DC7-16F0-DE18-BA17-B25FCD088B0C}"/>
          </ac:picMkLst>
        </pc:picChg>
      </pc:sldChg>
      <pc:sldChg chg="addSp modSp new mod modNotesTx">
        <pc:chgData name="Bernabé, C.H. (HG)" userId="180431f1-79d0-418b-a96b-f5e7ef31dcd8" providerId="ADAL" clId="{0CFE005C-3848-0340-8019-51C577E29C8A}" dt="2025-05-07T15:15:41.024" v="1552" actId="1076"/>
        <pc:sldMkLst>
          <pc:docMk/>
          <pc:sldMk cId="1990862630" sldId="285"/>
        </pc:sldMkLst>
        <pc:spChg chg="mod">
          <ac:chgData name="Bernabé, C.H. (HG)" userId="180431f1-79d0-418b-a96b-f5e7ef31dcd8" providerId="ADAL" clId="{0CFE005C-3848-0340-8019-51C577E29C8A}" dt="2025-05-02T12:00:13.957" v="843" actId="20577"/>
          <ac:spMkLst>
            <pc:docMk/>
            <pc:sldMk cId="1990862630" sldId="285"/>
            <ac:spMk id="2" creationId="{A8EBE821-C6F0-B423-5EB5-5CEC967D2776}"/>
          </ac:spMkLst>
        </pc:spChg>
        <pc:spChg chg="mod">
          <ac:chgData name="Bernabé, C.H. (HG)" userId="180431f1-79d0-418b-a96b-f5e7ef31dcd8" providerId="ADAL" clId="{0CFE005C-3848-0340-8019-51C577E29C8A}" dt="2025-05-03T09:20:59.694" v="1525" actId="123"/>
          <ac:spMkLst>
            <pc:docMk/>
            <pc:sldMk cId="1990862630" sldId="285"/>
            <ac:spMk id="3" creationId="{66D11344-EAD7-2BC2-4A83-A4A1DA92D4BA}"/>
          </ac:spMkLst>
        </pc:spChg>
        <pc:picChg chg="add mod">
          <ac:chgData name="Bernabé, C.H. (HG)" userId="180431f1-79d0-418b-a96b-f5e7ef31dcd8" providerId="ADAL" clId="{0CFE005C-3848-0340-8019-51C577E29C8A}" dt="2025-05-07T15:15:41.024" v="1552" actId="1076"/>
          <ac:picMkLst>
            <pc:docMk/>
            <pc:sldMk cId="1990862630" sldId="285"/>
            <ac:picMk id="4" creationId="{8EB8C16C-D41A-C75D-72BE-E6A701613ACA}"/>
          </ac:picMkLst>
        </pc:picChg>
      </pc:sldChg>
      <pc:sldChg chg="addSp delSp modSp new mod ord">
        <pc:chgData name="Bernabé, C.H. (HG)" userId="180431f1-79d0-418b-a96b-f5e7ef31dcd8" providerId="ADAL" clId="{0CFE005C-3848-0340-8019-51C577E29C8A}" dt="2025-05-07T15:33:37.649" v="1583" actId="20578"/>
        <pc:sldMkLst>
          <pc:docMk/>
          <pc:sldMk cId="3392790794" sldId="286"/>
        </pc:sldMkLst>
        <pc:spChg chg="mod">
          <ac:chgData name="Bernabé, C.H. (HG)" userId="180431f1-79d0-418b-a96b-f5e7ef31dcd8" providerId="ADAL" clId="{0CFE005C-3848-0340-8019-51C577E29C8A}" dt="2025-05-07T12:44:54.075" v="1546" actId="20577"/>
          <ac:spMkLst>
            <pc:docMk/>
            <pc:sldMk cId="3392790794" sldId="286"/>
            <ac:spMk id="2" creationId="{89479BB2-E998-C5F9-D1C1-AC585BD9C574}"/>
          </ac:spMkLst>
        </pc:spChg>
        <pc:picChg chg="add mod">
          <ac:chgData name="Bernabé, C.H. (HG)" userId="180431f1-79d0-418b-a96b-f5e7ef31dcd8" providerId="ADAL" clId="{0CFE005C-3848-0340-8019-51C577E29C8A}" dt="2025-05-07T12:45:18.257" v="1548"/>
          <ac:picMkLst>
            <pc:docMk/>
            <pc:sldMk cId="3392790794" sldId="286"/>
            <ac:picMk id="4" creationId="{9975CCA5-0859-CFD6-2BC9-1DE8E90DE766}"/>
          </ac:picMkLst>
        </pc:picChg>
        <pc:picChg chg="add mod">
          <ac:chgData name="Bernabé, C.H. (HG)" userId="180431f1-79d0-418b-a96b-f5e7ef31dcd8" providerId="ADAL" clId="{0CFE005C-3848-0340-8019-51C577E29C8A}" dt="2025-05-07T12:45:18.257" v="1548"/>
          <ac:picMkLst>
            <pc:docMk/>
            <pc:sldMk cId="3392790794" sldId="286"/>
            <ac:picMk id="5" creationId="{4CFE326F-D865-2E88-91D2-A3B8F1893D8D}"/>
          </ac:picMkLst>
        </pc:picChg>
      </pc:sldChg>
      <pc:sldChg chg="modSp add mod">
        <pc:chgData name="Bernabé, C.H. (HG)" userId="180431f1-79d0-418b-a96b-f5e7ef31dcd8" providerId="ADAL" clId="{0CFE005C-3848-0340-8019-51C577E29C8A}" dt="2025-05-08T15:54:29.682" v="1585" actId="13926"/>
        <pc:sldMkLst>
          <pc:docMk/>
          <pc:sldMk cId="2358081953" sldId="287"/>
        </pc:sldMkLst>
        <pc:spChg chg="mod">
          <ac:chgData name="Bernabé, C.H. (HG)" userId="180431f1-79d0-418b-a96b-f5e7ef31dcd8" providerId="ADAL" clId="{0CFE005C-3848-0340-8019-51C577E29C8A}" dt="2025-05-08T15:54:29.682" v="1585" actId="13926"/>
          <ac:spMkLst>
            <pc:docMk/>
            <pc:sldMk cId="2358081953" sldId="287"/>
            <ac:spMk id="3" creationId="{162B997E-57CD-69AD-1BB2-1E3061BC4751}"/>
          </ac:spMkLst>
        </pc:spChg>
      </pc:sldChg>
      <pc:sldChg chg="modSp new mod">
        <pc:chgData name="Bernabé, C.H. (HG)" userId="180431f1-79d0-418b-a96b-f5e7ef31dcd8" providerId="ADAL" clId="{0CFE005C-3848-0340-8019-51C577E29C8A}" dt="2025-05-10T11:01:40.242" v="1628" actId="20577"/>
        <pc:sldMkLst>
          <pc:docMk/>
          <pc:sldMk cId="585855236" sldId="288"/>
        </pc:sldMkLst>
        <pc:spChg chg="mod">
          <ac:chgData name="Bernabé, C.H. (HG)" userId="180431f1-79d0-418b-a96b-f5e7ef31dcd8" providerId="ADAL" clId="{0CFE005C-3848-0340-8019-51C577E29C8A}" dt="2025-05-10T11:01:40.242" v="1628" actId="20577"/>
          <ac:spMkLst>
            <pc:docMk/>
            <pc:sldMk cId="585855236" sldId="288"/>
            <ac:spMk id="2" creationId="{6398BA54-C4BE-07A5-7F88-8084B1FAD93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178345-CCC5-41F3-9F37-337BF214C1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DAA741-D8AE-4C9A-9319-144AEEB48A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2AEAC-CD5E-4EEE-8236-248831575120}" type="datetimeFigureOut">
              <a:rPr lang="en-GB" smtClean="0"/>
              <a:t>10/05/2025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0A13F-FBA7-43CE-BFFA-C444474100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6B68C-6E88-4E3F-946E-56E92579EB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C1DFE-22A5-4CDF-9B60-3C436AF7A1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33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2287F-A1B3-41AB-9CEF-FE67C7CA5E1A}" type="datetimeFigureOut">
              <a:rPr lang="en-GB" smtClean="0"/>
              <a:t>10/05/2025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3220D-AE7A-444C-82A7-D16C85E31C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07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Joke “study found what we all wanted to hear: exercise is bad for you”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220D-AE7A-444C-82A7-D16C85E31C5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912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220D-AE7A-444C-82A7-D16C85E31C5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474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220D-AE7A-444C-82A7-D16C85E31C5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345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- Create a page in which they can get these links, can be a pdf on surdrive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220D-AE7A-444C-82A7-D16C85E31C5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425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- </a:t>
            </a:r>
            <a:r>
              <a:rPr lang="en-GB" dirty="0"/>
              <a:t>F</a:t>
            </a:r>
            <a:r>
              <a:rPr lang="en-NL" dirty="0"/>
              <a:t>ill in FDP live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220D-AE7A-444C-82A7-D16C85E31C5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713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220D-AE7A-444C-82A7-D16C85E31C5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278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96D3A-8D39-68CA-01CB-8181684AF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C61043-55CA-62A3-A25C-BFCCAB5E5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E8E1A-F2B7-DDF7-8B95-42CACE93F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26E3-A19F-4D12-8A54-541FEB76B207}" type="datetimeFigureOut">
              <a:rPr lang="en-US" smtClean="0"/>
              <a:t>5/10/25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03321-82F8-B1D5-0CA6-6555E6A70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584C5-CECA-340D-7AF2-95BED44FC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0A3A-BDAB-45A7-A244-31C4672B9FEB}" type="slidenum">
              <a:rPr lang="en-US" smtClean="0"/>
              <a:t>‹#›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A3412D2-338A-F57B-F216-2BA0359806F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3" r="85600"/>
          <a:stretch/>
        </p:blipFill>
        <p:spPr bwMode="auto">
          <a:xfrm>
            <a:off x="-1" y="1007858"/>
            <a:ext cx="2038525" cy="585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94240-1232-4E24-BB27-8FF9FCAAD9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74434"/>
            <a:ext cx="2316454" cy="7835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26BF70-374B-4C4B-AE99-2437EB2FA0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5944" y="6176948"/>
            <a:ext cx="3046056" cy="6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3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1807A-4725-7B1C-6A7D-5B6EF5A3C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0E93F-0B1F-9E1D-B287-B7CB16D7D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17691-EB03-F50F-5AC6-963226041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26E3-A19F-4D12-8A54-541FEB76B207}" type="datetimeFigureOut">
              <a:rPr lang="en-US" smtClean="0"/>
              <a:t>5/10/25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2C511-4B7E-3809-B3CE-0D8A56CB5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7F8F5-2D91-52A3-696D-DF728466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0A3A-BDAB-45A7-A244-31C4672B9FE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79DFEAD-65BD-5692-1DC5-6BF57214758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3" r="85600"/>
          <a:stretch/>
        </p:blipFill>
        <p:spPr bwMode="auto">
          <a:xfrm>
            <a:off x="1" y="3967992"/>
            <a:ext cx="1010230" cy="289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9B06AFD-7F36-23AD-D70E-67DDB7656F9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3" r="85600"/>
          <a:stretch/>
        </p:blipFill>
        <p:spPr bwMode="auto">
          <a:xfrm rot="5400000">
            <a:off x="10146789" y="-988197"/>
            <a:ext cx="1057013" cy="303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6DD86A-C851-4D4E-A45B-A909601FE7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74434"/>
            <a:ext cx="2316454" cy="7835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FA2E6C-C77B-47DE-9A67-D20629EC9D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5944" y="6176948"/>
            <a:ext cx="3046056" cy="6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24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10B1D-830F-3BF4-5ECE-774069CD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C1C36-8DC7-40AA-407D-0D1748593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E0B62-82F0-C1C3-7737-69052A73C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26E3-A19F-4D12-8A54-541FEB76B207}" type="datetimeFigureOut">
              <a:rPr lang="en-US" smtClean="0"/>
              <a:t>5/10/25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8E14F-2C8E-6634-01AB-37C4552C9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F6592-C1FF-C717-4153-A78ED3A5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0A3A-BDAB-45A7-A244-31C4672B9FE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1C5F2F2-D440-DB60-8ADD-80E188EC2C2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3" r="85600"/>
          <a:stretch/>
        </p:blipFill>
        <p:spPr bwMode="auto">
          <a:xfrm flipH="1" flipV="1">
            <a:off x="11054176" y="1728131"/>
            <a:ext cx="1137824" cy="326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383ADFA-4197-DF93-EBF0-924D86EFDC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3" r="85600"/>
          <a:stretch/>
        </p:blipFill>
        <p:spPr bwMode="auto">
          <a:xfrm rot="16200000">
            <a:off x="902468" y="5008879"/>
            <a:ext cx="955669" cy="274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B6CCA9-9EFF-4E98-BD8C-4A03C70CC0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73" y="6062759"/>
            <a:ext cx="2316454" cy="7835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21F8E9-BD11-4109-A26F-B9F3419AF5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5944" y="6176948"/>
            <a:ext cx="3046056" cy="6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85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845DC-6AA5-0FE1-A276-B09AA7852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7BB69-9095-FB43-F8BA-09B646AB6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3EBF3-E6B9-772A-CBF0-FB35120D8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9092F-F50E-8692-5849-2D78C843C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26E3-A19F-4D12-8A54-541FEB76B207}" type="datetimeFigureOut">
              <a:rPr lang="en-US" smtClean="0"/>
              <a:t>5/10/25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8AE9F-F373-0F34-68C7-030CA4CEC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76503-67C6-39B4-09C4-1C66778B4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0A3A-BDAB-45A7-A244-31C4672B9FE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7E33A8D-32D9-FD63-AE90-402B0776008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3" r="85600"/>
          <a:stretch/>
        </p:blipFill>
        <p:spPr bwMode="auto">
          <a:xfrm rot="16200000">
            <a:off x="890160" y="5015689"/>
            <a:ext cx="952150" cy="273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013DAC-CD38-46DF-9CEF-8D4623121E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73" y="6062759"/>
            <a:ext cx="2316454" cy="7835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3865E4-EAE3-4F86-9259-8E8F13236F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5944" y="6176948"/>
            <a:ext cx="3046056" cy="6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08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209C1-B2EA-D4CC-E766-245BC44D2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A4E5E-2538-8FF7-DA52-38E13F971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F7E270-56AC-963D-7D9E-E871E8D96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639E5C-83D8-6867-4FA4-F2117F685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AC815A-8D29-23BF-471F-CBF5944F51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D0F40A-8DBA-C7C9-F187-1DEC710F4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26E3-A19F-4D12-8A54-541FEB76B207}" type="datetimeFigureOut">
              <a:rPr lang="en-US" smtClean="0"/>
              <a:t>5/10/25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B60AB1-6C88-C111-F143-D8A7102F9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491F07-5014-3B78-D96C-2DF22AB86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0A3A-BDAB-45A7-A244-31C4672B9FE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2A01656E-6859-7A16-402F-EE8E347091C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3" r="85600"/>
          <a:stretch/>
        </p:blipFill>
        <p:spPr bwMode="auto">
          <a:xfrm flipH="1">
            <a:off x="11046278" y="3716322"/>
            <a:ext cx="1145721" cy="328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6DF3E9-1BFC-46CC-B5CF-56D15C7C62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851" y="6021595"/>
            <a:ext cx="2316454" cy="7835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58159E-035F-4036-9B2F-EFE9FBE0FF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338" y="6176948"/>
            <a:ext cx="3046056" cy="6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47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74F88-6DC5-51A5-AE63-2010EF9B9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FB50D6-95D9-F10E-C615-61044CC03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26E3-A19F-4D12-8A54-541FEB76B207}" type="datetimeFigureOut">
              <a:rPr lang="en-US" smtClean="0"/>
              <a:t>5/10/25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ACEAA-EBCD-1C41-2729-AB5E4BDA3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E04FD-DA31-0773-3B30-E36C4561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0A3A-BDAB-45A7-A244-31C4672B9FE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E853FC6-BFCB-5449-A377-656534BE1F6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3" r="85600"/>
          <a:stretch/>
        </p:blipFill>
        <p:spPr bwMode="auto">
          <a:xfrm rot="16200000">
            <a:off x="1123219" y="4533343"/>
            <a:ext cx="1201437" cy="34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D68A6C2-43FC-CC8E-7474-87E79B32A9B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3" r="85600"/>
          <a:stretch/>
        </p:blipFill>
        <p:spPr bwMode="auto">
          <a:xfrm rot="5400000">
            <a:off x="10195872" y="-925453"/>
            <a:ext cx="989901" cy="284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6E8866-BE7B-4E26-BEF2-BE13CDCFC0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667" y="6074433"/>
            <a:ext cx="2316454" cy="7835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6858AE-560B-4DDF-B006-CE0D8E5595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5944" y="6176948"/>
            <a:ext cx="3046056" cy="6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45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009EB0-91A6-7B4A-7B64-E3B4A663C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26E3-A19F-4D12-8A54-541FEB76B207}" type="datetimeFigureOut">
              <a:rPr lang="en-US" smtClean="0"/>
              <a:t>5/10/25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A03C62-136E-49D9-289A-6C6A94AF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B9E7B-0140-198D-44FF-B012FAD32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0A3A-BDAB-45A7-A244-31C4672B9FE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3582E-608F-1315-A5C6-73E0F908F38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3" r="85600"/>
          <a:stretch/>
        </p:blipFill>
        <p:spPr bwMode="auto">
          <a:xfrm>
            <a:off x="0" y="3842158"/>
            <a:ext cx="1054079" cy="302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0E8548A-F63B-606B-5954-3C4D36A54F0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3" r="85600"/>
          <a:stretch/>
        </p:blipFill>
        <p:spPr bwMode="auto">
          <a:xfrm flipH="1" flipV="1">
            <a:off x="11067686" y="1543574"/>
            <a:ext cx="1124314" cy="322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59A1C1-298B-408A-8218-A82E8B73B0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64567"/>
            <a:ext cx="2316454" cy="783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0660E0-D2B3-447A-A263-D90B8A25F0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5944" y="6176948"/>
            <a:ext cx="3046056" cy="6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74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9B419-5E36-3749-F6AE-591BA9587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F1A42-0F7B-63D8-C625-9F4FFE0F0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DACED2-0E46-C077-711F-199277E2B1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23A13-E55C-4C0B-1C2D-43C92256C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26E3-A19F-4D12-8A54-541FEB76B207}" type="datetimeFigureOut">
              <a:rPr lang="en-US" smtClean="0"/>
              <a:t>5/10/25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251751-008A-2E07-D5C1-F81FDE4C4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DA12B-7D90-9E07-7B29-36FC0486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0A3A-BDAB-45A7-A244-31C4672B9FE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7096A3F-6F21-E8FF-9265-0EF1BDBD877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3" r="85600"/>
          <a:stretch/>
        </p:blipFill>
        <p:spPr bwMode="auto">
          <a:xfrm rot="5400000" flipH="1">
            <a:off x="9933241" y="4518147"/>
            <a:ext cx="1209291" cy="347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A3E655-4DAE-4184-8390-1C4E6D889E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67" y="6074434"/>
            <a:ext cx="2316454" cy="7835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6BBB5C-0C2F-4C08-AC08-3F97893F76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338" y="6176948"/>
            <a:ext cx="3046056" cy="6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11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ACF3D-4E6A-527B-63A7-FA6F64C16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DA6780-39D4-3816-C17B-C575397422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0026C4-01BE-CFB2-27E4-29835FD07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40A4F-4E2D-29BD-A521-8628E8C30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26E3-A19F-4D12-8A54-541FEB76B207}" type="datetimeFigureOut">
              <a:rPr lang="en-US" smtClean="0"/>
              <a:t>5/10/25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A6F837-8C40-E373-F068-F655F2FB1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520CF-D620-061D-10A7-7FCB51066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70A3A-BDAB-45A7-A244-31C4672B9FE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F5E5F31-2B8D-9C94-50C2-EFAD66AA493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3" r="85600"/>
          <a:stretch/>
        </p:blipFill>
        <p:spPr bwMode="auto">
          <a:xfrm rot="5400000">
            <a:off x="9905050" y="-1105000"/>
            <a:ext cx="1181950" cy="339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CE60AC-1FFE-4B0E-8B31-BE935E64E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91" y="-1"/>
            <a:ext cx="2316454" cy="7835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0D3305-F2C5-42BC-8033-6424AA5745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338" y="6176948"/>
            <a:ext cx="3046056" cy="6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7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FB85C-022C-CBAC-81A3-FEC740E69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F5107-257E-B036-0A70-47A198651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59C87-C13A-861A-53D6-3604694EBF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4426E3-A19F-4D12-8A54-541FEB76B207}" type="datetimeFigureOut">
              <a:rPr lang="en-US" smtClean="0"/>
              <a:t>5/10/25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C8696-5477-1CBA-B58E-F04B0C8C5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D2F22-3949-10A1-B739-8C9C97D2C8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E70A3A-BDAB-45A7-A244-31C4672B9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1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op.europa.eu/en/web/eu-vocabularies/concept-scheme/-/resource?uri=http://publications.europa.eu/resource/authority/languag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.europa.eu/en/web/eu-vocabularies/concept-scheme/-/resource?uri=http://publications.europa.eu/resource/authority/file-type" TargetMode="External"/><Relationship Id="rId5" Type="http://schemas.openxmlformats.org/officeDocument/2006/relationships/hyperlink" Target="https://www.ebi.ac.uk/ols4/" TargetMode="External"/><Relationship Id="rId4" Type="http://schemas.openxmlformats.org/officeDocument/2006/relationships/hyperlink" Target="https://op.europa.eu/en/web/eu-vocabularies/concept-scheme/-/resource?uri=http://publications.europa.eu/resource/authority/access-righ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-training.ithanet.e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23FACC7-4F72-4A2E-B0A6-F1BDB9DC8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1147" y="1214438"/>
            <a:ext cx="9649828" cy="2387600"/>
          </a:xfrm>
        </p:spPr>
        <p:txBody>
          <a:bodyPr>
            <a:noAutofit/>
          </a:bodyPr>
          <a:lstStyle/>
          <a:p>
            <a:pPr algn="r"/>
            <a:r>
              <a:rPr lang="en-GB" sz="4800" dirty="0">
                <a:solidFill>
                  <a:srgbClr val="002060"/>
                </a:solidFill>
              </a:rPr>
              <a:t>FAIR practices: </a:t>
            </a:r>
            <a:br>
              <a:rPr lang="en-GB" sz="4800" b="1" dirty="0">
                <a:solidFill>
                  <a:srgbClr val="002060"/>
                </a:solidFill>
              </a:rPr>
            </a:br>
            <a:r>
              <a:rPr lang="en-GB" sz="4800" b="1" dirty="0">
                <a:solidFill>
                  <a:srgbClr val="002060"/>
                </a:solidFill>
              </a:rPr>
              <a:t>Introduction to the FAIR Data Point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B215890-C91F-45E1-87C0-E08A8D194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6975" y="3602038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en-GB" sz="4400" b="1" dirty="0">
                <a:solidFill>
                  <a:srgbClr val="C00000"/>
                </a:solidFill>
              </a:rPr>
              <a:t>César Bernabé</a:t>
            </a:r>
          </a:p>
        </p:txBody>
      </p:sp>
    </p:spTree>
    <p:extLst>
      <p:ext uri="{BB962C8B-B14F-4D97-AF65-F5344CB8AC3E}">
        <p14:creationId xmlns:p14="http://schemas.microsoft.com/office/powerpoint/2010/main" val="744914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4AEE7-8D40-37A8-CC15-880575EEE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3D6F43-ED0A-4F4A-FFEA-005D42D26F88}"/>
              </a:ext>
            </a:extLst>
          </p:cNvPr>
          <p:cNvSpPr/>
          <p:nvPr/>
        </p:nvSpPr>
        <p:spPr>
          <a:xfrm>
            <a:off x="1137633" y="3270428"/>
            <a:ext cx="10515599" cy="265385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6653BB-2300-F59D-B3F6-DB898CAA88E5}"/>
              </a:ext>
            </a:extLst>
          </p:cNvPr>
          <p:cNvSpPr/>
          <p:nvPr/>
        </p:nvSpPr>
        <p:spPr>
          <a:xfrm>
            <a:off x="1137634" y="1690688"/>
            <a:ext cx="4958366" cy="115909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NL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B88479-8770-BE6A-EB75-AD3B47C5A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What is a FAIR Data Point?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86200D8-6B1A-E948-4AF9-EC489C59E314}"/>
              </a:ext>
            </a:extLst>
          </p:cNvPr>
          <p:cNvSpPr/>
          <p:nvPr/>
        </p:nvSpPr>
        <p:spPr>
          <a:xfrm>
            <a:off x="1614153" y="1922508"/>
            <a:ext cx="1803042" cy="7469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(FAIR) Data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88E0C3A-44DC-6993-CDDC-38D33FF55721}"/>
              </a:ext>
            </a:extLst>
          </p:cNvPr>
          <p:cNvSpPr/>
          <p:nvPr/>
        </p:nvSpPr>
        <p:spPr>
          <a:xfrm>
            <a:off x="1614153" y="3644721"/>
            <a:ext cx="1803042" cy="7469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FAIR</a:t>
            </a:r>
            <a:br>
              <a:rPr lang="en-NL" dirty="0"/>
            </a:br>
            <a:r>
              <a:rPr lang="en-NL" dirty="0"/>
              <a:t> Metadata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6B8E9570-8DBB-9B58-D905-B2EA592EE8C2}"/>
              </a:ext>
            </a:extLst>
          </p:cNvPr>
          <p:cNvSpPr/>
          <p:nvPr/>
        </p:nvSpPr>
        <p:spPr>
          <a:xfrm rot="16200000">
            <a:off x="2200142" y="2909352"/>
            <a:ext cx="631064" cy="5119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E3468E-79DE-24E1-634B-AE75334048A5}"/>
              </a:ext>
            </a:extLst>
          </p:cNvPr>
          <p:cNvSpPr txBox="1"/>
          <p:nvPr/>
        </p:nvSpPr>
        <p:spPr>
          <a:xfrm>
            <a:off x="4201196" y="2111329"/>
            <a:ext cx="1110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b="1" dirty="0">
                <a:solidFill>
                  <a:schemeClr val="tx1"/>
                </a:solidFill>
              </a:rPr>
              <a:t>Not FDP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75B44FC9-B40D-B0F8-729E-A07E427CE21C}"/>
              </a:ext>
            </a:extLst>
          </p:cNvPr>
          <p:cNvSpPr/>
          <p:nvPr/>
        </p:nvSpPr>
        <p:spPr>
          <a:xfrm>
            <a:off x="3596425" y="3480852"/>
            <a:ext cx="511936" cy="2240084"/>
          </a:xfrm>
          <a:prstGeom prst="leftBrace">
            <a:avLst>
              <a:gd name="adj1" fmla="val 8333"/>
              <a:gd name="adj2" fmla="val 2585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73BF1DF-5E8F-16FA-2445-57382A95377A}"/>
              </a:ext>
            </a:extLst>
          </p:cNvPr>
          <p:cNvSpPr/>
          <p:nvPr/>
        </p:nvSpPr>
        <p:spPr>
          <a:xfrm>
            <a:off x="4410477" y="3644720"/>
            <a:ext cx="5016858" cy="2076216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L" dirty="0"/>
              <a:t>Catalog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0395DEA-72F0-4977-8403-B64AE51B4638}"/>
              </a:ext>
            </a:extLst>
          </p:cNvPr>
          <p:cNvSpPr/>
          <p:nvPr/>
        </p:nvSpPr>
        <p:spPr>
          <a:xfrm>
            <a:off x="4592390" y="4201027"/>
            <a:ext cx="2147016" cy="45700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L" dirty="0"/>
              <a:t>Datasets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86C51B5-BBC0-1826-22AF-A8313B9B3BD3}"/>
              </a:ext>
            </a:extLst>
          </p:cNvPr>
          <p:cNvSpPr/>
          <p:nvPr/>
        </p:nvSpPr>
        <p:spPr>
          <a:xfrm>
            <a:off x="7041522" y="4201027"/>
            <a:ext cx="2147017" cy="45700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L" dirty="0"/>
              <a:t>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3F7F0E-9118-ED71-6603-260A8F05FF19}"/>
              </a:ext>
            </a:extLst>
          </p:cNvPr>
          <p:cNvSpPr txBox="1"/>
          <p:nvPr/>
        </p:nvSpPr>
        <p:spPr>
          <a:xfrm>
            <a:off x="6572519" y="1557331"/>
            <a:ext cx="50807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/>
              <a:t>A dataset is a single, describable collection of data. </a:t>
            </a:r>
            <a:r>
              <a:rPr lang="en-GB" dirty="0"/>
              <a:t>It includes metadata about what the data contains, how it was collected, who is responsible for it, and under what conditions it can be accessed.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28767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89A30-355C-18D2-4D3C-4C668657C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2B1B1B-694B-AE94-1B8A-FBC3BBFF1A98}"/>
              </a:ext>
            </a:extLst>
          </p:cNvPr>
          <p:cNvSpPr/>
          <p:nvPr/>
        </p:nvSpPr>
        <p:spPr>
          <a:xfrm>
            <a:off x="1137633" y="3270428"/>
            <a:ext cx="10515599" cy="265385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65873A-70C0-A906-C853-34A7D90E4546}"/>
              </a:ext>
            </a:extLst>
          </p:cNvPr>
          <p:cNvSpPr/>
          <p:nvPr/>
        </p:nvSpPr>
        <p:spPr>
          <a:xfrm>
            <a:off x="1137634" y="1690688"/>
            <a:ext cx="4958366" cy="115909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NL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63F3BD-6FD6-3C37-2D86-1164F14E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What is a FAIR Data Point?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A861023-5EE5-75F6-9D0F-C7FA7053274A}"/>
              </a:ext>
            </a:extLst>
          </p:cNvPr>
          <p:cNvSpPr/>
          <p:nvPr/>
        </p:nvSpPr>
        <p:spPr>
          <a:xfrm>
            <a:off x="1614153" y="1922508"/>
            <a:ext cx="1803042" cy="7469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(FAIR) Data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134AD5B-70C7-F948-5FEA-9D3642E95040}"/>
              </a:ext>
            </a:extLst>
          </p:cNvPr>
          <p:cNvSpPr/>
          <p:nvPr/>
        </p:nvSpPr>
        <p:spPr>
          <a:xfrm>
            <a:off x="1614153" y="3644721"/>
            <a:ext cx="1803042" cy="7469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FAIR</a:t>
            </a:r>
            <a:br>
              <a:rPr lang="en-NL" dirty="0"/>
            </a:br>
            <a:r>
              <a:rPr lang="en-NL" dirty="0"/>
              <a:t> Metadata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BF04C4A-0D2F-1A4C-EE67-CBF908284EC5}"/>
              </a:ext>
            </a:extLst>
          </p:cNvPr>
          <p:cNvSpPr/>
          <p:nvPr/>
        </p:nvSpPr>
        <p:spPr>
          <a:xfrm rot="16200000">
            <a:off x="2200142" y="2909352"/>
            <a:ext cx="631064" cy="5119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0C33B6-C869-5A62-EB43-DA5204D85DC5}"/>
              </a:ext>
            </a:extLst>
          </p:cNvPr>
          <p:cNvSpPr txBox="1"/>
          <p:nvPr/>
        </p:nvSpPr>
        <p:spPr>
          <a:xfrm>
            <a:off x="4201196" y="2111329"/>
            <a:ext cx="1110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b="1" dirty="0">
                <a:solidFill>
                  <a:schemeClr val="tx1"/>
                </a:solidFill>
              </a:rPr>
              <a:t>Not FDP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FA2B175D-69F5-D0EA-36E0-104A8F7A6D04}"/>
              </a:ext>
            </a:extLst>
          </p:cNvPr>
          <p:cNvSpPr/>
          <p:nvPr/>
        </p:nvSpPr>
        <p:spPr>
          <a:xfrm>
            <a:off x="3596425" y="3480852"/>
            <a:ext cx="511936" cy="2240084"/>
          </a:xfrm>
          <a:prstGeom prst="leftBrace">
            <a:avLst>
              <a:gd name="adj1" fmla="val 8333"/>
              <a:gd name="adj2" fmla="val 2585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EE92254-2C14-0070-1D0A-5F672DF5BD23}"/>
              </a:ext>
            </a:extLst>
          </p:cNvPr>
          <p:cNvSpPr/>
          <p:nvPr/>
        </p:nvSpPr>
        <p:spPr>
          <a:xfrm>
            <a:off x="4410477" y="3644720"/>
            <a:ext cx="6643890" cy="2076216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L" dirty="0"/>
              <a:t>Catalog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FFA0989-704C-A443-31D7-E006CBA0A6B8}"/>
              </a:ext>
            </a:extLst>
          </p:cNvPr>
          <p:cNvSpPr/>
          <p:nvPr/>
        </p:nvSpPr>
        <p:spPr>
          <a:xfrm>
            <a:off x="4592390" y="4201026"/>
            <a:ext cx="2147016" cy="1311131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L" dirty="0"/>
              <a:t>Datasets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9BA2B32-A924-E6C5-AC0A-1EA118FF216E}"/>
              </a:ext>
            </a:extLst>
          </p:cNvPr>
          <p:cNvSpPr/>
          <p:nvPr/>
        </p:nvSpPr>
        <p:spPr>
          <a:xfrm>
            <a:off x="7041522" y="4201027"/>
            <a:ext cx="3841126" cy="131113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L" dirty="0"/>
              <a:t>Datasets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A5F8335-841E-0D15-1D2F-E6C2B1AB02AA}"/>
              </a:ext>
            </a:extLst>
          </p:cNvPr>
          <p:cNvSpPr/>
          <p:nvPr/>
        </p:nvSpPr>
        <p:spPr>
          <a:xfrm>
            <a:off x="4711788" y="4806937"/>
            <a:ext cx="1855365" cy="45700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L" dirty="0"/>
              <a:t>Distribution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7524D07-8AE4-49BC-3B5B-913793AC7C79}"/>
              </a:ext>
            </a:extLst>
          </p:cNvPr>
          <p:cNvSpPr/>
          <p:nvPr/>
        </p:nvSpPr>
        <p:spPr>
          <a:xfrm>
            <a:off x="7187347" y="4806937"/>
            <a:ext cx="1614959" cy="45700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L" dirty="0"/>
              <a:t>Distribution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4C5E3D-CD1E-5202-86C3-32CBBF55EDC5}"/>
              </a:ext>
            </a:extLst>
          </p:cNvPr>
          <p:cNvSpPr/>
          <p:nvPr/>
        </p:nvSpPr>
        <p:spPr>
          <a:xfrm>
            <a:off x="9113142" y="4806937"/>
            <a:ext cx="1614959" cy="45700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L" dirty="0"/>
              <a:t>Distribution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03CEDD-B274-3CB9-1FDE-EEC15D9B5F32}"/>
              </a:ext>
            </a:extLst>
          </p:cNvPr>
          <p:cNvSpPr txBox="1"/>
          <p:nvPr/>
        </p:nvSpPr>
        <p:spPr>
          <a:xfrm>
            <a:off x="6572519" y="1793996"/>
            <a:ext cx="50807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/>
              <a:t>A distribution describes how a dataset is made available. </a:t>
            </a:r>
            <a:r>
              <a:rPr lang="en-GB" dirty="0"/>
              <a:t>It includes technical details such as the file format (e.g., CSV, RDF), access URL.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57120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FDCF5-E579-D740-B8D5-B34E8A0DF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Example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6CC186-8020-659F-01EA-D1F300D70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NL" dirty="0"/>
              <a:t>Cohort</a:t>
            </a:r>
          </a:p>
          <a:p>
            <a:r>
              <a:rPr lang="en-NL" dirty="0"/>
              <a:t>Exercise measurements</a:t>
            </a:r>
          </a:p>
          <a:p>
            <a:r>
              <a:rPr lang="en-NL" dirty="0"/>
              <a:t>Sleep measurements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EAF48C0-73B3-5EAE-84DD-10DC4F1E1560}"/>
              </a:ext>
            </a:extLst>
          </p:cNvPr>
          <p:cNvSpPr/>
          <p:nvPr/>
        </p:nvSpPr>
        <p:spPr>
          <a:xfrm>
            <a:off x="968030" y="3658167"/>
            <a:ext cx="9614806" cy="2076216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L" dirty="0"/>
              <a:t>Catalog: “</a:t>
            </a:r>
            <a:r>
              <a:rPr lang="en-GB" dirty="0"/>
              <a:t>Study - Impact of physical activity on the quality of sleep</a:t>
            </a:r>
            <a:r>
              <a:rPr lang="en-NL" dirty="0"/>
              <a:t>”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D08CCAA-6C4A-E0C8-3D77-3F14EF473026}"/>
              </a:ext>
            </a:extLst>
          </p:cNvPr>
          <p:cNvSpPr/>
          <p:nvPr/>
        </p:nvSpPr>
        <p:spPr>
          <a:xfrm>
            <a:off x="1149941" y="4214473"/>
            <a:ext cx="4034793" cy="1311131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L" dirty="0"/>
              <a:t>Dataset: Exercise measurements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CF308B7-264D-FD06-6C25-1DD87F647062}"/>
              </a:ext>
            </a:extLst>
          </p:cNvPr>
          <p:cNvSpPr/>
          <p:nvPr/>
        </p:nvSpPr>
        <p:spPr>
          <a:xfrm>
            <a:off x="9057321" y="4220611"/>
            <a:ext cx="1309101" cy="131113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L" dirty="0"/>
              <a:t>Dataset: Cohort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13512D2-B831-8F8B-B7DB-F23EFD654B61}"/>
              </a:ext>
            </a:extLst>
          </p:cNvPr>
          <p:cNvSpPr/>
          <p:nvPr/>
        </p:nvSpPr>
        <p:spPr>
          <a:xfrm>
            <a:off x="1269341" y="4820384"/>
            <a:ext cx="1446965" cy="45700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L" dirty="0"/>
              <a:t>Distr: FHIR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A6F8F5F-DB6D-C123-9C01-5F43DCAACBE6}"/>
              </a:ext>
            </a:extLst>
          </p:cNvPr>
          <p:cNvSpPr/>
          <p:nvPr/>
        </p:nvSpPr>
        <p:spPr>
          <a:xfrm>
            <a:off x="5383157" y="4214474"/>
            <a:ext cx="3491902" cy="131113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L" dirty="0"/>
              <a:t>Dataset: Sleep measurements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6ED3745-5B46-8F16-935A-AE1DBBF9D11C}"/>
              </a:ext>
            </a:extLst>
          </p:cNvPr>
          <p:cNvSpPr/>
          <p:nvPr/>
        </p:nvSpPr>
        <p:spPr>
          <a:xfrm>
            <a:off x="2914728" y="4795493"/>
            <a:ext cx="1446965" cy="45700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L" dirty="0"/>
              <a:t>Distr: RDF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4A2B8F3-5E21-7D6C-8D2F-DCC1C569E081}"/>
              </a:ext>
            </a:extLst>
          </p:cNvPr>
          <p:cNvSpPr/>
          <p:nvPr/>
        </p:nvSpPr>
        <p:spPr>
          <a:xfrm>
            <a:off x="5565419" y="4820384"/>
            <a:ext cx="1446965" cy="45700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L" dirty="0"/>
              <a:t>Distr: RDF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C4B18D-387B-9B91-F20B-161D0CEE1E02}"/>
              </a:ext>
            </a:extLst>
          </p:cNvPr>
          <p:cNvSpPr txBox="1"/>
          <p:nvPr/>
        </p:nvSpPr>
        <p:spPr>
          <a:xfrm>
            <a:off x="9057321" y="4879273"/>
            <a:ext cx="8823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3600" dirty="0"/>
              <a:t>🔒</a:t>
            </a:r>
          </a:p>
        </p:txBody>
      </p:sp>
    </p:spTree>
    <p:extLst>
      <p:ext uri="{BB962C8B-B14F-4D97-AF65-F5344CB8AC3E}">
        <p14:creationId xmlns:p14="http://schemas.microsoft.com/office/powerpoint/2010/main" val="2615233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F1AF3-C51D-3502-2DB6-21FE18D8B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943580-045D-0129-A083-96F2C92BA676}"/>
              </a:ext>
            </a:extLst>
          </p:cNvPr>
          <p:cNvSpPr/>
          <p:nvPr/>
        </p:nvSpPr>
        <p:spPr>
          <a:xfrm>
            <a:off x="1137633" y="3270428"/>
            <a:ext cx="10515599" cy="265385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13179D-3869-E9AE-34F1-786A4A56C88F}"/>
              </a:ext>
            </a:extLst>
          </p:cNvPr>
          <p:cNvSpPr/>
          <p:nvPr/>
        </p:nvSpPr>
        <p:spPr>
          <a:xfrm>
            <a:off x="1137634" y="1690688"/>
            <a:ext cx="4958366" cy="115909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NL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6E921D-8118-6964-A6C8-FEC4F2120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What is a FAIR Data Point?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AF29AEA-A1C8-DEC2-1055-C16F949E7639}"/>
              </a:ext>
            </a:extLst>
          </p:cNvPr>
          <p:cNvSpPr/>
          <p:nvPr/>
        </p:nvSpPr>
        <p:spPr>
          <a:xfrm>
            <a:off x="1614153" y="1922508"/>
            <a:ext cx="1803042" cy="7469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(FAIR) Data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52DF848-F4A7-15D7-2CC2-1B105A0B0658}"/>
              </a:ext>
            </a:extLst>
          </p:cNvPr>
          <p:cNvSpPr/>
          <p:nvPr/>
        </p:nvSpPr>
        <p:spPr>
          <a:xfrm>
            <a:off x="1614153" y="3644721"/>
            <a:ext cx="1803042" cy="7469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FAIR</a:t>
            </a:r>
            <a:br>
              <a:rPr lang="en-NL" dirty="0"/>
            </a:br>
            <a:r>
              <a:rPr lang="en-NL" dirty="0"/>
              <a:t> Metadata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5D67FCD1-40C0-4458-7A48-04BFDC44286A}"/>
              </a:ext>
            </a:extLst>
          </p:cNvPr>
          <p:cNvSpPr/>
          <p:nvPr/>
        </p:nvSpPr>
        <p:spPr>
          <a:xfrm rot="16200000">
            <a:off x="2200142" y="2909352"/>
            <a:ext cx="631064" cy="5119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3E25A3-ACF6-FE22-F2AF-469634FFF74F}"/>
              </a:ext>
            </a:extLst>
          </p:cNvPr>
          <p:cNvSpPr txBox="1"/>
          <p:nvPr/>
        </p:nvSpPr>
        <p:spPr>
          <a:xfrm>
            <a:off x="4201196" y="2111329"/>
            <a:ext cx="1110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b="1" dirty="0">
                <a:solidFill>
                  <a:schemeClr val="tx1"/>
                </a:solidFill>
              </a:rPr>
              <a:t>Not FDP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B7411BF-3C27-CBD1-6893-9944A8ADF6F2}"/>
              </a:ext>
            </a:extLst>
          </p:cNvPr>
          <p:cNvSpPr/>
          <p:nvPr/>
        </p:nvSpPr>
        <p:spPr>
          <a:xfrm>
            <a:off x="1614153" y="4597355"/>
            <a:ext cx="1803042" cy="46323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Validation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622402DD-EDD1-616D-56F7-7376C08D1239}"/>
              </a:ext>
            </a:extLst>
          </p:cNvPr>
          <p:cNvSpPr/>
          <p:nvPr/>
        </p:nvSpPr>
        <p:spPr>
          <a:xfrm>
            <a:off x="3596425" y="3480852"/>
            <a:ext cx="511936" cy="2240084"/>
          </a:xfrm>
          <a:prstGeom prst="leftBrace">
            <a:avLst>
              <a:gd name="adj1" fmla="val 8333"/>
              <a:gd name="adj2" fmla="val 5977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95F571-26E1-EAB4-7232-4165A4B2B862}"/>
              </a:ext>
            </a:extLst>
          </p:cNvPr>
          <p:cNvSpPr/>
          <p:nvPr/>
        </p:nvSpPr>
        <p:spPr>
          <a:xfrm>
            <a:off x="4112117" y="4460232"/>
            <a:ext cx="2455036" cy="758596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L" dirty="0"/>
              <a:t>Input metadata validated via Shex</a:t>
            </a:r>
          </a:p>
        </p:txBody>
      </p:sp>
    </p:spTree>
    <p:extLst>
      <p:ext uri="{BB962C8B-B14F-4D97-AF65-F5344CB8AC3E}">
        <p14:creationId xmlns:p14="http://schemas.microsoft.com/office/powerpoint/2010/main" val="873660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9E82F-1412-C36F-6B97-A3F577F31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79DCE7B-5AA8-D527-6E58-8D2DEF43A045}"/>
              </a:ext>
            </a:extLst>
          </p:cNvPr>
          <p:cNvSpPr/>
          <p:nvPr/>
        </p:nvSpPr>
        <p:spPr>
          <a:xfrm>
            <a:off x="1137633" y="3270428"/>
            <a:ext cx="10515599" cy="265385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631EE5-C226-8C84-521F-41FE05CBDA7E}"/>
              </a:ext>
            </a:extLst>
          </p:cNvPr>
          <p:cNvSpPr/>
          <p:nvPr/>
        </p:nvSpPr>
        <p:spPr>
          <a:xfrm>
            <a:off x="1137634" y="1690688"/>
            <a:ext cx="4958366" cy="115909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NL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F04159-F7B7-90F9-9B59-AADAA162C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What is a FAIR Data Point?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88A75BA-CD06-0EE4-2EA6-7DF231650C9E}"/>
              </a:ext>
            </a:extLst>
          </p:cNvPr>
          <p:cNvSpPr/>
          <p:nvPr/>
        </p:nvSpPr>
        <p:spPr>
          <a:xfrm>
            <a:off x="1614153" y="1922508"/>
            <a:ext cx="1803042" cy="7469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(FAIR) Data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8F21D99-4C71-27A3-82BE-267D4C38AE4B}"/>
              </a:ext>
            </a:extLst>
          </p:cNvPr>
          <p:cNvSpPr/>
          <p:nvPr/>
        </p:nvSpPr>
        <p:spPr>
          <a:xfrm>
            <a:off x="1614153" y="3644721"/>
            <a:ext cx="1803042" cy="7469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FAIR</a:t>
            </a:r>
            <a:br>
              <a:rPr lang="en-NL" dirty="0"/>
            </a:br>
            <a:r>
              <a:rPr lang="en-NL" dirty="0"/>
              <a:t> Metadata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F022F57-CF89-A343-DAFB-F7FB6ED05596}"/>
              </a:ext>
            </a:extLst>
          </p:cNvPr>
          <p:cNvSpPr/>
          <p:nvPr/>
        </p:nvSpPr>
        <p:spPr>
          <a:xfrm rot="16200000">
            <a:off x="2200142" y="2909352"/>
            <a:ext cx="631064" cy="5119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3233A3-F3EF-CE2B-0471-F2A9A426BA8A}"/>
              </a:ext>
            </a:extLst>
          </p:cNvPr>
          <p:cNvSpPr txBox="1"/>
          <p:nvPr/>
        </p:nvSpPr>
        <p:spPr>
          <a:xfrm>
            <a:off x="4201196" y="2111329"/>
            <a:ext cx="1110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b="1" dirty="0">
                <a:solidFill>
                  <a:schemeClr val="tx1"/>
                </a:solidFill>
              </a:rPr>
              <a:t>Not FDP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026D3C5-167D-A743-8874-A986080BC47A}"/>
              </a:ext>
            </a:extLst>
          </p:cNvPr>
          <p:cNvSpPr/>
          <p:nvPr/>
        </p:nvSpPr>
        <p:spPr>
          <a:xfrm>
            <a:off x="1614153" y="4597355"/>
            <a:ext cx="1803042" cy="46323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Validation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BE3E5DF-8159-06EB-44AA-8AA7E8C6484F}"/>
              </a:ext>
            </a:extLst>
          </p:cNvPr>
          <p:cNvSpPr/>
          <p:nvPr/>
        </p:nvSpPr>
        <p:spPr>
          <a:xfrm>
            <a:off x="1614154" y="5263937"/>
            <a:ext cx="1803042" cy="4569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Management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4DB916AD-7912-19CD-ADA5-CF584A383852}"/>
              </a:ext>
            </a:extLst>
          </p:cNvPr>
          <p:cNvSpPr/>
          <p:nvPr/>
        </p:nvSpPr>
        <p:spPr>
          <a:xfrm>
            <a:off x="3596425" y="3480852"/>
            <a:ext cx="511936" cy="2240084"/>
          </a:xfrm>
          <a:prstGeom prst="leftBrace">
            <a:avLst>
              <a:gd name="adj1" fmla="val 8333"/>
              <a:gd name="adj2" fmla="val 8909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ADE8F05-EF41-AB60-B296-0E5CA4A942C0}"/>
              </a:ext>
            </a:extLst>
          </p:cNvPr>
          <p:cNvSpPr/>
          <p:nvPr/>
        </p:nvSpPr>
        <p:spPr>
          <a:xfrm>
            <a:off x="4201196" y="3633100"/>
            <a:ext cx="3642038" cy="1994968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L" dirty="0"/>
              <a:t>Metadata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Metadata can be created, updated, and deleted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Metadata model (e.g. accepted fields) can be changed (including validation)</a:t>
            </a:r>
          </a:p>
        </p:txBody>
      </p:sp>
    </p:spTree>
    <p:extLst>
      <p:ext uri="{BB962C8B-B14F-4D97-AF65-F5344CB8AC3E}">
        <p14:creationId xmlns:p14="http://schemas.microsoft.com/office/powerpoint/2010/main" val="1741848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FA0B1-5E99-609E-05C9-592C5878E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223AD77-1AFA-0075-41FB-440815C522E0}"/>
              </a:ext>
            </a:extLst>
          </p:cNvPr>
          <p:cNvSpPr/>
          <p:nvPr/>
        </p:nvSpPr>
        <p:spPr>
          <a:xfrm>
            <a:off x="1137633" y="3270428"/>
            <a:ext cx="10515599" cy="265385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14DCA5-DBD5-794F-45CC-E301A93F1830}"/>
              </a:ext>
            </a:extLst>
          </p:cNvPr>
          <p:cNvSpPr/>
          <p:nvPr/>
        </p:nvSpPr>
        <p:spPr>
          <a:xfrm>
            <a:off x="1137634" y="1690688"/>
            <a:ext cx="4958366" cy="115909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NL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FC1641-45C9-EB1F-1AF7-BF78FF16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What is a FAIR Data Point?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6354ACD-7208-B60D-B8E3-D401BA9EC002}"/>
              </a:ext>
            </a:extLst>
          </p:cNvPr>
          <p:cNvSpPr/>
          <p:nvPr/>
        </p:nvSpPr>
        <p:spPr>
          <a:xfrm>
            <a:off x="1614153" y="1922508"/>
            <a:ext cx="1803042" cy="7469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(FAIR) Data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2B7A5DF-379C-3F0A-B527-FF4A44755E4F}"/>
              </a:ext>
            </a:extLst>
          </p:cNvPr>
          <p:cNvSpPr/>
          <p:nvPr/>
        </p:nvSpPr>
        <p:spPr>
          <a:xfrm>
            <a:off x="1614153" y="3644721"/>
            <a:ext cx="1803042" cy="7469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FAIR</a:t>
            </a:r>
            <a:br>
              <a:rPr lang="en-NL" dirty="0"/>
            </a:br>
            <a:r>
              <a:rPr lang="en-NL" dirty="0"/>
              <a:t> Metadata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142C8A36-12C2-0585-432D-2F895935647B}"/>
              </a:ext>
            </a:extLst>
          </p:cNvPr>
          <p:cNvSpPr/>
          <p:nvPr/>
        </p:nvSpPr>
        <p:spPr>
          <a:xfrm rot="16200000">
            <a:off x="2200142" y="2909352"/>
            <a:ext cx="631064" cy="5119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5C8514-1F15-1762-6EDC-6DF474DFED53}"/>
              </a:ext>
            </a:extLst>
          </p:cNvPr>
          <p:cNvSpPr txBox="1"/>
          <p:nvPr/>
        </p:nvSpPr>
        <p:spPr>
          <a:xfrm>
            <a:off x="4201196" y="2111329"/>
            <a:ext cx="1110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b="1" dirty="0">
                <a:solidFill>
                  <a:schemeClr val="tx1"/>
                </a:solidFill>
              </a:rPr>
              <a:t>Not FDP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F15ABA4-A9B7-2D0E-B3A5-C995F5D471FA}"/>
              </a:ext>
            </a:extLst>
          </p:cNvPr>
          <p:cNvSpPr/>
          <p:nvPr/>
        </p:nvSpPr>
        <p:spPr>
          <a:xfrm>
            <a:off x="1614153" y="4597355"/>
            <a:ext cx="1803042" cy="46323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Validation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2ECBD1A-0672-69C5-A7EA-07904C9B8853}"/>
              </a:ext>
            </a:extLst>
          </p:cNvPr>
          <p:cNvSpPr/>
          <p:nvPr/>
        </p:nvSpPr>
        <p:spPr>
          <a:xfrm>
            <a:off x="1614154" y="5263937"/>
            <a:ext cx="1803042" cy="4569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Management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BF13A2B0-EE6E-1D8B-2562-AA4D6F42D9D0}"/>
              </a:ext>
            </a:extLst>
          </p:cNvPr>
          <p:cNvSpPr/>
          <p:nvPr/>
        </p:nvSpPr>
        <p:spPr>
          <a:xfrm>
            <a:off x="3596425" y="3480852"/>
            <a:ext cx="511936" cy="2240084"/>
          </a:xfrm>
          <a:prstGeom prst="leftBrace">
            <a:avLst>
              <a:gd name="adj1" fmla="val 8333"/>
              <a:gd name="adj2" fmla="val 8909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E6DD18C-68CC-242D-CAB9-AFFD77D9B357}"/>
              </a:ext>
            </a:extLst>
          </p:cNvPr>
          <p:cNvSpPr/>
          <p:nvPr/>
        </p:nvSpPr>
        <p:spPr>
          <a:xfrm>
            <a:off x="8083641" y="3650129"/>
            <a:ext cx="3406517" cy="1994968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L" dirty="0"/>
              <a:t>Users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List of authorised users and administrators that can control and edit metadata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L" dirty="0"/>
              <a:t>User: limited permissions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4E43568-00B5-566D-8F9D-372F024DB19C}"/>
              </a:ext>
            </a:extLst>
          </p:cNvPr>
          <p:cNvSpPr/>
          <p:nvPr/>
        </p:nvSpPr>
        <p:spPr>
          <a:xfrm>
            <a:off x="4201196" y="3633100"/>
            <a:ext cx="3642038" cy="1994968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L" dirty="0"/>
              <a:t>Metadata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Metadata can be created, updated, and deleted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Metadata model (e.g. accepted fields) can be changed (including validation)</a:t>
            </a:r>
          </a:p>
        </p:txBody>
      </p:sp>
    </p:spTree>
    <p:extLst>
      <p:ext uri="{BB962C8B-B14F-4D97-AF65-F5344CB8AC3E}">
        <p14:creationId xmlns:p14="http://schemas.microsoft.com/office/powerpoint/2010/main" val="4274955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0CF1E-9C82-52A4-F527-0707ECEF7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DF9A31-A7CF-8A6C-639C-DA1B8408F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414" y="1152154"/>
            <a:ext cx="1572353" cy="2867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73F8C3-EE2E-0E99-A4F2-599B72D34F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858"/>
          <a:stretch/>
        </p:blipFill>
        <p:spPr>
          <a:xfrm>
            <a:off x="6606861" y="3480852"/>
            <a:ext cx="2389221" cy="26538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F6417DE-C703-4A1B-7CCE-3B35D8E5A5BF}"/>
              </a:ext>
            </a:extLst>
          </p:cNvPr>
          <p:cNvSpPr/>
          <p:nvPr/>
        </p:nvSpPr>
        <p:spPr>
          <a:xfrm>
            <a:off x="1137633" y="3270428"/>
            <a:ext cx="4958367" cy="265385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5CBA38-FEDF-A828-BFE3-4907228291A1}"/>
              </a:ext>
            </a:extLst>
          </p:cNvPr>
          <p:cNvSpPr/>
          <p:nvPr/>
        </p:nvSpPr>
        <p:spPr>
          <a:xfrm>
            <a:off x="1137634" y="1690688"/>
            <a:ext cx="4958366" cy="115909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NL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1660EA-D564-AD80-B461-4FC52067C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What is a FAIR Data Point?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4B9FE32-9D29-A4D0-F03C-258BED3C1289}"/>
              </a:ext>
            </a:extLst>
          </p:cNvPr>
          <p:cNvSpPr/>
          <p:nvPr/>
        </p:nvSpPr>
        <p:spPr>
          <a:xfrm>
            <a:off x="1614153" y="1922508"/>
            <a:ext cx="1803042" cy="7469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(FAIR) Data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44C1E78-5C49-1559-F3B6-ABCC21627F39}"/>
              </a:ext>
            </a:extLst>
          </p:cNvPr>
          <p:cNvSpPr/>
          <p:nvPr/>
        </p:nvSpPr>
        <p:spPr>
          <a:xfrm>
            <a:off x="1614153" y="3644721"/>
            <a:ext cx="1803042" cy="7469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FAIR</a:t>
            </a:r>
            <a:br>
              <a:rPr lang="en-NL" dirty="0"/>
            </a:br>
            <a:r>
              <a:rPr lang="en-NL" dirty="0"/>
              <a:t> Metadata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88B8C17-13BF-D9F0-FA0E-88B4A66A9ABD}"/>
              </a:ext>
            </a:extLst>
          </p:cNvPr>
          <p:cNvSpPr/>
          <p:nvPr/>
        </p:nvSpPr>
        <p:spPr>
          <a:xfrm rot="16200000">
            <a:off x="2200142" y="2909352"/>
            <a:ext cx="631064" cy="5119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CB9800-9DD8-FC46-3F9B-0912FA24AE6E}"/>
              </a:ext>
            </a:extLst>
          </p:cNvPr>
          <p:cNvSpPr txBox="1"/>
          <p:nvPr/>
        </p:nvSpPr>
        <p:spPr>
          <a:xfrm>
            <a:off x="4201196" y="2111329"/>
            <a:ext cx="1110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b="1" dirty="0">
                <a:solidFill>
                  <a:schemeClr val="tx1"/>
                </a:solidFill>
              </a:rPr>
              <a:t>Not FDP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B73ABBD-0806-C90E-EEAC-2674A9DB2634}"/>
              </a:ext>
            </a:extLst>
          </p:cNvPr>
          <p:cNvSpPr/>
          <p:nvPr/>
        </p:nvSpPr>
        <p:spPr>
          <a:xfrm>
            <a:off x="5486400" y="3686913"/>
            <a:ext cx="1219200" cy="20340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Interface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060CF03-97BE-E3D0-54D5-C7A5E1C8960C}"/>
              </a:ext>
            </a:extLst>
          </p:cNvPr>
          <p:cNvSpPr/>
          <p:nvPr/>
        </p:nvSpPr>
        <p:spPr>
          <a:xfrm>
            <a:off x="1614153" y="4597355"/>
            <a:ext cx="1803042" cy="95494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FAIR</a:t>
            </a:r>
            <a:br>
              <a:rPr lang="en-NL" dirty="0"/>
            </a:br>
            <a:r>
              <a:rPr lang="en-NL" dirty="0"/>
              <a:t> Metadata about the FDP</a:t>
            </a:r>
          </a:p>
        </p:txBody>
      </p:sp>
      <p:sp>
        <p:nvSpPr>
          <p:cNvPr id="8" name="Striped Right Arrow 7">
            <a:extLst>
              <a:ext uri="{FF2B5EF4-FFF2-40B4-BE49-F238E27FC236}">
                <a16:creationId xmlns:a16="http://schemas.microsoft.com/office/drawing/2014/main" id="{F94A5E18-1FDA-B8D3-2B40-B19851C14F6F}"/>
              </a:ext>
            </a:extLst>
          </p:cNvPr>
          <p:cNvSpPr/>
          <p:nvPr/>
        </p:nvSpPr>
        <p:spPr>
          <a:xfrm>
            <a:off x="3928056" y="4391696"/>
            <a:ext cx="1197736" cy="605307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5FCDD3-9322-122D-7098-4203169E5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6719" y="2735641"/>
            <a:ext cx="1572353" cy="2261362"/>
          </a:xfrm>
          <a:prstGeom prst="rect">
            <a:avLst/>
          </a:prstGeom>
        </p:spPr>
      </p:pic>
      <p:pic>
        <p:nvPicPr>
          <p:cNvPr id="15" name="Picture 1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EBF3D66-B909-1D38-5CE3-69045829F3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523" y="3866615"/>
            <a:ext cx="939800" cy="939800"/>
          </a:xfrm>
          <a:prstGeom prst="rect">
            <a:avLst/>
          </a:prstGeom>
        </p:spPr>
      </p:pic>
      <p:pic>
        <p:nvPicPr>
          <p:cNvPr id="17" name="Picture 1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F3BC737-F2E3-80BE-39B3-49BFEA4B0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75430" flipV="1">
            <a:off x="9127585" y="4149075"/>
            <a:ext cx="1287733" cy="133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98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28C4-416E-6D5D-E844-99FF7F6B4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FDP Metadata Model (DCAT Based)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FD905-5F02-0648-E0BD-D79445D15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62609"/>
            <a:ext cx="7772400" cy="523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61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8BA54-C4BE-07A5-7F88-8084B1FAD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EJP RD Metadata Model (DCAT Based)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21432-037C-6796-B181-A885861D9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85855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ompany&#10;&#10;AI-generated content may be incorrect.">
            <a:extLst>
              <a:ext uri="{FF2B5EF4-FFF2-40B4-BE49-F238E27FC236}">
                <a16:creationId xmlns:a16="http://schemas.microsoft.com/office/drawing/2014/main" id="{7BBD6206-D29D-1986-7639-9EF32F282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81" y="0"/>
            <a:ext cx="5213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06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80766-CB65-D3CA-69BB-E7F334F98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46458" cy="1325563"/>
          </a:xfrm>
        </p:spPr>
        <p:txBody>
          <a:bodyPr anchor="ctr">
            <a:normAutofit/>
          </a:bodyPr>
          <a:lstStyle/>
          <a:p>
            <a:r>
              <a:rPr lang="en-NL" dirty="0"/>
              <a:t>Example: how </a:t>
            </a:r>
            <a:r>
              <a:rPr lang="en-GB" dirty="0"/>
              <a:t>physical activity </a:t>
            </a:r>
            <a:r>
              <a:rPr lang="en-NL" dirty="0"/>
              <a:t>affects sleep quality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0F5C6-ECA3-4F85-7C8E-A0C5F330B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793" y="1690688"/>
            <a:ext cx="7396413" cy="415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27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AE962-EA6B-835B-7E2E-9BE9EA328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ompany&#10;&#10;AI-generated content may be incorrect.">
            <a:extLst>
              <a:ext uri="{FF2B5EF4-FFF2-40B4-BE49-F238E27FC236}">
                <a16:creationId xmlns:a16="http://schemas.microsoft.com/office/drawing/2014/main" id="{EBBCACD6-41F2-B893-72E5-638F4C527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81" y="0"/>
            <a:ext cx="8423170" cy="11081084"/>
          </a:xfrm>
          <a:prstGeom prst="rect">
            <a:avLst/>
          </a:prstGeom>
        </p:spPr>
      </p:pic>
      <p:pic>
        <p:nvPicPr>
          <p:cNvPr id="2" name="Picture 1" descr="A diagram of a company&#10;&#10;AI-generated content may be incorrect.">
            <a:extLst>
              <a:ext uri="{FF2B5EF4-FFF2-40B4-BE49-F238E27FC236}">
                <a16:creationId xmlns:a16="http://schemas.microsoft.com/office/drawing/2014/main" id="{35A23FFF-297F-FB8B-4F46-98F50D1B3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9056" b="60261"/>
          <a:stretch/>
        </p:blipFill>
        <p:spPr>
          <a:xfrm>
            <a:off x="3489481" y="1"/>
            <a:ext cx="2606519" cy="440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67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6DAF0-5C1F-603D-B5F1-405E4625A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ompany&#10;&#10;AI-generated content may be incorrect.">
            <a:extLst>
              <a:ext uri="{FF2B5EF4-FFF2-40B4-BE49-F238E27FC236}">
                <a16:creationId xmlns:a16="http://schemas.microsoft.com/office/drawing/2014/main" id="{75A83E43-66E4-7F16-1A26-016F3AF00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81" y="0"/>
            <a:ext cx="8423170" cy="11081084"/>
          </a:xfrm>
          <a:prstGeom prst="rect">
            <a:avLst/>
          </a:prstGeom>
        </p:spPr>
      </p:pic>
      <p:pic>
        <p:nvPicPr>
          <p:cNvPr id="2" name="Picture 1" descr="A diagram of a company&#10;&#10;AI-generated content may be incorrect.">
            <a:extLst>
              <a:ext uri="{FF2B5EF4-FFF2-40B4-BE49-F238E27FC236}">
                <a16:creationId xmlns:a16="http://schemas.microsoft.com/office/drawing/2014/main" id="{CE623C1A-1A5B-3ADA-B8BD-A56628536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7" t="-1" r="1" b="52878"/>
          <a:stretch/>
        </p:blipFill>
        <p:spPr>
          <a:xfrm>
            <a:off x="9216189" y="1"/>
            <a:ext cx="2696462" cy="522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68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5086E-406E-547A-E975-D35BE0881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ompany&#10;&#10;AI-generated content may be incorrect.">
            <a:extLst>
              <a:ext uri="{FF2B5EF4-FFF2-40B4-BE49-F238E27FC236}">
                <a16:creationId xmlns:a16="http://schemas.microsoft.com/office/drawing/2014/main" id="{53E8B878-3002-8E08-4B7B-238247B81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029" y="-5540542"/>
            <a:ext cx="8423170" cy="11081084"/>
          </a:xfrm>
          <a:prstGeom prst="rect">
            <a:avLst/>
          </a:prstGeom>
        </p:spPr>
      </p:pic>
      <p:pic>
        <p:nvPicPr>
          <p:cNvPr id="2" name="Picture 1" descr="A diagram of a company&#10;&#10;AI-generated content may be incorrect.">
            <a:extLst>
              <a:ext uri="{FF2B5EF4-FFF2-40B4-BE49-F238E27FC236}">
                <a16:creationId xmlns:a16="http://schemas.microsoft.com/office/drawing/2014/main" id="{5E3ECFB7-1375-68D9-56F8-2E2C67D7F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7" t="54289" r="1" b="760"/>
          <a:stretch/>
        </p:blipFill>
        <p:spPr>
          <a:xfrm>
            <a:off x="7519737" y="475247"/>
            <a:ext cx="2696462" cy="498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83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62CA4-2CFA-EA5B-6AEF-5CA5115FC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ompany&#10;&#10;AI-generated content may be incorrect.">
            <a:extLst>
              <a:ext uri="{FF2B5EF4-FFF2-40B4-BE49-F238E27FC236}">
                <a16:creationId xmlns:a16="http://schemas.microsoft.com/office/drawing/2014/main" id="{994A3A70-4AEE-8E5B-4363-5A9DB1992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029" y="-5540542"/>
            <a:ext cx="8423170" cy="11081084"/>
          </a:xfrm>
          <a:prstGeom prst="rect">
            <a:avLst/>
          </a:prstGeom>
        </p:spPr>
      </p:pic>
      <p:pic>
        <p:nvPicPr>
          <p:cNvPr id="2" name="Picture 1" descr="A diagram of a company&#10;&#10;AI-generated content may be incorrect.">
            <a:extLst>
              <a:ext uri="{FF2B5EF4-FFF2-40B4-BE49-F238E27FC236}">
                <a16:creationId xmlns:a16="http://schemas.microsoft.com/office/drawing/2014/main" id="{B0357DC7-16F0-DE18-BA17-B25FCD088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9" r="32155" b="760"/>
          <a:stretch/>
        </p:blipFill>
        <p:spPr>
          <a:xfrm>
            <a:off x="1793029" y="475247"/>
            <a:ext cx="5714676" cy="498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01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79BB2-E998-C5F9-D1C1-AC585BD9C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Quiz time!</a:t>
            </a:r>
          </a:p>
        </p:txBody>
      </p:sp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975CCA5-0859-CFD6-2BC9-1DE8E90DE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29" y="1568631"/>
            <a:ext cx="3720737" cy="3720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FE326F-D865-2E88-91D2-A3B8F1893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735" y="2131128"/>
            <a:ext cx="3987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90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83CC2-AF35-DA0A-1B40-6D9E4CF19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Recommendations: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ABA0F7C-3EF7-611B-2F68-B50CE7AE42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5587876"/>
              </p:ext>
            </p:extLst>
          </p:nvPr>
        </p:nvGraphicFramePr>
        <p:xfrm>
          <a:off x="986588" y="1825625"/>
          <a:ext cx="10367211" cy="324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9078">
                  <a:extLst>
                    <a:ext uri="{9D8B030D-6E8A-4147-A177-3AD203B41FA5}">
                      <a16:colId xmlns:a16="http://schemas.microsoft.com/office/drawing/2014/main" val="3495200272"/>
                    </a:ext>
                  </a:extLst>
                </a:gridCol>
                <a:gridCol w="8228133">
                  <a:extLst>
                    <a:ext uri="{9D8B030D-6E8A-4147-A177-3AD203B41FA5}">
                      <a16:colId xmlns:a16="http://schemas.microsoft.com/office/drawing/2014/main" val="24516844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NL" dirty="0"/>
                        <a:t>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NL" dirty="0"/>
                        <a:t>Vocabulary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918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NL" b="1" dirty="0"/>
                        <a:t>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dirty="0">
                          <a:hlinkClick r:id="rId3"/>
                        </a:rPr>
                        <a:t>EU Vocabularies Language Authority List</a:t>
                      </a:r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993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NL" b="1" dirty="0"/>
                        <a:t>License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NL" dirty="0"/>
                        <a:t>Creative Commons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849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NL" b="1" dirty="0"/>
                        <a:t>Access rights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dirty="0">
                          <a:hlinkClick r:id="rId4"/>
                        </a:rPr>
                        <a:t>EU Vocabularies Access Rights Authority List</a:t>
                      </a:r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047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NL" b="1" dirty="0"/>
                        <a:t>Home Page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NL" dirty="0"/>
                        <a:t>URL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641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NL" b="1" dirty="0"/>
                        <a:t>Theme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NL" dirty="0"/>
                        <a:t>Check controlled vocabularies (e.g., </a:t>
                      </a:r>
                      <a:r>
                        <a:rPr lang="en-NL" dirty="0">
                          <a:hlinkClick r:id="rId5"/>
                        </a:rPr>
                        <a:t>OLS</a:t>
                      </a:r>
                      <a:r>
                        <a:rPr lang="en-NL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161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NL" b="1" dirty="0"/>
                        <a:t>Media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dirty="0">
                          <a:hlinkClick r:id="rId6"/>
                        </a:rPr>
                        <a:t>EU Vocabularies File Type Authority List</a:t>
                      </a:r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434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175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3BC6C2-D966-2345-F7B7-9360FC248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7126" y="3132639"/>
            <a:ext cx="5237747" cy="592722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hlinkClick r:id="rId3"/>
              </a:rPr>
              <a:t>https://fair-training.ithanet.eu/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168147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BE821-C6F0-B423-5EB5-5CEC967D2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11344-EAD7-2BC2-4A83-A4A1DA92D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en-NL" dirty="0"/>
              <a:t>FDPs make datasets Findable without exposing sensitive data</a:t>
            </a:r>
          </a:p>
          <a:p>
            <a:pPr lvl="1" algn="just">
              <a:lnSpc>
                <a:spcPct val="100000"/>
              </a:lnSpc>
              <a:spcAft>
                <a:spcPts val="600"/>
              </a:spcAft>
            </a:pPr>
            <a:r>
              <a:rPr lang="en-NL" dirty="0"/>
              <a:t>They expose human and machine-readable metadata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en-NL" dirty="0"/>
              <a:t>FDPs are building blocks for a FAIR, federated ecosystem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en-NL" dirty="0"/>
              <a:t>Please exercise regularly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en-NL" dirty="0"/>
              <a:t>You probably yawned (or fought really hard not to) during this 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B8C16C-D41A-C75D-72BE-E6A701613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79" y="4908172"/>
            <a:ext cx="2824202" cy="158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62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EC7D9-4D2C-ABDF-7900-0A5B96548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2652" cy="1325563"/>
          </a:xfrm>
        </p:spPr>
        <p:txBody>
          <a:bodyPr/>
          <a:lstStyle/>
          <a:p>
            <a:r>
              <a:rPr lang="en-NL" dirty="0"/>
              <a:t>Example: how </a:t>
            </a:r>
            <a:r>
              <a:rPr lang="en-GB" dirty="0"/>
              <a:t>physical activity</a:t>
            </a:r>
            <a:r>
              <a:rPr lang="en-NL" dirty="0"/>
              <a:t> affects sleep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FB005-746C-B1F8-1E11-8BF8D8DB1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Cohort information</a:t>
            </a:r>
          </a:p>
          <a:p>
            <a:r>
              <a:rPr lang="en-GB" dirty="0"/>
              <a:t>Physical activity</a:t>
            </a:r>
            <a:r>
              <a:rPr lang="en-NL" dirty="0"/>
              <a:t> measurements</a:t>
            </a:r>
          </a:p>
          <a:p>
            <a:r>
              <a:rPr lang="en-NL" dirty="0"/>
              <a:t>Sleep quality measurements</a:t>
            </a:r>
          </a:p>
        </p:txBody>
      </p:sp>
    </p:spTree>
    <p:extLst>
      <p:ext uri="{BB962C8B-B14F-4D97-AF65-F5344CB8AC3E}">
        <p14:creationId xmlns:p14="http://schemas.microsoft.com/office/powerpoint/2010/main" val="743312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089358E-2944-7C97-3B08-AB4EB9A37EB0}"/>
              </a:ext>
            </a:extLst>
          </p:cNvPr>
          <p:cNvSpPr txBox="1"/>
          <p:nvPr/>
        </p:nvSpPr>
        <p:spPr>
          <a:xfrm>
            <a:off x="1056068" y="899117"/>
            <a:ext cx="11135932" cy="7294305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en-NL" b="1" dirty="0"/>
              <a:t>Findable:</a:t>
            </a:r>
          </a:p>
          <a:p>
            <a:r>
              <a:rPr lang="en-NL" dirty="0"/>
              <a:t>F1. (meta)data are assigned a globally unique and persistent identifier;</a:t>
            </a:r>
          </a:p>
          <a:p>
            <a:r>
              <a:rPr lang="en-NL" dirty="0"/>
              <a:t>F2. data are described with rich metadata;</a:t>
            </a:r>
          </a:p>
          <a:p>
            <a:r>
              <a:rPr lang="en-NL" dirty="0"/>
              <a:t>F3. metadata clearly and explicitly include the identifier of the data it describes;</a:t>
            </a:r>
          </a:p>
          <a:p>
            <a:r>
              <a:rPr lang="en-NL" dirty="0"/>
              <a:t>F4. (meta)data are registered or indexed in a searchable resource;</a:t>
            </a:r>
          </a:p>
          <a:p>
            <a:endParaRPr lang="en-NL" dirty="0"/>
          </a:p>
          <a:p>
            <a:r>
              <a:rPr lang="en-NL" b="1" dirty="0"/>
              <a:t>Accessible:</a:t>
            </a:r>
          </a:p>
          <a:p>
            <a:r>
              <a:rPr lang="en-NL" dirty="0"/>
              <a:t>A1. (meta)data are retrievable by their identifier using a standardized communications protocol; </a:t>
            </a:r>
          </a:p>
          <a:p>
            <a:r>
              <a:rPr lang="en-NL" dirty="0"/>
              <a:t>A1.1 the protocol is open, free, and universally implementable;</a:t>
            </a:r>
          </a:p>
          <a:p>
            <a:r>
              <a:rPr lang="en-NL" dirty="0"/>
              <a:t>A1.2. the protocol allows for an authentication and authorization procedure, where necessary;</a:t>
            </a:r>
          </a:p>
          <a:p>
            <a:r>
              <a:rPr lang="en-NL" dirty="0"/>
              <a:t>A2. metadata are accessible, even when the data are no longer available;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br>
              <a:rPr lang="en-NL" dirty="0"/>
            </a:br>
            <a:endParaRPr lang="en-NL" dirty="0"/>
          </a:p>
          <a:p>
            <a:endParaRPr lang="en-NL" dirty="0"/>
          </a:p>
          <a:p>
            <a:pPr marL="179388"/>
            <a:r>
              <a:rPr lang="en-NL" b="1" dirty="0"/>
              <a:t>Interoperable:</a:t>
            </a:r>
          </a:p>
          <a:p>
            <a:pPr marL="179388"/>
            <a:r>
              <a:rPr lang="en-NL" dirty="0"/>
              <a:t>I1. (meta)data use a formal, accessible, shared, and broadly applicable language for knowledge representation.</a:t>
            </a:r>
          </a:p>
          <a:p>
            <a:pPr marL="179388"/>
            <a:r>
              <a:rPr lang="en-NL" dirty="0"/>
              <a:t>I2. (meta)data use vocabularies that follow FAIR principles;</a:t>
            </a:r>
          </a:p>
          <a:p>
            <a:pPr marL="179388"/>
            <a:r>
              <a:rPr lang="en-NL" dirty="0"/>
              <a:t>I3. (meta)data include qualified references to other (meta)data;</a:t>
            </a:r>
          </a:p>
          <a:p>
            <a:pPr marL="179388"/>
            <a:endParaRPr lang="en-NL" dirty="0"/>
          </a:p>
          <a:p>
            <a:pPr marL="179388"/>
            <a:r>
              <a:rPr lang="en-NL" b="1" dirty="0"/>
              <a:t>Reusable:</a:t>
            </a:r>
          </a:p>
          <a:p>
            <a:pPr marL="179388"/>
            <a:r>
              <a:rPr lang="en-NL" dirty="0"/>
              <a:t>R1. (meta)data are richly described with a plurality of accurate and relevant attributes;</a:t>
            </a:r>
          </a:p>
          <a:p>
            <a:pPr marL="179388"/>
            <a:r>
              <a:rPr lang="en-NL" dirty="0"/>
              <a:t>R1.1. (meta)data are released with a clear and accessible data usage license;</a:t>
            </a:r>
          </a:p>
          <a:p>
            <a:pPr marL="179388"/>
            <a:r>
              <a:rPr lang="en-NL" dirty="0"/>
              <a:t>R1.2. (meta)data are associated with detailed provenance;</a:t>
            </a:r>
          </a:p>
          <a:p>
            <a:pPr marL="179388"/>
            <a:r>
              <a:rPr lang="en-NL" dirty="0"/>
              <a:t>R1.3. (meta)data meet domain-relevant community standards;</a:t>
            </a:r>
          </a:p>
        </p:txBody>
      </p:sp>
    </p:spTree>
    <p:extLst>
      <p:ext uri="{BB962C8B-B14F-4D97-AF65-F5344CB8AC3E}">
        <p14:creationId xmlns:p14="http://schemas.microsoft.com/office/powerpoint/2010/main" val="2362543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E1FB6-AACE-09CB-F22B-B6E96D542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AE4B6FB-7798-3AA4-9B5B-8AC2A3877579}"/>
              </a:ext>
            </a:extLst>
          </p:cNvPr>
          <p:cNvSpPr txBox="1"/>
          <p:nvPr/>
        </p:nvSpPr>
        <p:spPr>
          <a:xfrm>
            <a:off x="1056068" y="899117"/>
            <a:ext cx="11135932" cy="7294305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en-NL" b="1" dirty="0"/>
              <a:t>Findable:</a:t>
            </a:r>
          </a:p>
          <a:p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F1. </a:t>
            </a:r>
            <a:r>
              <a:rPr lang="en-NL" dirty="0"/>
              <a:t>(meta)data </a:t>
            </a:r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are assigned a globally unique and persistent identifier;</a:t>
            </a:r>
          </a:p>
          <a:p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F2. data are described with rich </a:t>
            </a:r>
            <a:r>
              <a:rPr lang="en-NL" dirty="0"/>
              <a:t>metadata</a:t>
            </a:r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;</a:t>
            </a:r>
          </a:p>
          <a:p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F3. </a:t>
            </a:r>
            <a:r>
              <a:rPr lang="en-NL" dirty="0"/>
              <a:t>metadata</a:t>
            </a:r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 clearly and explicitly include the identifier of the data it describes;</a:t>
            </a:r>
          </a:p>
          <a:p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F4. </a:t>
            </a:r>
            <a:r>
              <a:rPr lang="en-NL" dirty="0"/>
              <a:t>(meta)data </a:t>
            </a:r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are registered or indexed in a searchable resource;</a:t>
            </a:r>
          </a:p>
          <a:p>
            <a:endParaRPr lang="en-NL" dirty="0"/>
          </a:p>
          <a:p>
            <a:r>
              <a:rPr lang="en-NL" b="1" dirty="0"/>
              <a:t>Accessible:</a:t>
            </a:r>
          </a:p>
          <a:p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A1. </a:t>
            </a:r>
            <a:r>
              <a:rPr lang="en-NL" dirty="0"/>
              <a:t>(meta)data </a:t>
            </a:r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are retrievable by their identifier using a standardized communications protocol; </a:t>
            </a:r>
          </a:p>
          <a:p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A1.1 the protocol is open, free, and universally implementable;</a:t>
            </a:r>
          </a:p>
          <a:p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A1.2. the protocol allows for an authentication and authorization procedure, where necessary;</a:t>
            </a:r>
          </a:p>
          <a:p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A2. </a:t>
            </a:r>
            <a:r>
              <a:rPr lang="en-NL" dirty="0"/>
              <a:t>metadata</a:t>
            </a:r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 are accessible, even when the data are no longer available;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br>
              <a:rPr lang="en-NL" dirty="0"/>
            </a:br>
            <a:endParaRPr lang="en-NL" dirty="0"/>
          </a:p>
          <a:p>
            <a:endParaRPr lang="en-NL" dirty="0"/>
          </a:p>
          <a:p>
            <a:pPr marL="179388"/>
            <a:r>
              <a:rPr lang="en-NL" b="1" dirty="0"/>
              <a:t>Interoperable:</a:t>
            </a:r>
          </a:p>
          <a:p>
            <a:pPr marL="179388"/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I1. </a:t>
            </a:r>
            <a:r>
              <a:rPr lang="en-NL" dirty="0"/>
              <a:t>(meta)data </a:t>
            </a:r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use a formal, accessible, shared, and broadly applicable language for knowledge representation.</a:t>
            </a:r>
          </a:p>
          <a:p>
            <a:pPr marL="179388"/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I2. </a:t>
            </a:r>
            <a:r>
              <a:rPr lang="en-NL" dirty="0"/>
              <a:t>(meta)data </a:t>
            </a:r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use vocabularies that follow FAIR principles;</a:t>
            </a:r>
          </a:p>
          <a:p>
            <a:pPr marL="179388"/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I3. </a:t>
            </a:r>
            <a:r>
              <a:rPr lang="en-NL" dirty="0"/>
              <a:t>(meta)data </a:t>
            </a:r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include qualified references to other </a:t>
            </a:r>
            <a:r>
              <a:rPr lang="en-NL" dirty="0"/>
              <a:t>(meta)data</a:t>
            </a:r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;</a:t>
            </a:r>
          </a:p>
          <a:p>
            <a:pPr marL="179388"/>
            <a:endParaRPr lang="en-NL" dirty="0"/>
          </a:p>
          <a:p>
            <a:pPr marL="179388"/>
            <a:r>
              <a:rPr lang="en-NL" b="1" dirty="0"/>
              <a:t>Reusable:</a:t>
            </a:r>
          </a:p>
          <a:p>
            <a:pPr marL="179388"/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R1. </a:t>
            </a:r>
            <a:r>
              <a:rPr lang="en-NL" dirty="0"/>
              <a:t>(meta)data </a:t>
            </a:r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are richly described with a plurality of accurate and relevant attributes;</a:t>
            </a:r>
          </a:p>
          <a:p>
            <a:pPr marL="179388"/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R1.1. </a:t>
            </a:r>
            <a:r>
              <a:rPr lang="en-NL" dirty="0"/>
              <a:t>(meta)data </a:t>
            </a:r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are released with a clear and accessible data usage license;</a:t>
            </a:r>
          </a:p>
          <a:p>
            <a:pPr marL="179388"/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R1.2. </a:t>
            </a:r>
            <a:r>
              <a:rPr lang="en-NL" dirty="0"/>
              <a:t>(meta)data </a:t>
            </a:r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are associated with detailed provenance;</a:t>
            </a:r>
          </a:p>
          <a:p>
            <a:pPr marL="179388"/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R1.3. </a:t>
            </a:r>
            <a:r>
              <a:rPr lang="en-NL" dirty="0"/>
              <a:t>(meta)data </a:t>
            </a:r>
            <a:r>
              <a:rPr lang="en-NL" dirty="0">
                <a:solidFill>
                  <a:schemeClr val="bg1">
                    <a:lumMod val="95000"/>
                  </a:schemeClr>
                </a:solidFill>
              </a:rPr>
              <a:t>meet domain-relevant community standards;</a:t>
            </a:r>
          </a:p>
        </p:txBody>
      </p:sp>
    </p:spTree>
    <p:extLst>
      <p:ext uri="{BB962C8B-B14F-4D97-AF65-F5344CB8AC3E}">
        <p14:creationId xmlns:p14="http://schemas.microsoft.com/office/powerpoint/2010/main" val="1990151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D6CBC-C57D-CD84-7214-B16416AC7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What is a FAIR Data Point?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49A3C-76B4-F668-4541-08F9684C9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GB" dirty="0"/>
              <a:t>A </a:t>
            </a:r>
            <a:r>
              <a:rPr lang="en-GB" b="1" dirty="0"/>
              <a:t>FAIR Data Point (FDP)</a:t>
            </a:r>
            <a:r>
              <a:rPr lang="en-GB" dirty="0"/>
              <a:t> is a software component for managing and publishing structured, standardised metadata.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b="1" dirty="0"/>
              <a:t>Key Features: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Publishes metadata, not the data itself</a:t>
            </a:r>
          </a:p>
          <a:p>
            <a:r>
              <a:rPr lang="en-GB" dirty="0"/>
              <a:t>Based on W3C standards (e.g., DCAT, RDF)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Structured around catalogues, datasets, and distributions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14589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C3BB0-B402-EC2C-A71B-21F036CFE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46795-9503-8D66-23AD-D0BDAF032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What is a FAIR Data Point?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B997E-57CD-69AD-1BB2-1E3061BC4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GB" dirty="0"/>
              <a:t>A </a:t>
            </a:r>
            <a:r>
              <a:rPr lang="en-GB" b="1" dirty="0"/>
              <a:t>FAIR Data Point (FDP)</a:t>
            </a:r>
            <a:r>
              <a:rPr lang="en-GB" dirty="0"/>
              <a:t> is a software component for </a:t>
            </a:r>
            <a:r>
              <a:rPr lang="en-GB" dirty="0">
                <a:highlight>
                  <a:srgbClr val="FFFF00"/>
                </a:highlight>
              </a:rPr>
              <a:t>managing and publishing structured, standardised metadata.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b="1" dirty="0"/>
              <a:t>Key Features: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Publishes metadata, not the data itself</a:t>
            </a:r>
          </a:p>
          <a:p>
            <a:r>
              <a:rPr lang="en-GB" dirty="0"/>
              <a:t>Based on W3C standards (e.g., DCAT, RDF)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Structured around catalogues, datasets, and distributions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58081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4FE51-0C54-B228-E63F-9507C80BA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DB47F58-C2B8-89F6-923A-F66C6A6FFEA8}"/>
              </a:ext>
            </a:extLst>
          </p:cNvPr>
          <p:cNvSpPr/>
          <p:nvPr/>
        </p:nvSpPr>
        <p:spPr>
          <a:xfrm>
            <a:off x="1137633" y="3270428"/>
            <a:ext cx="10515599" cy="265385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8491E5-D528-83B4-DD3B-F7C104800B8B}"/>
              </a:ext>
            </a:extLst>
          </p:cNvPr>
          <p:cNvSpPr/>
          <p:nvPr/>
        </p:nvSpPr>
        <p:spPr>
          <a:xfrm>
            <a:off x="1137634" y="1690688"/>
            <a:ext cx="4958366" cy="115909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NL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BD140D-F521-FE09-7B10-B078E2EF0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What is a FAIR Data Point?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2ED5DC6-D0CB-E300-D28E-50D17F21E2B2}"/>
              </a:ext>
            </a:extLst>
          </p:cNvPr>
          <p:cNvSpPr/>
          <p:nvPr/>
        </p:nvSpPr>
        <p:spPr>
          <a:xfrm>
            <a:off x="1614153" y="1922508"/>
            <a:ext cx="1803042" cy="7469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(FAIR) Data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ABB85B5-54D9-5453-0596-64D1437D1129}"/>
              </a:ext>
            </a:extLst>
          </p:cNvPr>
          <p:cNvSpPr/>
          <p:nvPr/>
        </p:nvSpPr>
        <p:spPr>
          <a:xfrm>
            <a:off x="1614153" y="3644721"/>
            <a:ext cx="1803042" cy="7469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FAIR</a:t>
            </a:r>
            <a:br>
              <a:rPr lang="en-NL" dirty="0"/>
            </a:br>
            <a:r>
              <a:rPr lang="en-NL" dirty="0"/>
              <a:t> Metadata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21040DF-E382-6705-5270-8371994BD153}"/>
              </a:ext>
            </a:extLst>
          </p:cNvPr>
          <p:cNvSpPr/>
          <p:nvPr/>
        </p:nvSpPr>
        <p:spPr>
          <a:xfrm rot="16200000">
            <a:off x="2200142" y="2909352"/>
            <a:ext cx="631064" cy="5119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4806F9-46DF-471F-B69D-E395350423D0}"/>
              </a:ext>
            </a:extLst>
          </p:cNvPr>
          <p:cNvSpPr txBox="1"/>
          <p:nvPr/>
        </p:nvSpPr>
        <p:spPr>
          <a:xfrm>
            <a:off x="4201196" y="2111329"/>
            <a:ext cx="1110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b="1" dirty="0">
                <a:solidFill>
                  <a:schemeClr val="tx1"/>
                </a:solidFill>
              </a:rPr>
              <a:t>Not FDP</a:t>
            </a:r>
          </a:p>
        </p:txBody>
      </p:sp>
    </p:spTree>
    <p:extLst>
      <p:ext uri="{BB962C8B-B14F-4D97-AF65-F5344CB8AC3E}">
        <p14:creationId xmlns:p14="http://schemas.microsoft.com/office/powerpoint/2010/main" val="3410161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42FD1-3131-AF7D-D28A-ACAB55B34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7859637-713F-E1C4-0AC2-512802722618}"/>
              </a:ext>
            </a:extLst>
          </p:cNvPr>
          <p:cNvSpPr/>
          <p:nvPr/>
        </p:nvSpPr>
        <p:spPr>
          <a:xfrm>
            <a:off x="1137633" y="3270428"/>
            <a:ext cx="10515599" cy="265385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A4537A-A5D9-A625-5801-728BFBB0136D}"/>
              </a:ext>
            </a:extLst>
          </p:cNvPr>
          <p:cNvSpPr/>
          <p:nvPr/>
        </p:nvSpPr>
        <p:spPr>
          <a:xfrm>
            <a:off x="1137634" y="1690688"/>
            <a:ext cx="4958366" cy="115909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NL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E4A502-1196-786B-518D-53B82AED4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What is a FAIR Data Point?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B9A9D3-4071-9057-D487-12E865CCDB11}"/>
              </a:ext>
            </a:extLst>
          </p:cNvPr>
          <p:cNvSpPr/>
          <p:nvPr/>
        </p:nvSpPr>
        <p:spPr>
          <a:xfrm>
            <a:off x="1614153" y="1922508"/>
            <a:ext cx="1803042" cy="7469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(FAIR) Data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02C7DB8-5BDB-2116-D99F-5C525CA12163}"/>
              </a:ext>
            </a:extLst>
          </p:cNvPr>
          <p:cNvSpPr/>
          <p:nvPr/>
        </p:nvSpPr>
        <p:spPr>
          <a:xfrm>
            <a:off x="1614153" y="3644721"/>
            <a:ext cx="1803042" cy="7469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FAIR</a:t>
            </a:r>
            <a:br>
              <a:rPr lang="en-NL" dirty="0"/>
            </a:br>
            <a:r>
              <a:rPr lang="en-NL" dirty="0"/>
              <a:t> Metadata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1C055BA2-3341-76DA-0E15-A332305DAC7A}"/>
              </a:ext>
            </a:extLst>
          </p:cNvPr>
          <p:cNvSpPr/>
          <p:nvPr/>
        </p:nvSpPr>
        <p:spPr>
          <a:xfrm rot="16200000">
            <a:off x="2200142" y="2909352"/>
            <a:ext cx="631064" cy="5119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886994-EEA7-B360-0172-02899C0A77C7}"/>
              </a:ext>
            </a:extLst>
          </p:cNvPr>
          <p:cNvSpPr txBox="1"/>
          <p:nvPr/>
        </p:nvSpPr>
        <p:spPr>
          <a:xfrm>
            <a:off x="4201196" y="2111329"/>
            <a:ext cx="1110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b="1" dirty="0">
                <a:solidFill>
                  <a:schemeClr val="tx1"/>
                </a:solidFill>
              </a:rPr>
              <a:t>Not FDP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E0859F5B-20BE-AF3C-A25A-50D09798BAC3}"/>
              </a:ext>
            </a:extLst>
          </p:cNvPr>
          <p:cNvSpPr/>
          <p:nvPr/>
        </p:nvSpPr>
        <p:spPr>
          <a:xfrm>
            <a:off x="3596425" y="3480852"/>
            <a:ext cx="511936" cy="2240084"/>
          </a:xfrm>
          <a:prstGeom prst="leftBrace">
            <a:avLst>
              <a:gd name="adj1" fmla="val 8333"/>
              <a:gd name="adj2" fmla="val 2585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502C14B-4BDF-FF86-3EDC-9C51ABA93047}"/>
              </a:ext>
            </a:extLst>
          </p:cNvPr>
          <p:cNvSpPr/>
          <p:nvPr/>
        </p:nvSpPr>
        <p:spPr>
          <a:xfrm>
            <a:off x="4410478" y="3644720"/>
            <a:ext cx="1803042" cy="746975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Catalog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78D29-4F16-D4AE-1E94-48F61D30927F}"/>
              </a:ext>
            </a:extLst>
          </p:cNvPr>
          <p:cNvSpPr txBox="1"/>
          <p:nvPr/>
        </p:nvSpPr>
        <p:spPr>
          <a:xfrm>
            <a:off x="6572519" y="1793996"/>
            <a:ext cx="50807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/>
              <a:t>A catalogue is a container that groups related datasets. </a:t>
            </a:r>
            <a:r>
              <a:rPr lang="en-GB" dirty="0"/>
              <a:t>It describes the broader context—such as a research project, institution, or thematic area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67322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ea07c24-2f23-412b-a96f-80c6c642b106" xsi:nil="true"/>
    <lcf76f155ced4ddcb4097134ff3c332f xmlns="020b2142-3b6a-4d77-a980-72bc25c55dc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2A86BBCF103844A873C2060FAC2A13" ma:contentTypeVersion="13" ma:contentTypeDescription="Create a new document." ma:contentTypeScope="" ma:versionID="15758fcdc67ca18dbc19feb6414d5e61">
  <xsd:schema xmlns:xsd="http://www.w3.org/2001/XMLSchema" xmlns:xs="http://www.w3.org/2001/XMLSchema" xmlns:p="http://schemas.microsoft.com/office/2006/metadata/properties" xmlns:ns2="020b2142-3b6a-4d77-a980-72bc25c55dc4" xmlns:ns3="eea07c24-2f23-412b-a96f-80c6c642b106" targetNamespace="http://schemas.microsoft.com/office/2006/metadata/properties" ma:root="true" ma:fieldsID="c71680c88e077293c190616b32bb1559" ns2:_="" ns3:_="">
    <xsd:import namespace="020b2142-3b6a-4d77-a980-72bc25c55dc4"/>
    <xsd:import namespace="eea07c24-2f23-412b-a96f-80c6c642b1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0b2142-3b6a-4d77-a980-72bc25c55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3caeb29-ee94-4090-b73b-ed25d3746a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a07c24-2f23-412b-a96f-80c6c642b106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1befcfd-0e69-47a0-b8e7-82519679f2e0}" ma:internalName="TaxCatchAll" ma:showField="CatchAllData" ma:web="eea07c24-2f23-412b-a96f-80c6c642b1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35A92D-6D48-4D0C-9925-1650DC40B6DE}">
  <ds:schemaRefs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eea07c24-2f23-412b-a96f-80c6c642b106"/>
    <ds:schemaRef ds:uri="020b2142-3b6a-4d77-a980-72bc25c55dc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D5B42EE-8702-4469-8F30-0C03D840E8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161629-09C0-4FF4-8470-5E1FBE8B7D33}">
  <ds:schemaRefs>
    <ds:schemaRef ds:uri="020b2142-3b6a-4d77-a980-72bc25c55dc4"/>
    <ds:schemaRef ds:uri="eea07c24-2f23-412b-a96f-80c6c642b10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1150</Words>
  <Application>Microsoft Macintosh PowerPoint</Application>
  <PresentationFormat>Widescreen</PresentationFormat>
  <Paragraphs>185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Office Theme</vt:lpstr>
      <vt:lpstr>FAIR practices:  Introduction to the FAIR Data Point </vt:lpstr>
      <vt:lpstr>Example: how physical activity affects sleep quality</vt:lpstr>
      <vt:lpstr>Example: how physical activity affects sleep quality</vt:lpstr>
      <vt:lpstr>PowerPoint Presentation</vt:lpstr>
      <vt:lpstr>PowerPoint Presentation</vt:lpstr>
      <vt:lpstr>What is a FAIR Data Point?</vt:lpstr>
      <vt:lpstr>What is a FAIR Data Point?</vt:lpstr>
      <vt:lpstr>What is a FAIR Data Point?</vt:lpstr>
      <vt:lpstr>What is a FAIR Data Point?</vt:lpstr>
      <vt:lpstr>What is a FAIR Data Point?</vt:lpstr>
      <vt:lpstr>What is a FAIR Data Point?</vt:lpstr>
      <vt:lpstr>Example</vt:lpstr>
      <vt:lpstr>What is a FAIR Data Point?</vt:lpstr>
      <vt:lpstr>What is a FAIR Data Point?</vt:lpstr>
      <vt:lpstr>What is a FAIR Data Point?</vt:lpstr>
      <vt:lpstr>What is a FAIR Data Point?</vt:lpstr>
      <vt:lpstr>FDP Metadata Model (DCAT Based)</vt:lpstr>
      <vt:lpstr>EJP RD Metadata Model (DCAT Based)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Quiz time!</vt:lpstr>
      <vt:lpstr>Recommendations: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Mikaella Kontopoulou</dc:creator>
  <cp:lastModifiedBy>Bernabé, C.H. (HG)</cp:lastModifiedBy>
  <cp:revision>4</cp:revision>
  <dcterms:created xsi:type="dcterms:W3CDTF">2024-07-30T10:35:06Z</dcterms:created>
  <dcterms:modified xsi:type="dcterms:W3CDTF">2025-05-10T11:01:51Z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0x0101005E2A86BBCF103844A873C2060FAC2A13</vt:lpwstr>
  </property>
  <property fmtid="{D5CDD505-2E9C-101B-9397-08002B2CF9AE}" pid="3" name="MediaServiceImageTags">
    <vt:lpwstr/>
  </property>
</Properties>
</file>