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webextensions/webextension1.xml" ContentType="application/vnd.ms-office.webextension+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webextensions/webextension2.xml" ContentType="application/vnd.ms-office.webextension+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webextensions/webextension3.xml" ContentType="application/vnd.ms-office.webextension+xml"/>
  <Override PartName="/ppt/notesSlides/notesSlide4.xml" ContentType="application/vnd.openxmlformats-officedocument.presentationml.notesSlide+xml"/>
  <Override PartName="/ppt/tags/tag2.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webextensions/webextension4.xml" ContentType="application/vnd.ms-office.webextension+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57"/>
  </p:notesMasterIdLst>
  <p:sldIdLst>
    <p:sldId id="799" r:id="rId6"/>
    <p:sldId id="773" r:id="rId7"/>
    <p:sldId id="800" r:id="rId8"/>
    <p:sldId id="291" r:id="rId9"/>
    <p:sldId id="801" r:id="rId10"/>
    <p:sldId id="280" r:id="rId11"/>
    <p:sldId id="802" r:id="rId12"/>
    <p:sldId id="777" r:id="rId13"/>
    <p:sldId id="759" r:id="rId14"/>
    <p:sldId id="779" r:id="rId15"/>
    <p:sldId id="264" r:id="rId16"/>
    <p:sldId id="347" r:id="rId17"/>
    <p:sldId id="262" r:id="rId18"/>
    <p:sldId id="761" r:id="rId19"/>
    <p:sldId id="260" r:id="rId20"/>
    <p:sldId id="366" r:id="rId21"/>
    <p:sldId id="772" r:id="rId22"/>
    <p:sldId id="780" r:id="rId23"/>
    <p:sldId id="769" r:id="rId24"/>
    <p:sldId id="792" r:id="rId25"/>
    <p:sldId id="791" r:id="rId26"/>
    <p:sldId id="299" r:id="rId27"/>
    <p:sldId id="266" r:id="rId28"/>
    <p:sldId id="788" r:id="rId29"/>
    <p:sldId id="257" r:id="rId30"/>
    <p:sldId id="790" r:id="rId31"/>
    <p:sldId id="259" r:id="rId32"/>
    <p:sldId id="290" r:id="rId33"/>
    <p:sldId id="804" r:id="rId34"/>
    <p:sldId id="793" r:id="rId35"/>
    <p:sldId id="774" r:id="rId36"/>
    <p:sldId id="269" r:id="rId37"/>
    <p:sldId id="775" r:id="rId38"/>
    <p:sldId id="776" r:id="rId39"/>
    <p:sldId id="794" r:id="rId40"/>
    <p:sldId id="786" r:id="rId41"/>
    <p:sldId id="805" r:id="rId42"/>
    <p:sldId id="287" r:id="rId43"/>
    <p:sldId id="796" r:id="rId44"/>
    <p:sldId id="539" r:id="rId45"/>
    <p:sldId id="263" r:id="rId46"/>
    <p:sldId id="309" r:id="rId47"/>
    <p:sldId id="542" r:id="rId48"/>
    <p:sldId id="261" r:id="rId49"/>
    <p:sldId id="807" r:id="rId50"/>
    <p:sldId id="336" r:id="rId51"/>
    <p:sldId id="359" r:id="rId52"/>
    <p:sldId id="289" r:id="rId53"/>
    <p:sldId id="296" r:id="rId54"/>
    <p:sldId id="803" r:id="rId55"/>
    <p:sldId id="797" r:id="rId56"/>
  </p:sldIdLst>
  <p:sldSz cx="12192000" cy="6858000"/>
  <p:notesSz cx="6858000" cy="9144000"/>
  <p:custDataLst>
    <p:tags r:id="rId58"/>
  </p:custDataLst>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59C2CF-5E4E-B241-9CDD-82848F0EF030}" v="103" dt="2025-05-12T05:50:28.1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UNTOURIS Petros" userId="4ec3dec2-1a52-421d-9bba-c12de27411ab" providerId="ADAL" clId="{3759C2CF-5E4E-B241-9CDD-82848F0EF030}"/>
    <pc:docChg chg="undo custSel addSld delSld modSld sldOrd">
      <pc:chgData name="KOUNTOURIS Petros" userId="4ec3dec2-1a52-421d-9bba-c12de27411ab" providerId="ADAL" clId="{3759C2CF-5E4E-B241-9CDD-82848F0EF030}" dt="2025-05-12T05:50:36.858" v="2229" actId="1076"/>
      <pc:docMkLst>
        <pc:docMk/>
      </pc:docMkLst>
      <pc:sldChg chg="del">
        <pc:chgData name="KOUNTOURIS Petros" userId="4ec3dec2-1a52-421d-9bba-c12de27411ab" providerId="ADAL" clId="{3759C2CF-5E4E-B241-9CDD-82848F0EF030}" dt="2025-05-11T19:27:46.006" v="40" actId="2696"/>
        <pc:sldMkLst>
          <pc:docMk/>
          <pc:sldMk cId="621054794" sldId="256"/>
        </pc:sldMkLst>
      </pc:sldChg>
      <pc:sldChg chg="addSp delSp modSp mod setBg setClrOvrMap">
        <pc:chgData name="KOUNTOURIS Petros" userId="4ec3dec2-1a52-421d-9bba-c12de27411ab" providerId="ADAL" clId="{3759C2CF-5E4E-B241-9CDD-82848F0EF030}" dt="2025-05-11T21:40:15.272" v="1479"/>
        <pc:sldMkLst>
          <pc:docMk/>
          <pc:sldMk cId="3920638551" sldId="257"/>
        </pc:sldMkLst>
        <pc:spChg chg="mod ord">
          <ac:chgData name="KOUNTOURIS Petros" userId="4ec3dec2-1a52-421d-9bba-c12de27411ab" providerId="ADAL" clId="{3759C2CF-5E4E-B241-9CDD-82848F0EF030}" dt="2025-05-11T21:38:36.077" v="1414" actId="26606"/>
          <ac:spMkLst>
            <pc:docMk/>
            <pc:sldMk cId="3920638551" sldId="257"/>
            <ac:spMk id="2" creationId="{6FA15186-F827-2DD3-4F14-B976B6E7A7AA}"/>
          </ac:spMkLst>
        </pc:spChg>
        <pc:spChg chg="del">
          <ac:chgData name="KOUNTOURIS Petros" userId="4ec3dec2-1a52-421d-9bba-c12de27411ab" providerId="ADAL" clId="{3759C2CF-5E4E-B241-9CDD-82848F0EF030}" dt="2025-05-11T21:38:36.077" v="1414" actId="26606"/>
          <ac:spMkLst>
            <pc:docMk/>
            <pc:sldMk cId="3920638551" sldId="257"/>
            <ac:spMk id="13" creationId="{2659FDB4-FCBE-4A89-B46D-43D4FA54464D}"/>
          </ac:spMkLst>
        </pc:spChg>
        <pc:spChg chg="add">
          <ac:chgData name="KOUNTOURIS Petros" userId="4ec3dec2-1a52-421d-9bba-c12de27411ab" providerId="ADAL" clId="{3759C2CF-5E4E-B241-9CDD-82848F0EF030}" dt="2025-05-11T21:38:36.077" v="1414" actId="26606"/>
          <ac:spMkLst>
            <pc:docMk/>
            <pc:sldMk cId="3920638551" sldId="257"/>
            <ac:spMk id="1039" creationId="{891401DC-7AF6-42FA-BE31-CF773B6C8B2E}"/>
          </ac:spMkLst>
        </pc:spChg>
        <pc:spChg chg="add">
          <ac:chgData name="KOUNTOURIS Petros" userId="4ec3dec2-1a52-421d-9bba-c12de27411ab" providerId="ADAL" clId="{3759C2CF-5E4E-B241-9CDD-82848F0EF030}" dt="2025-05-11T21:38:36.077" v="1414" actId="26606"/>
          <ac:spMkLst>
            <pc:docMk/>
            <pc:sldMk cId="3920638551" sldId="257"/>
            <ac:spMk id="1041" creationId="{2B7203F0-D9CB-4774-B9D4-B3AB625DFBAD}"/>
          </ac:spMkLst>
        </pc:spChg>
        <pc:graphicFrameChg chg="mod ord modGraphic">
          <ac:chgData name="KOUNTOURIS Petros" userId="4ec3dec2-1a52-421d-9bba-c12de27411ab" providerId="ADAL" clId="{3759C2CF-5E4E-B241-9CDD-82848F0EF030}" dt="2025-05-11T21:40:15.272" v="1479"/>
          <ac:graphicFrameMkLst>
            <pc:docMk/>
            <pc:sldMk cId="3920638551" sldId="257"/>
            <ac:graphicFrameMk id="9" creationId="{F19A4586-15B3-96D3-75AA-C319E00E785E}"/>
          </ac:graphicFrameMkLst>
        </pc:graphicFrameChg>
        <pc:picChg chg="add mod ord">
          <ac:chgData name="KOUNTOURIS Petros" userId="4ec3dec2-1a52-421d-9bba-c12de27411ab" providerId="ADAL" clId="{3759C2CF-5E4E-B241-9CDD-82848F0EF030}" dt="2025-05-11T21:38:36.077" v="1414" actId="26606"/>
          <ac:picMkLst>
            <pc:docMk/>
            <pc:sldMk cId="3920638551" sldId="257"/>
            <ac:picMk id="1026" creationId="{9054B308-ABFE-FD5B-B7C6-5D48C959461A}"/>
          </ac:picMkLst>
        </pc:picChg>
        <pc:picChg chg="add mod ord">
          <ac:chgData name="KOUNTOURIS Petros" userId="4ec3dec2-1a52-421d-9bba-c12de27411ab" providerId="ADAL" clId="{3759C2CF-5E4E-B241-9CDD-82848F0EF030}" dt="2025-05-11T21:38:36.077" v="1414" actId="26606"/>
          <ac:picMkLst>
            <pc:docMk/>
            <pc:sldMk cId="3920638551" sldId="257"/>
            <ac:picMk id="1028" creationId="{8ADF9C77-1B44-C35E-E84F-C138D2F39275}"/>
          </ac:picMkLst>
        </pc:picChg>
        <pc:picChg chg="add mod">
          <ac:chgData name="KOUNTOURIS Petros" userId="4ec3dec2-1a52-421d-9bba-c12de27411ab" providerId="ADAL" clId="{3759C2CF-5E4E-B241-9CDD-82848F0EF030}" dt="2025-05-11T21:38:36.077" v="1414" actId="26606"/>
          <ac:picMkLst>
            <pc:docMk/>
            <pc:sldMk cId="3920638551" sldId="257"/>
            <ac:picMk id="1030" creationId="{5E72EFB8-0378-5C51-07E5-A4912C311439}"/>
          </ac:picMkLst>
        </pc:picChg>
        <pc:picChg chg="add mod">
          <ac:chgData name="KOUNTOURIS Petros" userId="4ec3dec2-1a52-421d-9bba-c12de27411ab" providerId="ADAL" clId="{3759C2CF-5E4E-B241-9CDD-82848F0EF030}" dt="2025-05-11T21:38:36.077" v="1414" actId="26606"/>
          <ac:picMkLst>
            <pc:docMk/>
            <pc:sldMk cId="3920638551" sldId="257"/>
            <ac:picMk id="1032" creationId="{45EEA28F-BE19-61B1-7DDF-BBC59E9AEC30}"/>
          </ac:picMkLst>
        </pc:picChg>
        <pc:picChg chg="add mod">
          <ac:chgData name="KOUNTOURIS Petros" userId="4ec3dec2-1a52-421d-9bba-c12de27411ab" providerId="ADAL" clId="{3759C2CF-5E4E-B241-9CDD-82848F0EF030}" dt="2025-05-11T21:38:36.077" v="1414" actId="26606"/>
          <ac:picMkLst>
            <pc:docMk/>
            <pc:sldMk cId="3920638551" sldId="257"/>
            <ac:picMk id="1034" creationId="{91565C9C-BF53-E990-60C0-3D9C536E77D4}"/>
          </ac:picMkLst>
        </pc:picChg>
      </pc:sldChg>
      <pc:sldChg chg="addSp delSp modSp mod modClrScheme delDesignElem chgLayout">
        <pc:chgData name="KOUNTOURIS Petros" userId="4ec3dec2-1a52-421d-9bba-c12de27411ab" providerId="ADAL" clId="{3759C2CF-5E4E-B241-9CDD-82848F0EF030}" dt="2025-05-11T21:45:50.849" v="1488" actId="404"/>
        <pc:sldMkLst>
          <pc:docMk/>
          <pc:sldMk cId="1033025515" sldId="259"/>
        </pc:sldMkLst>
        <pc:spChg chg="mod ord">
          <ac:chgData name="KOUNTOURIS Petros" userId="4ec3dec2-1a52-421d-9bba-c12de27411ab" providerId="ADAL" clId="{3759C2CF-5E4E-B241-9CDD-82848F0EF030}" dt="2025-05-11T19:30:12.373" v="51" actId="700"/>
          <ac:spMkLst>
            <pc:docMk/>
            <pc:sldMk cId="1033025515" sldId="259"/>
            <ac:spMk id="2" creationId="{00000000-0000-0000-0000-000000000000}"/>
          </ac:spMkLst>
        </pc:spChg>
        <pc:spChg chg="add del mod ord">
          <ac:chgData name="KOUNTOURIS Petros" userId="4ec3dec2-1a52-421d-9bba-c12de27411ab" providerId="ADAL" clId="{3759C2CF-5E4E-B241-9CDD-82848F0EF030}" dt="2025-05-11T19:30:16.488" v="52" actId="478"/>
          <ac:spMkLst>
            <pc:docMk/>
            <pc:sldMk cId="1033025515" sldId="259"/>
            <ac:spMk id="3" creationId="{A137CBE6-ABAA-C3A0-91F8-30027C9F5384}"/>
          </ac:spMkLst>
        </pc:spChg>
        <pc:spChg chg="del">
          <ac:chgData name="KOUNTOURIS Petros" userId="4ec3dec2-1a52-421d-9bba-c12de27411ab" providerId="ADAL" clId="{3759C2CF-5E4E-B241-9CDD-82848F0EF030}" dt="2025-05-11T19:30:12.373" v="51" actId="700"/>
          <ac:spMkLst>
            <pc:docMk/>
            <pc:sldMk cId="1033025515" sldId="259"/>
            <ac:spMk id="11" creationId="{2215C6C6-E45C-4179-9FC1-E8A4C1D47430}"/>
          </ac:spMkLst>
        </pc:spChg>
        <pc:spChg chg="del">
          <ac:chgData name="KOUNTOURIS Petros" userId="4ec3dec2-1a52-421d-9bba-c12de27411ab" providerId="ADAL" clId="{3759C2CF-5E4E-B241-9CDD-82848F0EF030}" dt="2025-05-11T19:30:12.373" v="51" actId="700"/>
          <ac:spMkLst>
            <pc:docMk/>
            <pc:sldMk cId="1033025515" sldId="259"/>
            <ac:spMk id="17" creationId="{3776B14B-F2F4-4825-8DA8-8C7A0F2B3960}"/>
          </ac:spMkLst>
        </pc:spChg>
        <pc:grpChg chg="del">
          <ac:chgData name="KOUNTOURIS Petros" userId="4ec3dec2-1a52-421d-9bba-c12de27411ab" providerId="ADAL" clId="{3759C2CF-5E4E-B241-9CDD-82848F0EF030}" dt="2025-05-11T19:30:12.373" v="51" actId="700"/>
          <ac:grpSpMkLst>
            <pc:docMk/>
            <pc:sldMk cId="1033025515" sldId="259"/>
            <ac:grpSpMk id="13" creationId="{5FE9FE4C-C9E0-4C54-8010-EA9D29CD4D59}"/>
          </ac:grpSpMkLst>
        </pc:grpChg>
        <pc:graphicFrameChg chg="modGraphic">
          <ac:chgData name="KOUNTOURIS Petros" userId="4ec3dec2-1a52-421d-9bba-c12de27411ab" providerId="ADAL" clId="{3759C2CF-5E4E-B241-9CDD-82848F0EF030}" dt="2025-05-11T21:45:50.849" v="1488" actId="404"/>
          <ac:graphicFrameMkLst>
            <pc:docMk/>
            <pc:sldMk cId="1033025515" sldId="259"/>
            <ac:graphicFrameMk id="6" creationId="{EF9948FF-878F-46CE-232E-BF1B7D0721F1}"/>
          </ac:graphicFrameMkLst>
        </pc:graphicFrameChg>
      </pc:sldChg>
      <pc:sldChg chg="delSp mod">
        <pc:chgData name="KOUNTOURIS Petros" userId="4ec3dec2-1a52-421d-9bba-c12de27411ab" providerId="ADAL" clId="{3759C2CF-5E4E-B241-9CDD-82848F0EF030}" dt="2025-05-11T21:23:52.943" v="895" actId="478"/>
        <pc:sldMkLst>
          <pc:docMk/>
          <pc:sldMk cId="1583500354" sldId="260"/>
        </pc:sldMkLst>
        <pc:picChg chg="del">
          <ac:chgData name="KOUNTOURIS Petros" userId="4ec3dec2-1a52-421d-9bba-c12de27411ab" providerId="ADAL" clId="{3759C2CF-5E4E-B241-9CDD-82848F0EF030}" dt="2025-05-11T21:23:52.943" v="895" actId="478"/>
          <ac:picMkLst>
            <pc:docMk/>
            <pc:sldMk cId="1583500354" sldId="260"/>
            <ac:picMk id="4" creationId="{933110CC-F3BB-D2D0-F1F9-C43CE0B94B5B}"/>
          </ac:picMkLst>
        </pc:picChg>
      </pc:sldChg>
      <pc:sldChg chg="addSp delSp modSp mod">
        <pc:chgData name="KOUNTOURIS Petros" userId="4ec3dec2-1a52-421d-9bba-c12de27411ab" providerId="ADAL" clId="{3759C2CF-5E4E-B241-9CDD-82848F0EF030}" dt="2025-05-12T05:49:11.514" v="2206" actId="1076"/>
        <pc:sldMkLst>
          <pc:docMk/>
          <pc:sldMk cId="1083666263" sldId="261"/>
        </pc:sldMkLst>
        <pc:spChg chg="mod">
          <ac:chgData name="KOUNTOURIS Petros" userId="4ec3dec2-1a52-421d-9bba-c12de27411ab" providerId="ADAL" clId="{3759C2CF-5E4E-B241-9CDD-82848F0EF030}" dt="2025-05-11T22:35:25.117" v="1784" actId="20577"/>
          <ac:spMkLst>
            <pc:docMk/>
            <pc:sldMk cId="1083666263" sldId="261"/>
            <ac:spMk id="2" creationId="{00000000-0000-0000-0000-000000000000}"/>
          </ac:spMkLst>
        </pc:spChg>
        <pc:spChg chg="del">
          <ac:chgData name="KOUNTOURIS Petros" userId="4ec3dec2-1a52-421d-9bba-c12de27411ab" providerId="ADAL" clId="{3759C2CF-5E4E-B241-9CDD-82848F0EF030}" dt="2025-05-12T05:48:22.807" v="2198" actId="478"/>
          <ac:spMkLst>
            <pc:docMk/>
            <pc:sldMk cId="1083666263" sldId="261"/>
            <ac:spMk id="3" creationId="{50749C45-3C06-0241-9261-158162C74A8B}"/>
          </ac:spMkLst>
        </pc:spChg>
        <pc:spChg chg="mod">
          <ac:chgData name="KOUNTOURIS Petros" userId="4ec3dec2-1a52-421d-9bba-c12de27411ab" providerId="ADAL" clId="{3759C2CF-5E4E-B241-9CDD-82848F0EF030}" dt="2025-05-12T05:47:12.205" v="2186" actId="20577"/>
          <ac:spMkLst>
            <pc:docMk/>
            <pc:sldMk cId="1083666263" sldId="261"/>
            <ac:spMk id="7" creationId="{8F7D1A69-D188-084C-978A-56AD48B47B2A}"/>
          </ac:spMkLst>
        </pc:spChg>
        <pc:grpChg chg="del">
          <ac:chgData name="KOUNTOURIS Petros" userId="4ec3dec2-1a52-421d-9bba-c12de27411ab" providerId="ADAL" clId="{3759C2CF-5E4E-B241-9CDD-82848F0EF030}" dt="2025-05-12T05:48:15.741" v="2195" actId="478"/>
          <ac:grpSpMkLst>
            <pc:docMk/>
            <pc:sldMk cId="1083666263" sldId="261"/>
            <ac:grpSpMk id="10" creationId="{C0B0C091-E5D7-E547-9172-99DD679BF212}"/>
          </ac:grpSpMkLst>
        </pc:grpChg>
        <pc:grpChg chg="add mod">
          <ac:chgData name="KOUNTOURIS Petros" userId="4ec3dec2-1a52-421d-9bba-c12de27411ab" providerId="ADAL" clId="{3759C2CF-5E4E-B241-9CDD-82848F0EF030}" dt="2025-05-12T05:49:11.514" v="2206" actId="1076"/>
          <ac:grpSpMkLst>
            <pc:docMk/>
            <pc:sldMk cId="1083666263" sldId="261"/>
            <ac:grpSpMk id="11" creationId="{AB1D71D9-C70E-6BC0-A17F-97F880F34082}"/>
          </ac:grpSpMkLst>
        </pc:grpChg>
        <pc:picChg chg="add mod">
          <ac:chgData name="KOUNTOURIS Petros" userId="4ec3dec2-1a52-421d-9bba-c12de27411ab" providerId="ADAL" clId="{3759C2CF-5E4E-B241-9CDD-82848F0EF030}" dt="2025-05-12T05:48:59.881" v="2204" actId="164"/>
          <ac:picMkLst>
            <pc:docMk/>
            <pc:sldMk cId="1083666263" sldId="261"/>
            <ac:picMk id="5" creationId="{E3117AED-73D1-A692-D3DC-EE4755549F6B}"/>
          </ac:picMkLst>
        </pc:picChg>
        <pc:picChg chg="add mod">
          <ac:chgData name="KOUNTOURIS Petros" userId="4ec3dec2-1a52-421d-9bba-c12de27411ab" providerId="ADAL" clId="{3759C2CF-5E4E-B241-9CDD-82848F0EF030}" dt="2025-05-12T05:48:59.881" v="2204" actId="164"/>
          <ac:picMkLst>
            <pc:docMk/>
            <pc:sldMk cId="1083666263" sldId="261"/>
            <ac:picMk id="9" creationId="{F4D1D6C4-BB11-14C4-5BE4-586D9AF18165}"/>
          </ac:picMkLst>
        </pc:picChg>
      </pc:sldChg>
      <pc:sldChg chg="addSp modSp mod">
        <pc:chgData name="KOUNTOURIS Petros" userId="4ec3dec2-1a52-421d-9bba-c12de27411ab" providerId="ADAL" clId="{3759C2CF-5E4E-B241-9CDD-82848F0EF030}" dt="2025-05-11T22:44:58.779" v="2172" actId="1037"/>
        <pc:sldMkLst>
          <pc:docMk/>
          <pc:sldMk cId="3833430266" sldId="263"/>
        </pc:sldMkLst>
        <pc:spChg chg="mod">
          <ac:chgData name="KOUNTOURIS Petros" userId="4ec3dec2-1a52-421d-9bba-c12de27411ab" providerId="ADAL" clId="{3759C2CF-5E4E-B241-9CDD-82848F0EF030}" dt="2025-05-11T22:43:53.700" v="2149" actId="20577"/>
          <ac:spMkLst>
            <pc:docMk/>
            <pc:sldMk cId="3833430266" sldId="263"/>
            <ac:spMk id="2" creationId="{00000000-0000-0000-0000-000000000000}"/>
          </ac:spMkLst>
        </pc:spChg>
        <pc:spChg chg="add mod">
          <ac:chgData name="KOUNTOURIS Petros" userId="4ec3dec2-1a52-421d-9bba-c12de27411ab" providerId="ADAL" clId="{3759C2CF-5E4E-B241-9CDD-82848F0EF030}" dt="2025-05-11T22:44:58.779" v="2172" actId="1037"/>
          <ac:spMkLst>
            <pc:docMk/>
            <pc:sldMk cId="3833430266" sldId="263"/>
            <ac:spMk id="3" creationId="{F7CE858B-E77A-E6E6-06BD-E09DCAE668D9}"/>
          </ac:spMkLst>
        </pc:spChg>
        <pc:graphicFrameChg chg="mod">
          <ac:chgData name="KOUNTOURIS Petros" userId="4ec3dec2-1a52-421d-9bba-c12de27411ab" providerId="ADAL" clId="{3759C2CF-5E4E-B241-9CDD-82848F0EF030}" dt="2025-05-11T22:43:05.924" v="2100" actId="1076"/>
          <ac:graphicFrameMkLst>
            <pc:docMk/>
            <pc:sldMk cId="3833430266" sldId="263"/>
            <ac:graphicFrameMk id="19" creationId="{1D02ED72-7121-4950-9969-39869A5593DB}"/>
          </ac:graphicFrameMkLst>
        </pc:graphicFrameChg>
      </pc:sldChg>
      <pc:sldChg chg="modSp add del mod modClrScheme chgLayout">
        <pc:chgData name="KOUNTOURIS Petros" userId="4ec3dec2-1a52-421d-9bba-c12de27411ab" providerId="ADAL" clId="{3759C2CF-5E4E-B241-9CDD-82848F0EF030}" dt="2025-05-11T19:31:08.893" v="61"/>
        <pc:sldMkLst>
          <pc:docMk/>
          <pc:sldMk cId="2999684718" sldId="269"/>
        </pc:sldMkLst>
        <pc:spChg chg="mod ord">
          <ac:chgData name="KOUNTOURIS Petros" userId="4ec3dec2-1a52-421d-9bba-c12de27411ab" providerId="ADAL" clId="{3759C2CF-5E4E-B241-9CDD-82848F0EF030}" dt="2025-05-11T19:30:53.658" v="56" actId="700"/>
          <ac:spMkLst>
            <pc:docMk/>
            <pc:sldMk cId="2999684718" sldId="269"/>
            <ac:spMk id="2" creationId="{334678F1-07C8-4A96-88D5-CB684F177ADE}"/>
          </ac:spMkLst>
        </pc:spChg>
        <pc:graphicFrameChg chg="mod ord">
          <ac:chgData name="KOUNTOURIS Petros" userId="4ec3dec2-1a52-421d-9bba-c12de27411ab" providerId="ADAL" clId="{3759C2CF-5E4E-B241-9CDD-82848F0EF030}" dt="2025-05-11T19:30:53.658" v="56" actId="700"/>
          <ac:graphicFrameMkLst>
            <pc:docMk/>
            <pc:sldMk cId="2999684718" sldId="269"/>
            <ac:graphicFrameMk id="4" creationId="{18CDC576-CC2B-4170-8E43-A8BDC43D361E}"/>
          </ac:graphicFrameMkLst>
        </pc:graphicFrameChg>
      </pc:sldChg>
      <pc:sldChg chg="addSp delSp modSp add mod">
        <pc:chgData name="KOUNTOURIS Petros" userId="4ec3dec2-1a52-421d-9bba-c12de27411ab" providerId="ADAL" clId="{3759C2CF-5E4E-B241-9CDD-82848F0EF030}" dt="2025-05-11T21:00:44.407" v="575" actId="14100"/>
        <pc:sldMkLst>
          <pc:docMk/>
          <pc:sldMk cId="598099369" sldId="280"/>
        </pc:sldMkLst>
        <pc:spChg chg="mod">
          <ac:chgData name="KOUNTOURIS Petros" userId="4ec3dec2-1a52-421d-9bba-c12de27411ab" providerId="ADAL" clId="{3759C2CF-5E4E-B241-9CDD-82848F0EF030}" dt="2025-05-11T21:00:23.495" v="554" actId="20577"/>
          <ac:spMkLst>
            <pc:docMk/>
            <pc:sldMk cId="598099369" sldId="280"/>
            <ac:spMk id="2" creationId="{379B2355-5CA7-4ACE-981C-4653EDD1C6A7}"/>
          </ac:spMkLst>
        </pc:spChg>
        <pc:spChg chg="mod">
          <ac:chgData name="KOUNTOURIS Petros" userId="4ec3dec2-1a52-421d-9bba-c12de27411ab" providerId="ADAL" clId="{3759C2CF-5E4E-B241-9CDD-82848F0EF030}" dt="2025-05-11T21:00:44.407" v="575" actId="14100"/>
          <ac:spMkLst>
            <pc:docMk/>
            <pc:sldMk cId="598099369" sldId="280"/>
            <ac:spMk id="3" creationId="{50AF3753-51DA-4155-8730-4CBA6DF744F1}"/>
          </ac:spMkLst>
        </pc:spChg>
        <pc:picChg chg="add mod">
          <ac:chgData name="KOUNTOURIS Petros" userId="4ec3dec2-1a52-421d-9bba-c12de27411ab" providerId="ADAL" clId="{3759C2CF-5E4E-B241-9CDD-82848F0EF030}" dt="2025-05-11T21:00:14.727" v="552" actId="1076"/>
          <ac:picMkLst>
            <pc:docMk/>
            <pc:sldMk cId="598099369" sldId="280"/>
            <ac:picMk id="4" creationId="{84B68792-6EAE-97D7-1FF1-195C0E86A3C0}"/>
          </ac:picMkLst>
        </pc:picChg>
        <pc:picChg chg="del">
          <ac:chgData name="KOUNTOURIS Petros" userId="4ec3dec2-1a52-421d-9bba-c12de27411ab" providerId="ADAL" clId="{3759C2CF-5E4E-B241-9CDD-82848F0EF030}" dt="2025-05-11T20:59:04.144" v="544" actId="478"/>
          <ac:picMkLst>
            <pc:docMk/>
            <pc:sldMk cId="598099369" sldId="280"/>
            <ac:picMk id="5" creationId="{F05F443D-CDB7-4C00-8F41-45877156E3BC}"/>
          </ac:picMkLst>
        </pc:picChg>
        <pc:picChg chg="mod">
          <ac:chgData name="KOUNTOURIS Petros" userId="4ec3dec2-1a52-421d-9bba-c12de27411ab" providerId="ADAL" clId="{3759C2CF-5E4E-B241-9CDD-82848F0EF030}" dt="2025-05-11T21:00:01.564" v="549" actId="1076"/>
          <ac:picMkLst>
            <pc:docMk/>
            <pc:sldMk cId="598099369" sldId="280"/>
            <ac:picMk id="1026" creationId="{85857C36-9036-43C2-A1A7-01A67BBCDEB9}"/>
          </ac:picMkLst>
        </pc:picChg>
      </pc:sldChg>
      <pc:sldChg chg="modSp mod">
        <pc:chgData name="KOUNTOURIS Petros" userId="4ec3dec2-1a52-421d-9bba-c12de27411ab" providerId="ADAL" clId="{3759C2CF-5E4E-B241-9CDD-82848F0EF030}" dt="2025-05-11T22:40:44.791" v="2099" actId="20577"/>
        <pc:sldMkLst>
          <pc:docMk/>
          <pc:sldMk cId="2321417587" sldId="289"/>
        </pc:sldMkLst>
        <pc:spChg chg="mod">
          <ac:chgData name="KOUNTOURIS Petros" userId="4ec3dec2-1a52-421d-9bba-c12de27411ab" providerId="ADAL" clId="{3759C2CF-5E4E-B241-9CDD-82848F0EF030}" dt="2025-05-11T22:40:44.791" v="2099" actId="20577"/>
          <ac:spMkLst>
            <pc:docMk/>
            <pc:sldMk cId="2321417587" sldId="289"/>
            <ac:spMk id="3" creationId="{0D07076C-B1A4-4759-ABEF-88A6CBC33A79}"/>
          </ac:spMkLst>
        </pc:spChg>
      </pc:sldChg>
      <pc:sldChg chg="delSp modSp mod ord delAnim">
        <pc:chgData name="KOUNTOURIS Petros" userId="4ec3dec2-1a52-421d-9bba-c12de27411ab" providerId="ADAL" clId="{3759C2CF-5E4E-B241-9CDD-82848F0EF030}" dt="2025-05-11T20:40:24.447" v="170" actId="14100"/>
        <pc:sldMkLst>
          <pc:docMk/>
          <pc:sldMk cId="316973130" sldId="291"/>
        </pc:sldMkLst>
        <pc:spChg chg="mod">
          <ac:chgData name="KOUNTOURIS Petros" userId="4ec3dec2-1a52-421d-9bba-c12de27411ab" providerId="ADAL" clId="{3759C2CF-5E4E-B241-9CDD-82848F0EF030}" dt="2025-05-11T20:40:18.440" v="169" actId="1038"/>
          <ac:spMkLst>
            <pc:docMk/>
            <pc:sldMk cId="316973130" sldId="291"/>
            <ac:spMk id="12" creationId="{8EE897B6-2F34-123E-1FC9-99BECF8D3135}"/>
          </ac:spMkLst>
        </pc:spChg>
        <pc:spChg chg="mod">
          <ac:chgData name="KOUNTOURIS Petros" userId="4ec3dec2-1a52-421d-9bba-c12de27411ab" providerId="ADAL" clId="{3759C2CF-5E4E-B241-9CDD-82848F0EF030}" dt="2025-05-11T20:40:24.447" v="170" actId="14100"/>
          <ac:spMkLst>
            <pc:docMk/>
            <pc:sldMk cId="316973130" sldId="291"/>
            <ac:spMk id="13" creationId="{5B1742A7-E639-A0BB-9431-875A78EFBEF1}"/>
          </ac:spMkLst>
        </pc:spChg>
        <pc:picChg chg="del">
          <ac:chgData name="KOUNTOURIS Petros" userId="4ec3dec2-1a52-421d-9bba-c12de27411ab" providerId="ADAL" clId="{3759C2CF-5E4E-B241-9CDD-82848F0EF030}" dt="2025-05-11T20:40:04.653" v="121" actId="478"/>
          <ac:picMkLst>
            <pc:docMk/>
            <pc:sldMk cId="316973130" sldId="291"/>
            <ac:picMk id="7" creationId="{DE2ED9C6-3497-43C2-3150-1F9D46201B5A}"/>
          </ac:picMkLst>
        </pc:picChg>
        <pc:picChg chg="mod">
          <ac:chgData name="KOUNTOURIS Petros" userId="4ec3dec2-1a52-421d-9bba-c12de27411ab" providerId="ADAL" clId="{3759C2CF-5E4E-B241-9CDD-82848F0EF030}" dt="2025-05-11T20:40:18.440" v="169" actId="1038"/>
          <ac:picMkLst>
            <pc:docMk/>
            <pc:sldMk cId="316973130" sldId="291"/>
            <ac:picMk id="8" creationId="{ADD0506A-8489-4401-A05D-024D463945B3}"/>
          </ac:picMkLst>
        </pc:picChg>
      </pc:sldChg>
      <pc:sldChg chg="del">
        <pc:chgData name="KOUNTOURIS Petros" userId="4ec3dec2-1a52-421d-9bba-c12de27411ab" providerId="ADAL" clId="{3759C2CF-5E4E-B241-9CDD-82848F0EF030}" dt="2025-05-11T20:45:37.784" v="464" actId="2696"/>
        <pc:sldMkLst>
          <pc:docMk/>
          <pc:sldMk cId="564298398" sldId="312"/>
        </pc:sldMkLst>
      </pc:sldChg>
      <pc:sldChg chg="addSp delSp modSp add del mod">
        <pc:chgData name="KOUNTOURIS Petros" userId="4ec3dec2-1a52-421d-9bba-c12de27411ab" providerId="ADAL" clId="{3759C2CF-5E4E-B241-9CDD-82848F0EF030}" dt="2025-05-12T05:50:36.858" v="2229" actId="1076"/>
        <pc:sldMkLst>
          <pc:docMk/>
          <pc:sldMk cId="3060049759" sldId="336"/>
        </pc:sldMkLst>
        <pc:spChg chg="mod">
          <ac:chgData name="KOUNTOURIS Petros" userId="4ec3dec2-1a52-421d-9bba-c12de27411ab" providerId="ADAL" clId="{3759C2CF-5E4E-B241-9CDD-82848F0EF030}" dt="2025-05-12T05:50:24.244" v="2224" actId="20577"/>
          <ac:spMkLst>
            <pc:docMk/>
            <pc:sldMk cId="3060049759" sldId="336"/>
            <ac:spMk id="3" creationId="{F17B17E3-CB35-904A-AB53-7D6838191761}"/>
          </ac:spMkLst>
        </pc:spChg>
        <pc:spChg chg="mod">
          <ac:chgData name="KOUNTOURIS Petros" userId="4ec3dec2-1a52-421d-9bba-c12de27411ab" providerId="ADAL" clId="{3759C2CF-5E4E-B241-9CDD-82848F0EF030}" dt="2025-05-12T05:49:58.185" v="2222" actId="20577"/>
          <ac:spMkLst>
            <pc:docMk/>
            <pc:sldMk cId="3060049759" sldId="336"/>
            <ac:spMk id="7" creationId="{E71E4E52-6F4B-5B4B-B17D-D220774D238B}"/>
          </ac:spMkLst>
        </pc:spChg>
        <pc:picChg chg="del">
          <ac:chgData name="KOUNTOURIS Petros" userId="4ec3dec2-1a52-421d-9bba-c12de27411ab" providerId="ADAL" clId="{3759C2CF-5E4E-B241-9CDD-82848F0EF030}" dt="2025-05-12T05:50:27.386" v="2225" actId="478"/>
          <ac:picMkLst>
            <pc:docMk/>
            <pc:sldMk cId="3060049759" sldId="336"/>
            <ac:picMk id="4" creationId="{D2CCD838-F14D-B837-5F96-A968AC3F7288}"/>
          </ac:picMkLst>
        </pc:picChg>
        <pc:picChg chg="add mod">
          <ac:chgData name="KOUNTOURIS Petros" userId="4ec3dec2-1a52-421d-9bba-c12de27411ab" providerId="ADAL" clId="{3759C2CF-5E4E-B241-9CDD-82848F0EF030}" dt="2025-05-12T05:50:36.858" v="2229" actId="1076"/>
          <ac:picMkLst>
            <pc:docMk/>
            <pc:sldMk cId="3060049759" sldId="336"/>
            <ac:picMk id="5" creationId="{F5DAC0A9-C488-F748-948F-BEE60B1DD075}"/>
          </ac:picMkLst>
        </pc:picChg>
      </pc:sldChg>
      <pc:sldChg chg="add del">
        <pc:chgData name="KOUNTOURIS Petros" userId="4ec3dec2-1a52-421d-9bba-c12de27411ab" providerId="ADAL" clId="{3759C2CF-5E4E-B241-9CDD-82848F0EF030}" dt="2025-05-11T22:38:26.715" v="2026" actId="2696"/>
        <pc:sldMkLst>
          <pc:docMk/>
          <pc:sldMk cId="1005076296" sldId="359"/>
        </pc:sldMkLst>
      </pc:sldChg>
      <pc:sldChg chg="delSp mod">
        <pc:chgData name="KOUNTOURIS Petros" userId="4ec3dec2-1a52-421d-9bba-c12de27411ab" providerId="ADAL" clId="{3759C2CF-5E4E-B241-9CDD-82848F0EF030}" dt="2025-05-11T21:24:00.876" v="896" actId="478"/>
        <pc:sldMkLst>
          <pc:docMk/>
          <pc:sldMk cId="2043981936" sldId="366"/>
        </pc:sldMkLst>
        <pc:picChg chg="del">
          <ac:chgData name="KOUNTOURIS Petros" userId="4ec3dec2-1a52-421d-9bba-c12de27411ab" providerId="ADAL" clId="{3759C2CF-5E4E-B241-9CDD-82848F0EF030}" dt="2025-05-11T21:24:00.876" v="896" actId="478"/>
          <ac:picMkLst>
            <pc:docMk/>
            <pc:sldMk cId="2043981936" sldId="366"/>
            <ac:picMk id="4" creationId="{3A8515C3-C21F-1E8E-DBD1-9EAB5565FCA3}"/>
          </ac:picMkLst>
        </pc:picChg>
      </pc:sldChg>
      <pc:sldChg chg="modSp mod">
        <pc:chgData name="KOUNTOURIS Petros" userId="4ec3dec2-1a52-421d-9bba-c12de27411ab" providerId="ADAL" clId="{3759C2CF-5E4E-B241-9CDD-82848F0EF030}" dt="2025-05-11T22:29:10.364" v="1781" actId="20577"/>
        <pc:sldMkLst>
          <pc:docMk/>
          <pc:sldMk cId="2192384027" sldId="539"/>
        </pc:sldMkLst>
        <pc:spChg chg="mod">
          <ac:chgData name="KOUNTOURIS Petros" userId="4ec3dec2-1a52-421d-9bba-c12de27411ab" providerId="ADAL" clId="{3759C2CF-5E4E-B241-9CDD-82848F0EF030}" dt="2025-05-11T22:29:10.364" v="1781" actId="20577"/>
          <ac:spMkLst>
            <pc:docMk/>
            <pc:sldMk cId="2192384027" sldId="539"/>
            <ac:spMk id="4" creationId="{8498BC61-CD02-B98F-3D69-92AF85B8E0E7}"/>
          </ac:spMkLst>
        </pc:spChg>
      </pc:sldChg>
      <pc:sldChg chg="del">
        <pc:chgData name="KOUNTOURIS Petros" userId="4ec3dec2-1a52-421d-9bba-c12de27411ab" providerId="ADAL" clId="{3759C2CF-5E4E-B241-9CDD-82848F0EF030}" dt="2025-05-11T22:38:16.681" v="2023" actId="2696"/>
        <pc:sldMkLst>
          <pc:docMk/>
          <pc:sldMk cId="3575791252" sldId="736"/>
        </pc:sldMkLst>
      </pc:sldChg>
      <pc:sldChg chg="del">
        <pc:chgData name="KOUNTOURIS Petros" userId="4ec3dec2-1a52-421d-9bba-c12de27411ab" providerId="ADAL" clId="{3759C2CF-5E4E-B241-9CDD-82848F0EF030}" dt="2025-05-11T22:38:41.989" v="2028" actId="2696"/>
        <pc:sldMkLst>
          <pc:docMk/>
          <pc:sldMk cId="2985500973" sldId="741"/>
        </pc:sldMkLst>
      </pc:sldChg>
      <pc:sldChg chg="delSp modSp mod">
        <pc:chgData name="KOUNTOURIS Petros" userId="4ec3dec2-1a52-421d-9bba-c12de27411ab" providerId="ADAL" clId="{3759C2CF-5E4E-B241-9CDD-82848F0EF030}" dt="2025-05-11T21:43:15.569" v="1485" actId="207"/>
        <pc:sldMkLst>
          <pc:docMk/>
          <pc:sldMk cId="72318377" sldId="772"/>
        </pc:sldMkLst>
        <pc:graphicFrameChg chg="modGraphic">
          <ac:chgData name="KOUNTOURIS Petros" userId="4ec3dec2-1a52-421d-9bba-c12de27411ab" providerId="ADAL" clId="{3759C2CF-5E4E-B241-9CDD-82848F0EF030}" dt="2025-05-11T21:43:15.569" v="1485" actId="207"/>
          <ac:graphicFrameMkLst>
            <pc:docMk/>
            <pc:sldMk cId="72318377" sldId="772"/>
            <ac:graphicFrameMk id="5" creationId="{B88F43CD-DCE6-FDE2-1A6D-EDCFE0566C79}"/>
          </ac:graphicFrameMkLst>
        </pc:graphicFrameChg>
        <pc:picChg chg="del">
          <ac:chgData name="KOUNTOURIS Petros" userId="4ec3dec2-1a52-421d-9bba-c12de27411ab" providerId="ADAL" clId="{3759C2CF-5E4E-B241-9CDD-82848F0EF030}" dt="2025-05-11T21:24:24.559" v="897" actId="478"/>
          <ac:picMkLst>
            <pc:docMk/>
            <pc:sldMk cId="72318377" sldId="772"/>
            <ac:picMk id="7" creationId="{2AEBCBFC-380C-5A19-1124-C4F23AEE61F3}"/>
          </ac:picMkLst>
        </pc:picChg>
      </pc:sldChg>
      <pc:sldChg chg="ord">
        <pc:chgData name="KOUNTOURIS Petros" userId="4ec3dec2-1a52-421d-9bba-c12de27411ab" providerId="ADAL" clId="{3759C2CF-5E4E-B241-9CDD-82848F0EF030}" dt="2025-05-11T19:32:16.211" v="63" actId="20578"/>
        <pc:sldMkLst>
          <pc:docMk/>
          <pc:sldMk cId="2835654475" sldId="774"/>
        </pc:sldMkLst>
      </pc:sldChg>
      <pc:sldChg chg="modSp mod">
        <pc:chgData name="KOUNTOURIS Petros" userId="4ec3dec2-1a52-421d-9bba-c12de27411ab" providerId="ADAL" clId="{3759C2CF-5E4E-B241-9CDD-82848F0EF030}" dt="2025-05-11T19:32:34.627" v="88" actId="20577"/>
        <pc:sldMkLst>
          <pc:docMk/>
          <pc:sldMk cId="142472824" sldId="776"/>
        </pc:sldMkLst>
        <pc:spChg chg="mod">
          <ac:chgData name="KOUNTOURIS Petros" userId="4ec3dec2-1a52-421d-9bba-c12de27411ab" providerId="ADAL" clId="{3759C2CF-5E4E-B241-9CDD-82848F0EF030}" dt="2025-05-11T19:32:34.627" v="88" actId="20577"/>
          <ac:spMkLst>
            <pc:docMk/>
            <pc:sldMk cId="142472824" sldId="776"/>
            <ac:spMk id="3" creationId="{D2B67B91-6ED0-FE92-45CB-F9DC30FC4362}"/>
          </ac:spMkLst>
        </pc:spChg>
      </pc:sldChg>
      <pc:sldChg chg="addSp delSp modSp mod modClrScheme delDesignElem chgLayout">
        <pc:chgData name="KOUNTOURIS Petros" userId="4ec3dec2-1a52-421d-9bba-c12de27411ab" providerId="ADAL" clId="{3759C2CF-5E4E-B241-9CDD-82848F0EF030}" dt="2025-05-11T19:28:37.471" v="47" actId="1076"/>
        <pc:sldMkLst>
          <pc:docMk/>
          <pc:sldMk cId="1013198192" sldId="777"/>
        </pc:sldMkLst>
        <pc:spChg chg="mod ord">
          <ac:chgData name="KOUNTOURIS Petros" userId="4ec3dec2-1a52-421d-9bba-c12de27411ab" providerId="ADAL" clId="{3759C2CF-5E4E-B241-9CDD-82848F0EF030}" dt="2025-05-11T19:28:37.471" v="47" actId="1076"/>
          <ac:spMkLst>
            <pc:docMk/>
            <pc:sldMk cId="1013198192" sldId="777"/>
            <ac:spMk id="2" creationId="{BCF125F2-0C67-1FAC-B6C5-FB92516BE5D1}"/>
          </ac:spMkLst>
        </pc:spChg>
        <pc:spChg chg="add del mod ord">
          <ac:chgData name="KOUNTOURIS Petros" userId="4ec3dec2-1a52-421d-9bba-c12de27411ab" providerId="ADAL" clId="{3759C2CF-5E4E-B241-9CDD-82848F0EF030}" dt="2025-05-11T19:28:28.198" v="46" actId="478"/>
          <ac:spMkLst>
            <pc:docMk/>
            <pc:sldMk cId="1013198192" sldId="777"/>
            <ac:spMk id="3" creationId="{EE0A51B8-C0E3-BEB4-1C97-66FE2073F7F1}"/>
          </ac:spMkLst>
        </pc:spChg>
        <pc:spChg chg="del">
          <ac:chgData name="KOUNTOURIS Petros" userId="4ec3dec2-1a52-421d-9bba-c12de27411ab" providerId="ADAL" clId="{3759C2CF-5E4E-B241-9CDD-82848F0EF030}" dt="2025-05-11T19:28:07.553" v="41" actId="700"/>
          <ac:spMkLst>
            <pc:docMk/>
            <pc:sldMk cId="1013198192" sldId="777"/>
            <ac:spMk id="18" creationId="{ECEF6C2F-9906-4F89-9B4F-598E9F344B03}"/>
          </ac:spMkLst>
        </pc:spChg>
        <pc:spChg chg="del">
          <ac:chgData name="KOUNTOURIS Petros" userId="4ec3dec2-1a52-421d-9bba-c12de27411ab" providerId="ADAL" clId="{3759C2CF-5E4E-B241-9CDD-82848F0EF030}" dt="2025-05-11T19:28:07.553" v="41" actId="700"/>
          <ac:spMkLst>
            <pc:docMk/>
            <pc:sldMk cId="1013198192" sldId="777"/>
            <ac:spMk id="20" creationId="{91E12CD6-A76F-439F-9C98-C0211D8FD814}"/>
          </ac:spMkLst>
        </pc:spChg>
        <pc:picChg chg="del mod">
          <ac:chgData name="KOUNTOURIS Petros" userId="4ec3dec2-1a52-421d-9bba-c12de27411ab" providerId="ADAL" clId="{3759C2CF-5E4E-B241-9CDD-82848F0EF030}" dt="2025-05-11T19:28:25.336" v="45" actId="478"/>
          <ac:picMkLst>
            <pc:docMk/>
            <pc:sldMk cId="1013198192" sldId="777"/>
            <ac:picMk id="4" creationId="{286E7229-B6A7-6A0A-223C-1A29E4328A07}"/>
          </ac:picMkLst>
        </pc:picChg>
      </pc:sldChg>
      <pc:sldChg chg="modSp mod">
        <pc:chgData name="KOUNTOURIS Petros" userId="4ec3dec2-1a52-421d-9bba-c12de27411ab" providerId="ADAL" clId="{3759C2CF-5E4E-B241-9CDD-82848F0EF030}" dt="2025-05-11T22:11:23.733" v="1588" actId="1076"/>
        <pc:sldMkLst>
          <pc:docMk/>
          <pc:sldMk cId="3125546930" sldId="786"/>
        </pc:sldMkLst>
        <pc:spChg chg="mod">
          <ac:chgData name="KOUNTOURIS Petros" userId="4ec3dec2-1a52-421d-9bba-c12de27411ab" providerId="ADAL" clId="{3759C2CF-5E4E-B241-9CDD-82848F0EF030}" dt="2025-05-11T22:11:16.736" v="1587" actId="20577"/>
          <ac:spMkLst>
            <pc:docMk/>
            <pc:sldMk cId="3125546930" sldId="786"/>
            <ac:spMk id="5" creationId="{8F22E8EC-3EA2-5FAB-2756-520C863C13B4}"/>
          </ac:spMkLst>
        </pc:spChg>
        <pc:picChg chg="mod">
          <ac:chgData name="KOUNTOURIS Petros" userId="4ec3dec2-1a52-421d-9bba-c12de27411ab" providerId="ADAL" clId="{3759C2CF-5E4E-B241-9CDD-82848F0EF030}" dt="2025-05-11T22:11:23.733" v="1588" actId="1076"/>
          <ac:picMkLst>
            <pc:docMk/>
            <pc:sldMk cId="3125546930" sldId="786"/>
            <ac:picMk id="4" creationId="{25C8A8AB-0BB1-A118-1ECE-089A17C3D7EB}"/>
          </ac:picMkLst>
        </pc:picChg>
      </pc:sldChg>
      <pc:sldChg chg="delSp modSp mod modClrScheme delDesignElem chgLayout">
        <pc:chgData name="KOUNTOURIS Petros" userId="4ec3dec2-1a52-421d-9bba-c12de27411ab" providerId="ADAL" clId="{3759C2CF-5E4E-B241-9CDD-82848F0EF030}" dt="2025-05-11T21:30:16.556" v="940" actId="20577"/>
        <pc:sldMkLst>
          <pc:docMk/>
          <pc:sldMk cId="3420734705" sldId="790"/>
        </pc:sldMkLst>
        <pc:spChg chg="mod ord">
          <ac:chgData name="KOUNTOURIS Petros" userId="4ec3dec2-1a52-421d-9bba-c12de27411ab" providerId="ADAL" clId="{3759C2CF-5E4E-B241-9CDD-82848F0EF030}" dt="2025-05-11T19:30:00.379" v="50" actId="700"/>
          <ac:spMkLst>
            <pc:docMk/>
            <pc:sldMk cId="3420734705" sldId="790"/>
            <ac:spMk id="2" creationId="{474E358A-3185-99A9-A96F-62C7464D30D8}"/>
          </ac:spMkLst>
        </pc:spChg>
        <pc:spChg chg="mod ord">
          <ac:chgData name="KOUNTOURIS Petros" userId="4ec3dec2-1a52-421d-9bba-c12de27411ab" providerId="ADAL" clId="{3759C2CF-5E4E-B241-9CDD-82848F0EF030}" dt="2025-05-11T21:30:16.556" v="940" actId="20577"/>
          <ac:spMkLst>
            <pc:docMk/>
            <pc:sldMk cId="3420734705" sldId="790"/>
            <ac:spMk id="3" creationId="{21569F1C-519C-00F0-6325-CCE60539BB10}"/>
          </ac:spMkLst>
        </pc:spChg>
        <pc:spChg chg="del">
          <ac:chgData name="KOUNTOURIS Petros" userId="4ec3dec2-1a52-421d-9bba-c12de27411ab" providerId="ADAL" clId="{3759C2CF-5E4E-B241-9CDD-82848F0EF030}" dt="2025-05-11T19:30:00.379" v="50" actId="700"/>
          <ac:spMkLst>
            <pc:docMk/>
            <pc:sldMk cId="3420734705" sldId="790"/>
            <ac:spMk id="8" creationId="{DBF61EA3-B236-439E-9C0B-340980D56BEE}"/>
          </ac:spMkLst>
        </pc:spChg>
        <pc:spChg chg="del">
          <ac:chgData name="KOUNTOURIS Petros" userId="4ec3dec2-1a52-421d-9bba-c12de27411ab" providerId="ADAL" clId="{3759C2CF-5E4E-B241-9CDD-82848F0EF030}" dt="2025-05-11T19:30:00.379" v="50" actId="700"/>
          <ac:spMkLst>
            <pc:docMk/>
            <pc:sldMk cId="3420734705" sldId="790"/>
            <ac:spMk id="14" creationId="{E659831F-0D9A-4C63-9EBB-8435B85A440F}"/>
          </ac:spMkLst>
        </pc:spChg>
        <pc:grpChg chg="del">
          <ac:chgData name="KOUNTOURIS Petros" userId="4ec3dec2-1a52-421d-9bba-c12de27411ab" providerId="ADAL" clId="{3759C2CF-5E4E-B241-9CDD-82848F0EF030}" dt="2025-05-11T19:30:00.379" v="50" actId="700"/>
          <ac:grpSpMkLst>
            <pc:docMk/>
            <pc:sldMk cId="3420734705" sldId="790"/>
            <ac:grpSpMk id="10" creationId="{28FAF094-D087-493F-8DF9-A486C2D6BBAA}"/>
          </ac:grpSpMkLst>
        </pc:grpChg>
      </pc:sldChg>
      <pc:sldChg chg="addSp delSp modSp mod">
        <pc:chgData name="KOUNTOURIS Petros" userId="4ec3dec2-1a52-421d-9bba-c12de27411ab" providerId="ADAL" clId="{3759C2CF-5E4E-B241-9CDD-82848F0EF030}" dt="2025-05-11T22:48:17.696" v="2176" actId="113"/>
        <pc:sldMkLst>
          <pc:docMk/>
          <pc:sldMk cId="2769703589" sldId="796"/>
        </pc:sldMkLst>
        <pc:spChg chg="mod">
          <ac:chgData name="KOUNTOURIS Petros" userId="4ec3dec2-1a52-421d-9bba-c12de27411ab" providerId="ADAL" clId="{3759C2CF-5E4E-B241-9CDD-82848F0EF030}" dt="2025-05-11T22:48:17.696" v="2176" actId="113"/>
          <ac:spMkLst>
            <pc:docMk/>
            <pc:sldMk cId="2769703589" sldId="796"/>
            <ac:spMk id="3" creationId="{E859251C-841D-5758-26E2-56AFCCA6668E}"/>
          </ac:spMkLst>
        </pc:spChg>
        <pc:graphicFrameChg chg="add mod">
          <ac:chgData name="KOUNTOURIS Petros" userId="4ec3dec2-1a52-421d-9bba-c12de27411ab" providerId="ADAL" clId="{3759C2CF-5E4E-B241-9CDD-82848F0EF030}" dt="2025-05-11T22:23:20.353" v="1599"/>
          <ac:graphicFrameMkLst>
            <pc:docMk/>
            <pc:sldMk cId="2769703589" sldId="796"/>
            <ac:graphicFrameMk id="4" creationId="{83A543BA-AA10-3469-FDC4-ACA9F13B7E3A}"/>
          </ac:graphicFrameMkLst>
        </pc:graphicFrameChg>
        <pc:picChg chg="del">
          <ac:chgData name="KOUNTOURIS Petros" userId="4ec3dec2-1a52-421d-9bba-c12de27411ab" providerId="ADAL" clId="{3759C2CF-5E4E-B241-9CDD-82848F0EF030}" dt="2025-05-11T22:23:06.832" v="1596" actId="478"/>
          <ac:picMkLst>
            <pc:docMk/>
            <pc:sldMk cId="2769703589" sldId="796"/>
            <ac:picMk id="1026" creationId="{EDEB0BF6-681A-A0B6-5325-CE5D4C9F36CD}"/>
          </ac:picMkLst>
        </pc:picChg>
        <pc:picChg chg="del">
          <ac:chgData name="KOUNTOURIS Petros" userId="4ec3dec2-1a52-421d-9bba-c12de27411ab" providerId="ADAL" clId="{3759C2CF-5E4E-B241-9CDD-82848F0EF030}" dt="2025-05-11T22:23:06.832" v="1596" actId="478"/>
          <ac:picMkLst>
            <pc:docMk/>
            <pc:sldMk cId="2769703589" sldId="796"/>
            <ac:picMk id="1028" creationId="{16C8C964-B12E-DF1D-5066-D9EC08224561}"/>
          </ac:picMkLst>
        </pc:picChg>
      </pc:sldChg>
      <pc:sldChg chg="add del">
        <pc:chgData name="KOUNTOURIS Petros" userId="4ec3dec2-1a52-421d-9bba-c12de27411ab" providerId="ADAL" clId="{3759C2CF-5E4E-B241-9CDD-82848F0EF030}" dt="2025-05-11T19:31:22.690" v="62" actId="2696"/>
        <pc:sldMkLst>
          <pc:docMk/>
          <pc:sldMk cId="505206764" sldId="798"/>
        </pc:sldMkLst>
      </pc:sldChg>
      <pc:sldChg chg="modSp add del mod">
        <pc:chgData name="KOUNTOURIS Petros" userId="4ec3dec2-1a52-421d-9bba-c12de27411ab" providerId="ADAL" clId="{3759C2CF-5E4E-B241-9CDD-82848F0EF030}" dt="2025-05-11T19:27:42.221" v="39" actId="20577"/>
        <pc:sldMkLst>
          <pc:docMk/>
          <pc:sldMk cId="744914530" sldId="799"/>
        </pc:sldMkLst>
        <pc:spChg chg="mod">
          <ac:chgData name="KOUNTOURIS Petros" userId="4ec3dec2-1a52-421d-9bba-c12de27411ab" providerId="ADAL" clId="{3759C2CF-5E4E-B241-9CDD-82848F0EF030}" dt="2025-05-11T19:27:42.221" v="39" actId="20577"/>
          <ac:spMkLst>
            <pc:docMk/>
            <pc:sldMk cId="744914530" sldId="799"/>
            <ac:spMk id="5" creationId="{7B215890-C91F-45E1-87C0-E08A8D194E34}"/>
          </ac:spMkLst>
        </pc:spChg>
      </pc:sldChg>
      <pc:sldChg chg="new del">
        <pc:chgData name="KOUNTOURIS Petros" userId="4ec3dec2-1a52-421d-9bba-c12de27411ab" providerId="ADAL" clId="{3759C2CF-5E4E-B241-9CDD-82848F0EF030}" dt="2025-05-11T19:29:45.152" v="49" actId="680"/>
        <pc:sldMkLst>
          <pc:docMk/>
          <pc:sldMk cId="4027210336" sldId="800"/>
        </pc:sldMkLst>
      </pc:sldChg>
      <pc:sldChg chg="addSp delSp modSp new mod setBg">
        <pc:chgData name="KOUNTOURIS Petros" userId="4ec3dec2-1a52-421d-9bba-c12de27411ab" providerId="ADAL" clId="{3759C2CF-5E4E-B241-9CDD-82848F0EF030}" dt="2025-05-11T20:39:14.590" v="119" actId="26606"/>
        <pc:sldMkLst>
          <pc:docMk/>
          <pc:sldMk cId="4057979251" sldId="800"/>
        </pc:sldMkLst>
        <pc:spChg chg="mod">
          <ac:chgData name="KOUNTOURIS Petros" userId="4ec3dec2-1a52-421d-9bba-c12de27411ab" providerId="ADAL" clId="{3759C2CF-5E4E-B241-9CDD-82848F0EF030}" dt="2025-05-11T20:39:14.590" v="119" actId="26606"/>
          <ac:spMkLst>
            <pc:docMk/>
            <pc:sldMk cId="4057979251" sldId="800"/>
            <ac:spMk id="2" creationId="{F378DB24-EB78-3AB4-1DE7-AD1FD4F5F253}"/>
          </ac:spMkLst>
        </pc:spChg>
        <pc:spChg chg="add del">
          <ac:chgData name="KOUNTOURIS Petros" userId="4ec3dec2-1a52-421d-9bba-c12de27411ab" providerId="ADAL" clId="{3759C2CF-5E4E-B241-9CDD-82848F0EF030}" dt="2025-05-11T20:39:14.590" v="119" actId="26606"/>
          <ac:spMkLst>
            <pc:docMk/>
            <pc:sldMk cId="4057979251" sldId="800"/>
            <ac:spMk id="3" creationId="{A7873C53-B921-EEEB-0DFB-B51AC635AB9D}"/>
          </ac:spMkLst>
        </pc:spChg>
        <pc:spChg chg="add del">
          <ac:chgData name="KOUNTOURIS Petros" userId="4ec3dec2-1a52-421d-9bba-c12de27411ab" providerId="ADAL" clId="{3759C2CF-5E4E-B241-9CDD-82848F0EF030}" dt="2025-05-11T20:39:14.581" v="118" actId="26606"/>
          <ac:spMkLst>
            <pc:docMk/>
            <pc:sldMk cId="4057979251" sldId="800"/>
            <ac:spMk id="9" creationId="{A414F261-E931-45CB-8605-20FFD6826336}"/>
          </ac:spMkLst>
        </pc:spChg>
        <pc:spChg chg="add">
          <ac:chgData name="KOUNTOURIS Petros" userId="4ec3dec2-1a52-421d-9bba-c12de27411ab" providerId="ADAL" clId="{3759C2CF-5E4E-B241-9CDD-82848F0EF030}" dt="2025-05-11T20:39:14.590" v="119" actId="26606"/>
          <ac:spMkLst>
            <pc:docMk/>
            <pc:sldMk cId="4057979251" sldId="800"/>
            <ac:spMk id="15" creationId="{C1DD1A8A-57D5-4A81-AD04-532B043C5611}"/>
          </ac:spMkLst>
        </pc:spChg>
        <pc:spChg chg="add">
          <ac:chgData name="KOUNTOURIS Petros" userId="4ec3dec2-1a52-421d-9bba-c12de27411ab" providerId="ADAL" clId="{3759C2CF-5E4E-B241-9CDD-82848F0EF030}" dt="2025-05-11T20:39:14.590" v="119" actId="26606"/>
          <ac:spMkLst>
            <pc:docMk/>
            <pc:sldMk cId="4057979251" sldId="800"/>
            <ac:spMk id="17" creationId="{007891EC-4501-44ED-A8C8-B11B6DB767AB}"/>
          </ac:spMkLst>
        </pc:spChg>
        <pc:picChg chg="add del">
          <ac:chgData name="KOUNTOURIS Petros" userId="4ec3dec2-1a52-421d-9bba-c12de27411ab" providerId="ADAL" clId="{3759C2CF-5E4E-B241-9CDD-82848F0EF030}" dt="2025-05-11T20:39:14.581" v="118" actId="26606"/>
          <ac:picMkLst>
            <pc:docMk/>
            <pc:sldMk cId="4057979251" sldId="800"/>
            <ac:picMk id="5" creationId="{D8D494AA-5684-DA4C-71A5-B55EEB74D114}"/>
          </ac:picMkLst>
        </pc:picChg>
        <pc:picChg chg="add">
          <ac:chgData name="KOUNTOURIS Petros" userId="4ec3dec2-1a52-421d-9bba-c12de27411ab" providerId="ADAL" clId="{3759C2CF-5E4E-B241-9CDD-82848F0EF030}" dt="2025-05-11T20:39:14.590" v="119" actId="26606"/>
          <ac:picMkLst>
            <pc:docMk/>
            <pc:sldMk cId="4057979251" sldId="800"/>
            <ac:picMk id="16" creationId="{8C61F474-E46E-D66B-1A21-08EEA2898F23}"/>
          </ac:picMkLst>
        </pc:picChg>
        <pc:cxnChg chg="add del">
          <ac:chgData name="KOUNTOURIS Petros" userId="4ec3dec2-1a52-421d-9bba-c12de27411ab" providerId="ADAL" clId="{3759C2CF-5E4E-B241-9CDD-82848F0EF030}" dt="2025-05-11T20:39:14.581" v="118" actId="26606"/>
          <ac:cxnSpMkLst>
            <pc:docMk/>
            <pc:sldMk cId="4057979251" sldId="800"/>
            <ac:cxnSpMk id="11" creationId="{B63CF8AD-BB19-4F90-BDE5-B3B3F56F4E4A}"/>
          </ac:cxnSpMkLst>
        </pc:cxnChg>
        <pc:cxnChg chg="add del">
          <ac:chgData name="KOUNTOURIS Petros" userId="4ec3dec2-1a52-421d-9bba-c12de27411ab" providerId="ADAL" clId="{3759C2CF-5E4E-B241-9CDD-82848F0EF030}" dt="2025-05-11T20:39:14.581" v="118" actId="26606"/>
          <ac:cxnSpMkLst>
            <pc:docMk/>
            <pc:sldMk cId="4057979251" sldId="800"/>
            <ac:cxnSpMk id="13" creationId="{224E62CA-FAA3-4628-AEF3-5033C771498B}"/>
          </ac:cxnSpMkLst>
        </pc:cxnChg>
      </pc:sldChg>
      <pc:sldChg chg="delSp modSp add mod delAnim modAnim">
        <pc:chgData name="KOUNTOURIS Petros" userId="4ec3dec2-1a52-421d-9bba-c12de27411ab" providerId="ADAL" clId="{3759C2CF-5E4E-B241-9CDD-82848F0EF030}" dt="2025-05-11T21:41:27.771" v="1483" actId="20577"/>
        <pc:sldMkLst>
          <pc:docMk/>
          <pc:sldMk cId="3562879446" sldId="801"/>
        </pc:sldMkLst>
        <pc:spChg chg="mod">
          <ac:chgData name="KOUNTOURIS Petros" userId="4ec3dec2-1a52-421d-9bba-c12de27411ab" providerId="ADAL" clId="{3759C2CF-5E4E-B241-9CDD-82848F0EF030}" dt="2025-05-11T21:41:27.771" v="1483" actId="20577"/>
          <ac:spMkLst>
            <pc:docMk/>
            <pc:sldMk cId="3562879446" sldId="801"/>
            <ac:spMk id="3" creationId="{7FAE751E-6808-5047-0A68-4604251F27F5}"/>
          </ac:spMkLst>
        </pc:spChg>
        <pc:spChg chg="del">
          <ac:chgData name="KOUNTOURIS Petros" userId="4ec3dec2-1a52-421d-9bba-c12de27411ab" providerId="ADAL" clId="{3759C2CF-5E4E-B241-9CDD-82848F0EF030}" dt="2025-05-11T20:40:44.712" v="174" actId="478"/>
          <ac:spMkLst>
            <pc:docMk/>
            <pc:sldMk cId="3562879446" sldId="801"/>
            <ac:spMk id="12" creationId="{68A1ACE1-4B81-9F7A-08A7-5612252444F8}"/>
          </ac:spMkLst>
        </pc:spChg>
        <pc:spChg chg="del">
          <ac:chgData name="KOUNTOURIS Petros" userId="4ec3dec2-1a52-421d-9bba-c12de27411ab" providerId="ADAL" clId="{3759C2CF-5E4E-B241-9CDD-82848F0EF030}" dt="2025-05-11T20:40:41.969" v="173" actId="478"/>
          <ac:spMkLst>
            <pc:docMk/>
            <pc:sldMk cId="3562879446" sldId="801"/>
            <ac:spMk id="13" creationId="{3B0AC8EA-7F68-8E7D-A360-F8F400930AED}"/>
          </ac:spMkLst>
        </pc:spChg>
        <pc:picChg chg="mod">
          <ac:chgData name="KOUNTOURIS Petros" userId="4ec3dec2-1a52-421d-9bba-c12de27411ab" providerId="ADAL" clId="{3759C2CF-5E4E-B241-9CDD-82848F0EF030}" dt="2025-05-11T20:41:48.913" v="290" actId="1076"/>
          <ac:picMkLst>
            <pc:docMk/>
            <pc:sldMk cId="3562879446" sldId="801"/>
            <ac:picMk id="6" creationId="{26F4A4E0-F96F-73B5-3B2A-17154D91B96B}"/>
          </ac:picMkLst>
        </pc:picChg>
        <pc:picChg chg="mod">
          <ac:chgData name="KOUNTOURIS Petros" userId="4ec3dec2-1a52-421d-9bba-c12de27411ab" providerId="ADAL" clId="{3759C2CF-5E4E-B241-9CDD-82848F0EF030}" dt="2025-05-11T20:41:57.865" v="291" actId="1076"/>
          <ac:picMkLst>
            <pc:docMk/>
            <pc:sldMk cId="3562879446" sldId="801"/>
            <ac:picMk id="7" creationId="{1473E121-7385-A316-D6FD-29A4887057AC}"/>
          </ac:picMkLst>
        </pc:picChg>
        <pc:picChg chg="del">
          <ac:chgData name="KOUNTOURIS Petros" userId="4ec3dec2-1a52-421d-9bba-c12de27411ab" providerId="ADAL" clId="{3759C2CF-5E4E-B241-9CDD-82848F0EF030}" dt="2025-05-11T20:40:39.856" v="172" actId="478"/>
          <ac:picMkLst>
            <pc:docMk/>
            <pc:sldMk cId="3562879446" sldId="801"/>
            <ac:picMk id="8" creationId="{DADA733E-C340-B0BD-092D-E2FF9F91F423}"/>
          </ac:picMkLst>
        </pc:picChg>
      </pc:sldChg>
      <pc:sldChg chg="addSp delSp modSp new mod setBg">
        <pc:chgData name="KOUNTOURIS Petros" userId="4ec3dec2-1a52-421d-9bba-c12de27411ab" providerId="ADAL" clId="{3759C2CF-5E4E-B241-9CDD-82848F0EF030}" dt="2025-05-11T21:17:13.248" v="893" actId="207"/>
        <pc:sldMkLst>
          <pc:docMk/>
          <pc:sldMk cId="2614334636" sldId="802"/>
        </pc:sldMkLst>
        <pc:spChg chg="mod">
          <ac:chgData name="KOUNTOURIS Petros" userId="4ec3dec2-1a52-421d-9bba-c12de27411ab" providerId="ADAL" clId="{3759C2CF-5E4E-B241-9CDD-82848F0EF030}" dt="2025-05-11T21:16:11.452" v="858" actId="26606"/>
          <ac:spMkLst>
            <pc:docMk/>
            <pc:sldMk cId="2614334636" sldId="802"/>
            <ac:spMk id="2" creationId="{BB5AAF5A-B55B-1AF7-450A-6F12CD6F4AAD}"/>
          </ac:spMkLst>
        </pc:spChg>
        <pc:spChg chg="mod">
          <ac:chgData name="KOUNTOURIS Petros" userId="4ec3dec2-1a52-421d-9bba-c12de27411ab" providerId="ADAL" clId="{3759C2CF-5E4E-B241-9CDD-82848F0EF030}" dt="2025-05-11T21:17:13.248" v="893" actId="207"/>
          <ac:spMkLst>
            <pc:docMk/>
            <pc:sldMk cId="2614334636" sldId="802"/>
            <ac:spMk id="3" creationId="{EB73A17B-C6E4-6C92-3157-81D02B15F8C4}"/>
          </ac:spMkLst>
        </pc:spChg>
        <pc:spChg chg="add">
          <ac:chgData name="KOUNTOURIS Petros" userId="4ec3dec2-1a52-421d-9bba-c12de27411ab" providerId="ADAL" clId="{3759C2CF-5E4E-B241-9CDD-82848F0EF030}" dt="2025-05-11T21:16:11.452" v="858" actId="26606"/>
          <ac:spMkLst>
            <pc:docMk/>
            <pc:sldMk cId="2614334636" sldId="802"/>
            <ac:spMk id="8" creationId="{327D73B4-9F5C-4A64-A179-51B9500CB8B5}"/>
          </ac:spMkLst>
        </pc:spChg>
        <pc:spChg chg="add del">
          <ac:chgData name="KOUNTOURIS Petros" userId="4ec3dec2-1a52-421d-9bba-c12de27411ab" providerId="ADAL" clId="{3759C2CF-5E4E-B241-9CDD-82848F0EF030}" dt="2025-05-11T21:15:18.539" v="849" actId="26606"/>
          <ac:spMkLst>
            <pc:docMk/>
            <pc:sldMk cId="2614334636" sldId="802"/>
            <ac:spMk id="9" creationId="{56688E73-49B9-4052-A836-D248C825D70D}"/>
          </ac:spMkLst>
        </pc:spChg>
        <pc:spChg chg="add">
          <ac:chgData name="KOUNTOURIS Petros" userId="4ec3dec2-1a52-421d-9bba-c12de27411ab" providerId="ADAL" clId="{3759C2CF-5E4E-B241-9CDD-82848F0EF030}" dt="2025-05-11T21:16:11.452" v="858" actId="26606"/>
          <ac:spMkLst>
            <pc:docMk/>
            <pc:sldMk cId="2614334636" sldId="802"/>
            <ac:spMk id="10" creationId="{C1F06963-6374-4B48-844F-071A9BAAAE02}"/>
          </ac:spMkLst>
        </pc:spChg>
        <pc:spChg chg="add del">
          <ac:chgData name="KOUNTOURIS Petros" userId="4ec3dec2-1a52-421d-9bba-c12de27411ab" providerId="ADAL" clId="{3759C2CF-5E4E-B241-9CDD-82848F0EF030}" dt="2025-05-11T21:15:18.539" v="849" actId="26606"/>
          <ac:spMkLst>
            <pc:docMk/>
            <pc:sldMk cId="2614334636" sldId="802"/>
            <ac:spMk id="11" creationId="{5B6AEE0C-07FE-4154-BC7C-2F20530BC556}"/>
          </ac:spMkLst>
        </pc:spChg>
        <pc:spChg chg="add">
          <ac:chgData name="KOUNTOURIS Petros" userId="4ec3dec2-1a52-421d-9bba-c12de27411ab" providerId="ADAL" clId="{3759C2CF-5E4E-B241-9CDD-82848F0EF030}" dt="2025-05-11T21:16:11.452" v="858" actId="26606"/>
          <ac:spMkLst>
            <pc:docMk/>
            <pc:sldMk cId="2614334636" sldId="802"/>
            <ac:spMk id="12" creationId="{6CB927A4-E432-4310-9CD5-E89FF5063179}"/>
          </ac:spMkLst>
        </pc:spChg>
        <pc:spChg chg="add del">
          <ac:chgData name="KOUNTOURIS Petros" userId="4ec3dec2-1a52-421d-9bba-c12de27411ab" providerId="ADAL" clId="{3759C2CF-5E4E-B241-9CDD-82848F0EF030}" dt="2025-05-11T21:15:24.910" v="851" actId="26606"/>
          <ac:spMkLst>
            <pc:docMk/>
            <pc:sldMk cId="2614334636" sldId="802"/>
            <ac:spMk id="13" creationId="{6CC7D015-0DD8-420F-A568-AC4FEDC41251}"/>
          </ac:spMkLst>
        </pc:spChg>
        <pc:spChg chg="add del">
          <ac:chgData name="KOUNTOURIS Petros" userId="4ec3dec2-1a52-421d-9bba-c12de27411ab" providerId="ADAL" clId="{3759C2CF-5E4E-B241-9CDD-82848F0EF030}" dt="2025-05-11T21:15:24.910" v="851" actId="26606"/>
          <ac:spMkLst>
            <pc:docMk/>
            <pc:sldMk cId="2614334636" sldId="802"/>
            <ac:spMk id="14" creationId="{DC595556-C814-4F1F-B0E5-71812F38A8CD}"/>
          </ac:spMkLst>
        </pc:spChg>
        <pc:spChg chg="add">
          <ac:chgData name="KOUNTOURIS Petros" userId="4ec3dec2-1a52-421d-9bba-c12de27411ab" providerId="ADAL" clId="{3759C2CF-5E4E-B241-9CDD-82848F0EF030}" dt="2025-05-11T21:16:11.452" v="858" actId="26606"/>
          <ac:spMkLst>
            <pc:docMk/>
            <pc:sldMk cId="2614334636" sldId="802"/>
            <ac:spMk id="16" creationId="{E3020543-B24B-4EC4-8FFC-8DD88EEA91A8}"/>
          </ac:spMkLst>
        </pc:spChg>
        <pc:spChg chg="add del">
          <ac:chgData name="KOUNTOURIS Petros" userId="4ec3dec2-1a52-421d-9bba-c12de27411ab" providerId="ADAL" clId="{3759C2CF-5E4E-B241-9CDD-82848F0EF030}" dt="2025-05-11T21:15:44.264" v="853" actId="26606"/>
          <ac:spMkLst>
            <pc:docMk/>
            <pc:sldMk cId="2614334636" sldId="802"/>
            <ac:spMk id="17" creationId="{56688E73-49B9-4052-A836-D248C825D70D}"/>
          </ac:spMkLst>
        </pc:spChg>
        <pc:spChg chg="add del">
          <ac:chgData name="KOUNTOURIS Petros" userId="4ec3dec2-1a52-421d-9bba-c12de27411ab" providerId="ADAL" clId="{3759C2CF-5E4E-B241-9CDD-82848F0EF030}" dt="2025-05-11T21:15:44.264" v="853" actId="26606"/>
          <ac:spMkLst>
            <pc:docMk/>
            <pc:sldMk cId="2614334636" sldId="802"/>
            <ac:spMk id="18" creationId="{5B6AEE0C-07FE-4154-BC7C-2F20530BC556}"/>
          </ac:spMkLst>
        </pc:spChg>
        <pc:spChg chg="add del">
          <ac:chgData name="KOUNTOURIS Petros" userId="4ec3dec2-1a52-421d-9bba-c12de27411ab" providerId="ADAL" clId="{3759C2CF-5E4E-B241-9CDD-82848F0EF030}" dt="2025-05-11T21:16:11.442" v="857" actId="26606"/>
          <ac:spMkLst>
            <pc:docMk/>
            <pc:sldMk cId="2614334636" sldId="802"/>
            <ac:spMk id="23" creationId="{56688E73-49B9-4052-A836-D248C825D70D}"/>
          </ac:spMkLst>
        </pc:spChg>
        <pc:spChg chg="add del">
          <ac:chgData name="KOUNTOURIS Petros" userId="4ec3dec2-1a52-421d-9bba-c12de27411ab" providerId="ADAL" clId="{3759C2CF-5E4E-B241-9CDD-82848F0EF030}" dt="2025-05-11T21:16:11.442" v="857" actId="26606"/>
          <ac:spMkLst>
            <pc:docMk/>
            <pc:sldMk cId="2614334636" sldId="802"/>
            <ac:spMk id="24" creationId="{5B6AEE0C-07FE-4154-BC7C-2F20530BC556}"/>
          </ac:spMkLst>
        </pc:spChg>
        <pc:spChg chg="add">
          <ac:chgData name="KOUNTOURIS Petros" userId="4ec3dec2-1a52-421d-9bba-c12de27411ab" providerId="ADAL" clId="{3759C2CF-5E4E-B241-9CDD-82848F0EF030}" dt="2025-05-11T21:16:11.452" v="858" actId="26606"/>
          <ac:spMkLst>
            <pc:docMk/>
            <pc:sldMk cId="2614334636" sldId="802"/>
            <ac:spMk id="27" creationId="{1453BF6C-B012-48B7-B4E8-6D7AC7C27D02}"/>
          </ac:spMkLst>
        </pc:spChg>
        <pc:picChg chg="add del">
          <ac:chgData name="KOUNTOURIS Petros" userId="4ec3dec2-1a52-421d-9bba-c12de27411ab" providerId="ADAL" clId="{3759C2CF-5E4E-B241-9CDD-82848F0EF030}" dt="2025-05-11T21:15:18.539" v="849" actId="26606"/>
          <ac:picMkLst>
            <pc:docMk/>
            <pc:sldMk cId="2614334636" sldId="802"/>
            <ac:picMk id="5" creationId="{473A548B-586F-E9B0-B21C-FE28BDB7ADB7}"/>
          </ac:picMkLst>
        </pc:picChg>
        <pc:picChg chg="add del">
          <ac:chgData name="KOUNTOURIS Petros" userId="4ec3dec2-1a52-421d-9bba-c12de27411ab" providerId="ADAL" clId="{3759C2CF-5E4E-B241-9CDD-82848F0EF030}" dt="2025-05-11T21:15:24.910" v="851" actId="26606"/>
          <ac:picMkLst>
            <pc:docMk/>
            <pc:sldMk cId="2614334636" sldId="802"/>
            <ac:picMk id="15" creationId="{812AAA6F-4229-2ECA-03C8-80EA7A4E59D0}"/>
          </ac:picMkLst>
        </pc:picChg>
        <pc:picChg chg="add del">
          <ac:chgData name="KOUNTOURIS Petros" userId="4ec3dec2-1a52-421d-9bba-c12de27411ab" providerId="ADAL" clId="{3759C2CF-5E4E-B241-9CDD-82848F0EF030}" dt="2025-05-11T21:15:44.264" v="853" actId="26606"/>
          <ac:picMkLst>
            <pc:docMk/>
            <pc:sldMk cId="2614334636" sldId="802"/>
            <ac:picMk id="19" creationId="{473A548B-586F-E9B0-B21C-FE28BDB7ADB7}"/>
          </ac:picMkLst>
        </pc:picChg>
        <pc:picChg chg="add del">
          <ac:chgData name="KOUNTOURIS Petros" userId="4ec3dec2-1a52-421d-9bba-c12de27411ab" providerId="ADAL" clId="{3759C2CF-5E4E-B241-9CDD-82848F0EF030}" dt="2025-05-11T21:16:09.458" v="855" actId="26606"/>
          <ac:picMkLst>
            <pc:docMk/>
            <pc:sldMk cId="2614334636" sldId="802"/>
            <ac:picMk id="21" creationId="{6DDA8ED3-F782-29B4-4DDA-6914A4090EB4}"/>
          </ac:picMkLst>
        </pc:picChg>
        <pc:picChg chg="add del">
          <ac:chgData name="KOUNTOURIS Petros" userId="4ec3dec2-1a52-421d-9bba-c12de27411ab" providerId="ADAL" clId="{3759C2CF-5E4E-B241-9CDD-82848F0EF030}" dt="2025-05-11T21:16:11.442" v="857" actId="26606"/>
          <ac:picMkLst>
            <pc:docMk/>
            <pc:sldMk cId="2614334636" sldId="802"/>
            <ac:picMk id="25" creationId="{473A548B-586F-E9B0-B21C-FE28BDB7ADB7}"/>
          </ac:picMkLst>
        </pc:picChg>
        <pc:cxnChg chg="add">
          <ac:chgData name="KOUNTOURIS Petros" userId="4ec3dec2-1a52-421d-9bba-c12de27411ab" providerId="ADAL" clId="{3759C2CF-5E4E-B241-9CDD-82848F0EF030}" dt="2025-05-11T21:16:11.452" v="858" actId="26606"/>
          <ac:cxnSpMkLst>
            <pc:docMk/>
            <pc:sldMk cId="2614334636" sldId="802"/>
            <ac:cxnSpMk id="28" creationId="{C49DA8F6-BCC1-4447-B54C-57856834B94B}"/>
          </ac:cxnSpMkLst>
        </pc:cxnChg>
      </pc:sldChg>
      <pc:sldChg chg="addSp delSp modSp new mod">
        <pc:chgData name="KOUNTOURIS Petros" userId="4ec3dec2-1a52-421d-9bba-c12de27411ab" providerId="ADAL" clId="{3759C2CF-5E4E-B241-9CDD-82848F0EF030}" dt="2025-05-11T22:21:02.504" v="1593" actId="14100"/>
        <pc:sldMkLst>
          <pc:docMk/>
          <pc:sldMk cId="905034608" sldId="803"/>
        </pc:sldMkLst>
        <pc:spChg chg="del mod">
          <ac:chgData name="KOUNTOURIS Petros" userId="4ec3dec2-1a52-421d-9bba-c12de27411ab" providerId="ADAL" clId="{3759C2CF-5E4E-B241-9CDD-82848F0EF030}" dt="2025-05-11T22:20:30.502" v="1589" actId="478"/>
          <ac:spMkLst>
            <pc:docMk/>
            <pc:sldMk cId="905034608" sldId="803"/>
            <ac:spMk id="2" creationId="{731C4DE3-CF2D-8990-2062-FB21563860A6}"/>
          </ac:spMkLst>
        </pc:spChg>
        <pc:spChg chg="del">
          <ac:chgData name="KOUNTOURIS Petros" userId="4ec3dec2-1a52-421d-9bba-c12de27411ab" providerId="ADAL" clId="{3759C2CF-5E4E-B241-9CDD-82848F0EF030}" dt="2025-05-11T22:20:42.069" v="1591"/>
          <ac:spMkLst>
            <pc:docMk/>
            <pc:sldMk cId="905034608" sldId="803"/>
            <ac:spMk id="3" creationId="{112A1F03-8E7B-B932-0E5B-CE779D68031E}"/>
          </ac:spMkLst>
        </pc:spChg>
        <pc:spChg chg="add del mod">
          <ac:chgData name="KOUNTOURIS Petros" userId="4ec3dec2-1a52-421d-9bba-c12de27411ab" providerId="ADAL" clId="{3759C2CF-5E4E-B241-9CDD-82848F0EF030}" dt="2025-05-11T22:20:33.318" v="1590" actId="478"/>
          <ac:spMkLst>
            <pc:docMk/>
            <pc:sldMk cId="905034608" sldId="803"/>
            <ac:spMk id="5" creationId="{90E262A1-D697-6680-C2EA-37A58586F7E3}"/>
          </ac:spMkLst>
        </pc:spChg>
        <pc:graphicFrameChg chg="add mod">
          <ac:chgData name="KOUNTOURIS Petros" userId="4ec3dec2-1a52-421d-9bba-c12de27411ab" providerId="ADAL" clId="{3759C2CF-5E4E-B241-9CDD-82848F0EF030}" dt="2025-05-11T22:21:02.504" v="1593" actId="14100"/>
          <ac:graphicFrameMkLst>
            <pc:docMk/>
            <pc:sldMk cId="905034608" sldId="803"/>
            <ac:graphicFrameMk id="6" creationId="{1D234FCE-1643-64D1-BE7C-0A8CC690A9FC}"/>
          </ac:graphicFrameMkLst>
        </pc:graphicFrameChg>
      </pc:sldChg>
      <pc:sldChg chg="addSp delSp modSp new mod">
        <pc:chgData name="KOUNTOURIS Petros" userId="4ec3dec2-1a52-421d-9bba-c12de27411ab" providerId="ADAL" clId="{3759C2CF-5E4E-B241-9CDD-82848F0EF030}" dt="2025-05-11T21:46:26.929" v="1489" actId="20577"/>
        <pc:sldMkLst>
          <pc:docMk/>
          <pc:sldMk cId="2650671060" sldId="804"/>
        </pc:sldMkLst>
        <pc:spChg chg="mod">
          <ac:chgData name="KOUNTOURIS Petros" userId="4ec3dec2-1a52-421d-9bba-c12de27411ab" providerId="ADAL" clId="{3759C2CF-5E4E-B241-9CDD-82848F0EF030}" dt="2025-05-11T21:46:26.929" v="1489" actId="20577"/>
          <ac:spMkLst>
            <pc:docMk/>
            <pc:sldMk cId="2650671060" sldId="804"/>
            <ac:spMk id="2" creationId="{8EDD92F1-CF78-1899-D18D-C0197CC9C203}"/>
          </ac:spMkLst>
        </pc:spChg>
        <pc:spChg chg="del mod">
          <ac:chgData name="KOUNTOURIS Petros" userId="4ec3dec2-1a52-421d-9bba-c12de27411ab" providerId="ADAL" clId="{3759C2CF-5E4E-B241-9CDD-82848F0EF030}" dt="2025-05-11T21:35:38.424" v="1407" actId="26606"/>
          <ac:spMkLst>
            <pc:docMk/>
            <pc:sldMk cId="2650671060" sldId="804"/>
            <ac:spMk id="3" creationId="{B1E577A2-289A-970D-2C6F-C3FEDF48D443}"/>
          </ac:spMkLst>
        </pc:spChg>
        <pc:graphicFrameChg chg="add">
          <ac:chgData name="KOUNTOURIS Petros" userId="4ec3dec2-1a52-421d-9bba-c12de27411ab" providerId="ADAL" clId="{3759C2CF-5E4E-B241-9CDD-82848F0EF030}" dt="2025-05-11T21:35:38.424" v="1407" actId="26606"/>
          <ac:graphicFrameMkLst>
            <pc:docMk/>
            <pc:sldMk cId="2650671060" sldId="804"/>
            <ac:graphicFrameMk id="5" creationId="{C244EC94-7EE6-785B-9EBA-A95603E3868E}"/>
          </ac:graphicFrameMkLst>
        </pc:graphicFrameChg>
      </pc:sldChg>
      <pc:sldChg chg="addSp delSp modSp add mod modAnim">
        <pc:chgData name="KOUNTOURIS Petros" userId="4ec3dec2-1a52-421d-9bba-c12de27411ab" providerId="ADAL" clId="{3759C2CF-5E4E-B241-9CDD-82848F0EF030}" dt="2025-05-11T22:10:07.444" v="1569"/>
        <pc:sldMkLst>
          <pc:docMk/>
          <pc:sldMk cId="2975322633" sldId="805"/>
        </pc:sldMkLst>
        <pc:spChg chg="del">
          <ac:chgData name="KOUNTOURIS Petros" userId="4ec3dec2-1a52-421d-9bba-c12de27411ab" providerId="ADAL" clId="{3759C2CF-5E4E-B241-9CDD-82848F0EF030}" dt="2025-05-11T22:07:26.790" v="1492" actId="478"/>
          <ac:spMkLst>
            <pc:docMk/>
            <pc:sldMk cId="2975322633" sldId="805"/>
            <ac:spMk id="5" creationId="{F45C476D-809D-98A9-88FC-D68A735E6FCF}"/>
          </ac:spMkLst>
        </pc:spChg>
        <pc:spChg chg="add del mod">
          <ac:chgData name="KOUNTOURIS Petros" userId="4ec3dec2-1a52-421d-9bba-c12de27411ab" providerId="ADAL" clId="{3759C2CF-5E4E-B241-9CDD-82848F0EF030}" dt="2025-05-11T22:08:13.352" v="1495"/>
          <ac:spMkLst>
            <pc:docMk/>
            <pc:sldMk cId="2975322633" sldId="805"/>
            <ac:spMk id="6" creationId="{1E4F2287-1DBA-35B5-CC90-A0C2822C04AC}"/>
          </ac:spMkLst>
        </pc:spChg>
        <pc:picChg chg="del">
          <ac:chgData name="KOUNTOURIS Petros" userId="4ec3dec2-1a52-421d-9bba-c12de27411ab" providerId="ADAL" clId="{3759C2CF-5E4E-B241-9CDD-82848F0EF030}" dt="2025-05-11T22:07:23.308" v="1491" actId="478"/>
          <ac:picMkLst>
            <pc:docMk/>
            <pc:sldMk cId="2975322633" sldId="805"/>
            <ac:picMk id="4" creationId="{668E4241-5B56-882C-D622-3C463BAAD80D}"/>
          </ac:picMkLst>
        </pc:picChg>
        <pc:picChg chg="add mod">
          <ac:chgData name="KOUNTOURIS Petros" userId="4ec3dec2-1a52-421d-9bba-c12de27411ab" providerId="ADAL" clId="{3759C2CF-5E4E-B241-9CDD-82848F0EF030}" dt="2025-05-11T22:09:52.710" v="1568" actId="14100"/>
          <ac:picMkLst>
            <pc:docMk/>
            <pc:sldMk cId="2975322633" sldId="805"/>
            <ac:picMk id="7" creationId="{5DA9AA3C-0164-2C1D-E401-A243CBE3EBFE}"/>
          </ac:picMkLst>
        </pc:picChg>
        <pc:picChg chg="add mod">
          <ac:chgData name="KOUNTOURIS Petros" userId="4ec3dec2-1a52-421d-9bba-c12de27411ab" providerId="ADAL" clId="{3759C2CF-5E4E-B241-9CDD-82848F0EF030}" dt="2025-05-11T22:09:38.036" v="1566" actId="1076"/>
          <ac:picMkLst>
            <pc:docMk/>
            <pc:sldMk cId="2975322633" sldId="805"/>
            <ac:picMk id="8" creationId="{4372D0EC-2DD7-5EB3-AD08-F4F3CA9B5929}"/>
          </ac:picMkLst>
        </pc:picChg>
      </pc:sldChg>
      <pc:sldChg chg="new del">
        <pc:chgData name="KOUNTOURIS Petros" userId="4ec3dec2-1a52-421d-9bba-c12de27411ab" providerId="ADAL" clId="{3759C2CF-5E4E-B241-9CDD-82848F0EF030}" dt="2025-05-11T22:38:14.576" v="2022" actId="2696"/>
        <pc:sldMkLst>
          <pc:docMk/>
          <pc:sldMk cId="2864936899" sldId="806"/>
        </pc:sldMkLst>
      </pc:sldChg>
      <pc:sldChg chg="addSp delSp modSp add mod">
        <pc:chgData name="KOUNTOURIS Petros" userId="4ec3dec2-1a52-421d-9bba-c12de27411ab" providerId="ADAL" clId="{3759C2CF-5E4E-B241-9CDD-82848F0EF030}" dt="2025-05-11T22:37:59.070" v="2021" actId="20577"/>
        <pc:sldMkLst>
          <pc:docMk/>
          <pc:sldMk cId="2814629444" sldId="807"/>
        </pc:sldMkLst>
        <pc:spChg chg="mod">
          <ac:chgData name="KOUNTOURIS Petros" userId="4ec3dec2-1a52-421d-9bba-c12de27411ab" providerId="ADAL" clId="{3759C2CF-5E4E-B241-9CDD-82848F0EF030}" dt="2025-05-11T22:36:07.210" v="1806" actId="20577"/>
          <ac:spMkLst>
            <pc:docMk/>
            <pc:sldMk cId="2814629444" sldId="807"/>
            <ac:spMk id="2" creationId="{E2FCAEBD-017A-0B0E-ACCF-4E496280E3A5}"/>
          </ac:spMkLst>
        </pc:spChg>
        <pc:spChg chg="mod">
          <ac:chgData name="KOUNTOURIS Petros" userId="4ec3dec2-1a52-421d-9bba-c12de27411ab" providerId="ADAL" clId="{3759C2CF-5E4E-B241-9CDD-82848F0EF030}" dt="2025-05-11T22:37:59.070" v="2021" actId="20577"/>
          <ac:spMkLst>
            <pc:docMk/>
            <pc:sldMk cId="2814629444" sldId="807"/>
            <ac:spMk id="3" creationId="{9848EAD1-8AB4-563B-CC62-405D4B96CC66}"/>
          </ac:spMkLst>
        </pc:spChg>
        <pc:spChg chg="del">
          <ac:chgData name="KOUNTOURIS Petros" userId="4ec3dec2-1a52-421d-9bba-c12de27411ab" providerId="ADAL" clId="{3759C2CF-5E4E-B241-9CDD-82848F0EF030}" dt="2025-05-11T22:35:32.662" v="1786" actId="478"/>
          <ac:spMkLst>
            <pc:docMk/>
            <pc:sldMk cId="2814629444" sldId="807"/>
            <ac:spMk id="7" creationId="{9EED6AAE-6E9F-1F78-43E4-6BCA367F7736}"/>
          </ac:spMkLst>
        </pc:spChg>
        <pc:grpChg chg="del">
          <ac:chgData name="KOUNTOURIS Petros" userId="4ec3dec2-1a52-421d-9bba-c12de27411ab" providerId="ADAL" clId="{3759C2CF-5E4E-B241-9CDD-82848F0EF030}" dt="2025-05-11T22:35:30.125" v="1785" actId="478"/>
          <ac:grpSpMkLst>
            <pc:docMk/>
            <pc:sldMk cId="2814629444" sldId="807"/>
            <ac:grpSpMk id="10" creationId="{7F78EB11-4A18-E4C8-DEF7-6FE89E802176}"/>
          </ac:grpSpMkLst>
        </pc:grpChg>
        <pc:picChg chg="add mod">
          <ac:chgData name="KOUNTOURIS Petros" userId="4ec3dec2-1a52-421d-9bba-c12de27411ab" providerId="ADAL" clId="{3759C2CF-5E4E-B241-9CDD-82848F0EF030}" dt="2025-05-11T22:35:52.001" v="1789" actId="1076"/>
          <ac:picMkLst>
            <pc:docMk/>
            <pc:sldMk cId="2814629444" sldId="807"/>
            <ac:picMk id="5" creationId="{642501E6-2198-1174-6801-41AAB4F6052F}"/>
          </ac:picMkLst>
        </pc:picChg>
      </pc:sldChg>
    </pc:docChg>
  </pc:docChgLst>
</pc:chgInfo>
</file>

<file path=ppt/diagrams/_rels/data5.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s>
</file>

<file path=ppt/diagrams/_rels/data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BBB53E-AFD8-AD4F-9B8F-4A3AA5E4DC3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0697111A-9858-8A47-B652-70250260959C}">
      <dgm:prSet/>
      <dgm:spPr/>
      <dgm:t>
        <a:bodyPr/>
        <a:lstStyle/>
        <a:p>
          <a:pPr algn="ctr"/>
          <a:r>
            <a:rPr lang="en-CY"/>
            <a:t>HELIOS COST Action CA22119 – Haemoglobinopathies in European Liaison of Medicine and Science</a:t>
          </a:r>
        </a:p>
      </dgm:t>
    </dgm:pt>
    <dgm:pt modelId="{DE45123A-0091-5645-9BDC-33C0880EBAE7}" type="parTrans" cxnId="{F37FC210-297B-E945-85B9-0F4A760E8BB7}">
      <dgm:prSet/>
      <dgm:spPr/>
      <dgm:t>
        <a:bodyPr/>
        <a:lstStyle/>
        <a:p>
          <a:pPr algn="ctr"/>
          <a:endParaRPr lang="en-GB"/>
        </a:p>
      </dgm:t>
    </dgm:pt>
    <dgm:pt modelId="{B647F853-3C32-9246-9162-6A42243B3FAD}" type="sibTrans" cxnId="{F37FC210-297B-E945-85B9-0F4A760E8BB7}">
      <dgm:prSet/>
      <dgm:spPr/>
      <dgm:t>
        <a:bodyPr/>
        <a:lstStyle/>
        <a:p>
          <a:pPr algn="ctr"/>
          <a:endParaRPr lang="en-GB"/>
        </a:p>
      </dgm:t>
    </dgm:pt>
    <dgm:pt modelId="{6CC349AE-269E-1D4C-BBDD-3CA5132A7638}" type="pres">
      <dgm:prSet presAssocID="{69BBB53E-AFD8-AD4F-9B8F-4A3AA5E4DC3D}" presName="linear" presStyleCnt="0">
        <dgm:presLayoutVars>
          <dgm:animLvl val="lvl"/>
          <dgm:resizeHandles val="exact"/>
        </dgm:presLayoutVars>
      </dgm:prSet>
      <dgm:spPr/>
    </dgm:pt>
    <dgm:pt modelId="{EBE29504-747E-9F46-BB2E-2668130C0E23}" type="pres">
      <dgm:prSet presAssocID="{0697111A-9858-8A47-B652-70250260959C}" presName="parentText" presStyleLbl="node1" presStyleIdx="0" presStyleCnt="1" custLinFactNeighborY="-2735">
        <dgm:presLayoutVars>
          <dgm:chMax val="0"/>
          <dgm:bulletEnabled val="1"/>
        </dgm:presLayoutVars>
      </dgm:prSet>
      <dgm:spPr/>
    </dgm:pt>
  </dgm:ptLst>
  <dgm:cxnLst>
    <dgm:cxn modelId="{217F3306-D9CC-1E45-815D-CE9CF5E355F8}" type="presOf" srcId="{0697111A-9858-8A47-B652-70250260959C}" destId="{EBE29504-747E-9F46-BB2E-2668130C0E23}" srcOrd="0" destOrd="0" presId="urn:microsoft.com/office/officeart/2005/8/layout/vList2"/>
    <dgm:cxn modelId="{F37FC210-297B-E945-85B9-0F4A760E8BB7}" srcId="{69BBB53E-AFD8-AD4F-9B8F-4A3AA5E4DC3D}" destId="{0697111A-9858-8A47-B652-70250260959C}" srcOrd="0" destOrd="0" parTransId="{DE45123A-0091-5645-9BDC-33C0880EBAE7}" sibTransId="{B647F853-3C32-9246-9162-6A42243B3FAD}"/>
    <dgm:cxn modelId="{1696EFFF-954A-5B41-B2E8-86378DB72B49}" type="presOf" srcId="{69BBB53E-AFD8-AD4F-9B8F-4A3AA5E4DC3D}" destId="{6CC349AE-269E-1D4C-BBDD-3CA5132A7638}" srcOrd="0" destOrd="0" presId="urn:microsoft.com/office/officeart/2005/8/layout/vList2"/>
    <dgm:cxn modelId="{1A09CBA3-4F6F-A546-96B9-594ECF888ACC}" type="presParOf" srcId="{6CC349AE-269E-1D4C-BBDD-3CA5132A7638}" destId="{EBE29504-747E-9F46-BB2E-2668130C0E2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B2E5B31-5A05-402E-83F1-DE043136F1A7}" type="doc">
      <dgm:prSet loTypeId="urn:microsoft.com/office/officeart/2005/8/layout/vList3" loCatId="list" qsTypeId="urn:microsoft.com/office/officeart/2005/8/quickstyle/simple1" qsCatId="simple" csTypeId="urn:microsoft.com/office/officeart/2005/8/colors/accent1_3" csCatId="accent1" phldr="1"/>
      <dgm:spPr/>
      <dgm:t>
        <a:bodyPr/>
        <a:lstStyle/>
        <a:p>
          <a:endParaRPr lang="en-GB"/>
        </a:p>
      </dgm:t>
    </dgm:pt>
    <dgm:pt modelId="{E8FFB078-BA5B-405F-AD8D-92372B2EE6BD}">
      <dgm:prSet phldrT="[Text]"/>
      <dgm:spPr/>
      <dgm:t>
        <a:bodyPr/>
        <a:lstStyle/>
        <a:p>
          <a:r>
            <a:rPr lang="en-GB" b="0" i="0"/>
            <a:t>Identify tools and resources for assessing the </a:t>
          </a:r>
          <a:r>
            <a:rPr lang="en-GB" b="0" i="0" err="1"/>
            <a:t>FAIRness</a:t>
          </a:r>
          <a:r>
            <a:rPr lang="en-GB" b="0" i="0"/>
            <a:t> of datasets </a:t>
          </a:r>
          <a:endParaRPr lang="en-GB"/>
        </a:p>
      </dgm:t>
    </dgm:pt>
    <dgm:pt modelId="{28877D1A-E5FC-4A27-907A-6D49E49A6AE8}" type="parTrans" cxnId="{945E9E34-B6EB-4AD2-8251-D8D8FE6F282C}">
      <dgm:prSet/>
      <dgm:spPr/>
      <dgm:t>
        <a:bodyPr/>
        <a:lstStyle/>
        <a:p>
          <a:endParaRPr lang="en-GB"/>
        </a:p>
      </dgm:t>
    </dgm:pt>
    <dgm:pt modelId="{BD20DEF4-C1CB-44ED-B634-94A9544576BF}" type="sibTrans" cxnId="{945E9E34-B6EB-4AD2-8251-D8D8FE6F282C}">
      <dgm:prSet/>
      <dgm:spPr/>
      <dgm:t>
        <a:bodyPr/>
        <a:lstStyle/>
        <a:p>
          <a:endParaRPr lang="en-GB"/>
        </a:p>
      </dgm:t>
    </dgm:pt>
    <dgm:pt modelId="{705DE6FB-A767-427E-98B2-6572CA1BC67B}">
      <dgm:prSet phldrT="[Text]"/>
      <dgm:spPr/>
      <dgm:t>
        <a:bodyPr/>
        <a:lstStyle/>
        <a:p>
          <a:r>
            <a:rPr lang="en-GB" b="0" i="0"/>
            <a:t>Understand what machine-actionability and its importance in FAIR data practices entails </a:t>
          </a:r>
          <a:endParaRPr lang="en-GB"/>
        </a:p>
      </dgm:t>
    </dgm:pt>
    <dgm:pt modelId="{54972731-B7D6-43D2-AA5D-9003A477A8C6}" type="parTrans" cxnId="{D6ED05B5-2FE3-44DF-B0E4-1273E62D4B6C}">
      <dgm:prSet/>
      <dgm:spPr/>
      <dgm:t>
        <a:bodyPr/>
        <a:lstStyle/>
        <a:p>
          <a:endParaRPr lang="en-GB"/>
        </a:p>
      </dgm:t>
    </dgm:pt>
    <dgm:pt modelId="{78535F3C-2BA5-473E-8DB7-D109BFD87EAF}" type="sibTrans" cxnId="{D6ED05B5-2FE3-44DF-B0E4-1273E62D4B6C}">
      <dgm:prSet/>
      <dgm:spPr/>
      <dgm:t>
        <a:bodyPr/>
        <a:lstStyle/>
        <a:p>
          <a:endParaRPr lang="en-GB"/>
        </a:p>
      </dgm:t>
    </dgm:pt>
    <dgm:pt modelId="{EA01C026-EAF6-4D48-869E-5B8918A2F884}">
      <dgm:prSet phldrT="[Text]"/>
      <dgm:spPr/>
      <dgm:t>
        <a:bodyPr/>
        <a:lstStyle/>
        <a:p>
          <a:r>
            <a:rPr lang="en-GB" b="0" i="0"/>
            <a:t>Explain ethical considerations and responsible data sharing in the context of FAIR </a:t>
          </a:r>
          <a:endParaRPr lang="en-GB"/>
        </a:p>
      </dgm:t>
    </dgm:pt>
    <dgm:pt modelId="{3CCF1B72-ADD0-42A1-BC0E-C559A5B397E2}" type="parTrans" cxnId="{95915DCF-AFBA-4BFE-A6FA-74E7B6B0F177}">
      <dgm:prSet/>
      <dgm:spPr/>
      <dgm:t>
        <a:bodyPr/>
        <a:lstStyle/>
        <a:p>
          <a:endParaRPr lang="en-GB"/>
        </a:p>
      </dgm:t>
    </dgm:pt>
    <dgm:pt modelId="{74F0D454-E2B9-449E-8E97-1E49955BF1E7}" type="sibTrans" cxnId="{95915DCF-AFBA-4BFE-A6FA-74E7B6B0F177}">
      <dgm:prSet/>
      <dgm:spPr/>
      <dgm:t>
        <a:bodyPr/>
        <a:lstStyle/>
        <a:p>
          <a:endParaRPr lang="en-GB"/>
        </a:p>
      </dgm:t>
    </dgm:pt>
    <dgm:pt modelId="{8EC6951E-1A0A-4FB0-BC2D-ED22FA70E055}">
      <dgm:prSet phldrT="[Text]"/>
      <dgm:spPr/>
      <dgm:t>
        <a:bodyPr/>
        <a:lstStyle/>
        <a:p>
          <a:r>
            <a:rPr lang="en-GB" b="0" i="0"/>
            <a:t>Understand best practices for making data Accessible, including data licensing and access protocols </a:t>
          </a:r>
          <a:endParaRPr lang="en-GB"/>
        </a:p>
      </dgm:t>
    </dgm:pt>
    <dgm:pt modelId="{4C95CF59-6A39-495F-9A4E-EA3451AAAFB6}" type="parTrans" cxnId="{1D7FCB01-0468-4528-BA95-BAE473D8F53B}">
      <dgm:prSet/>
      <dgm:spPr/>
      <dgm:t>
        <a:bodyPr/>
        <a:lstStyle/>
        <a:p>
          <a:endParaRPr lang="en-GB"/>
        </a:p>
      </dgm:t>
    </dgm:pt>
    <dgm:pt modelId="{0FDA7AD8-0D9C-4481-AEFE-D95811E95E75}" type="sibTrans" cxnId="{1D7FCB01-0468-4528-BA95-BAE473D8F53B}">
      <dgm:prSet/>
      <dgm:spPr/>
      <dgm:t>
        <a:bodyPr/>
        <a:lstStyle/>
        <a:p>
          <a:endParaRPr lang="en-GB"/>
        </a:p>
      </dgm:t>
    </dgm:pt>
    <dgm:pt modelId="{DF0A50BE-90D1-429A-9E75-6562E11CB21F}">
      <dgm:prSet phldrT="[Text]"/>
      <dgm:spPr/>
      <dgm:t>
        <a:bodyPr/>
        <a:lstStyle/>
        <a:p>
          <a:r>
            <a:rPr lang="en-GB" b="0" i="0"/>
            <a:t>Understand what metadata standards and ontologies are and how they make (meta)data more Interoperable.  </a:t>
          </a:r>
          <a:endParaRPr lang="en-GB"/>
        </a:p>
      </dgm:t>
    </dgm:pt>
    <dgm:pt modelId="{302CA05A-F6F6-4580-BFF5-F2E152841EE1}" type="parTrans" cxnId="{21EE7B65-C2E8-420C-8834-FAB057B641FC}">
      <dgm:prSet/>
      <dgm:spPr/>
      <dgm:t>
        <a:bodyPr/>
        <a:lstStyle/>
        <a:p>
          <a:endParaRPr lang="en-GB"/>
        </a:p>
      </dgm:t>
    </dgm:pt>
    <dgm:pt modelId="{E002D90C-31A5-40D4-A989-6824BADFB530}" type="sibTrans" cxnId="{21EE7B65-C2E8-420C-8834-FAB057B641FC}">
      <dgm:prSet/>
      <dgm:spPr/>
      <dgm:t>
        <a:bodyPr/>
        <a:lstStyle/>
        <a:p>
          <a:endParaRPr lang="en-GB"/>
        </a:p>
      </dgm:t>
    </dgm:pt>
    <dgm:pt modelId="{0D4BA736-4372-4A5A-9E48-1B9D90ECF54D}">
      <dgm:prSet phldrT="[Text]"/>
      <dgm:spPr/>
      <dgm:t>
        <a:bodyPr/>
        <a:lstStyle/>
        <a:p>
          <a:r>
            <a:rPr lang="en-GB" b="0" i="0"/>
            <a:t>Integrate FAIR data practices into the full research data lifecycle </a:t>
          </a:r>
          <a:endParaRPr lang="en-GB"/>
        </a:p>
      </dgm:t>
    </dgm:pt>
    <dgm:pt modelId="{4817662A-B34F-4ABE-B0F8-A3E6CE548EAE}" type="parTrans" cxnId="{3C5D140F-9B98-4DEC-ADF8-E7F2910CC274}">
      <dgm:prSet/>
      <dgm:spPr/>
      <dgm:t>
        <a:bodyPr/>
        <a:lstStyle/>
        <a:p>
          <a:endParaRPr lang="en-GB"/>
        </a:p>
      </dgm:t>
    </dgm:pt>
    <dgm:pt modelId="{97C2B1F3-10D8-4487-9480-9072038F6F0F}" type="sibTrans" cxnId="{3C5D140F-9B98-4DEC-ADF8-E7F2910CC274}">
      <dgm:prSet/>
      <dgm:spPr/>
      <dgm:t>
        <a:bodyPr/>
        <a:lstStyle/>
        <a:p>
          <a:endParaRPr lang="en-GB"/>
        </a:p>
      </dgm:t>
    </dgm:pt>
    <dgm:pt modelId="{DFEB0CB0-A8BE-4D9A-97BF-757571F95C02}">
      <dgm:prSet phldrT="[Text]"/>
      <dgm:spPr/>
      <dgm:t>
        <a:bodyPr/>
        <a:lstStyle/>
        <a:p>
          <a:r>
            <a:rPr lang="en-GB" b="0" i="0"/>
            <a:t>Understand the role of FAIR data in enhancing the reproducibility of research projects and re-use of data </a:t>
          </a:r>
          <a:endParaRPr lang="en-GB"/>
        </a:p>
      </dgm:t>
    </dgm:pt>
    <dgm:pt modelId="{6CC503FC-20E4-44CA-8FA4-4536AE90AEBE}" type="parTrans" cxnId="{A2FA82BB-604B-4588-A486-89BB121AAEA3}">
      <dgm:prSet/>
      <dgm:spPr/>
      <dgm:t>
        <a:bodyPr/>
        <a:lstStyle/>
        <a:p>
          <a:endParaRPr lang="en-GB"/>
        </a:p>
      </dgm:t>
    </dgm:pt>
    <dgm:pt modelId="{33D88841-9DAD-4282-98AF-412360CADC41}" type="sibTrans" cxnId="{A2FA82BB-604B-4588-A486-89BB121AAEA3}">
      <dgm:prSet/>
      <dgm:spPr/>
      <dgm:t>
        <a:bodyPr/>
        <a:lstStyle/>
        <a:p>
          <a:endParaRPr lang="en-GB"/>
        </a:p>
      </dgm:t>
    </dgm:pt>
    <dgm:pt modelId="{B399249A-DCBE-41DA-9FB9-6802E8C1423E}">
      <dgm:prSet phldrT="[Text]"/>
      <dgm:spPr/>
      <dgm:t>
        <a:bodyPr/>
        <a:lstStyle/>
        <a:p>
          <a:r>
            <a:rPr lang="en-GB" b="0" i="0"/>
            <a:t>Explain methods for the analysis of </a:t>
          </a:r>
          <a:r>
            <a:rPr lang="en-GB" b="0" i="0" err="1"/>
            <a:t>FAIRified</a:t>
          </a:r>
          <a:r>
            <a:rPr lang="en-GB" b="0" i="0"/>
            <a:t> datasets </a:t>
          </a:r>
          <a:endParaRPr lang="en-GB"/>
        </a:p>
      </dgm:t>
    </dgm:pt>
    <dgm:pt modelId="{7F1B4D7B-B4A4-44B9-8E56-5EE0715866C4}" type="parTrans" cxnId="{3A5F7625-00D7-474D-8B80-D7A8AE239128}">
      <dgm:prSet/>
      <dgm:spPr/>
      <dgm:t>
        <a:bodyPr/>
        <a:lstStyle/>
        <a:p>
          <a:endParaRPr lang="en-GB"/>
        </a:p>
      </dgm:t>
    </dgm:pt>
    <dgm:pt modelId="{36BBD91D-C98D-42CF-B502-90028CCACE48}" type="sibTrans" cxnId="{3A5F7625-00D7-474D-8B80-D7A8AE239128}">
      <dgm:prSet/>
      <dgm:spPr/>
      <dgm:t>
        <a:bodyPr/>
        <a:lstStyle/>
        <a:p>
          <a:endParaRPr lang="en-GB"/>
        </a:p>
      </dgm:t>
    </dgm:pt>
    <dgm:pt modelId="{2D84D49F-B31E-4D9D-BD4A-EF8300A74E9E}" type="pres">
      <dgm:prSet presAssocID="{2B2E5B31-5A05-402E-83F1-DE043136F1A7}" presName="linearFlow" presStyleCnt="0">
        <dgm:presLayoutVars>
          <dgm:dir/>
          <dgm:resizeHandles val="exact"/>
        </dgm:presLayoutVars>
      </dgm:prSet>
      <dgm:spPr/>
    </dgm:pt>
    <dgm:pt modelId="{7A92440B-F9A0-485D-8B63-8BE4A6421A8E}" type="pres">
      <dgm:prSet presAssocID="{E8FFB078-BA5B-405F-AD8D-92372B2EE6BD}" presName="composite" presStyleCnt="0"/>
      <dgm:spPr/>
    </dgm:pt>
    <dgm:pt modelId="{FA831DC3-A97B-468B-8318-731B0297CFA2}" type="pres">
      <dgm:prSet presAssocID="{E8FFB078-BA5B-405F-AD8D-92372B2EE6BD}" presName="imgShp" presStyleLbl="fgImgPlace1" presStyleIdx="0" presStyleCnt="8"/>
      <dgm:spPr/>
    </dgm:pt>
    <dgm:pt modelId="{CD1F264A-CFDB-47D2-A70D-F4DB2148E123}" type="pres">
      <dgm:prSet presAssocID="{E8FFB078-BA5B-405F-AD8D-92372B2EE6BD}" presName="txShp" presStyleLbl="node1" presStyleIdx="0" presStyleCnt="8">
        <dgm:presLayoutVars>
          <dgm:bulletEnabled val="1"/>
        </dgm:presLayoutVars>
      </dgm:prSet>
      <dgm:spPr/>
    </dgm:pt>
    <dgm:pt modelId="{953086C5-94E1-4AAB-9976-7953A21876B7}" type="pres">
      <dgm:prSet presAssocID="{BD20DEF4-C1CB-44ED-B634-94A9544576BF}" presName="spacing" presStyleCnt="0"/>
      <dgm:spPr/>
    </dgm:pt>
    <dgm:pt modelId="{B855618D-D1C6-40ED-ACC2-1857FCD457FE}" type="pres">
      <dgm:prSet presAssocID="{705DE6FB-A767-427E-98B2-6572CA1BC67B}" presName="composite" presStyleCnt="0"/>
      <dgm:spPr/>
    </dgm:pt>
    <dgm:pt modelId="{416E6BD4-336F-4244-B071-697CEEB6828C}" type="pres">
      <dgm:prSet presAssocID="{705DE6FB-A767-427E-98B2-6572CA1BC67B}" presName="imgShp" presStyleLbl="fgImgPlace1" presStyleIdx="1" presStyleCnt="8"/>
      <dgm:spPr/>
    </dgm:pt>
    <dgm:pt modelId="{3A5343C1-93DA-4A5F-9949-A131F7DE0AF0}" type="pres">
      <dgm:prSet presAssocID="{705DE6FB-A767-427E-98B2-6572CA1BC67B}" presName="txShp" presStyleLbl="node1" presStyleIdx="1" presStyleCnt="8">
        <dgm:presLayoutVars>
          <dgm:bulletEnabled val="1"/>
        </dgm:presLayoutVars>
      </dgm:prSet>
      <dgm:spPr/>
    </dgm:pt>
    <dgm:pt modelId="{537F94B8-052D-49CD-9C43-0A319CD2AC53}" type="pres">
      <dgm:prSet presAssocID="{78535F3C-2BA5-473E-8DB7-D109BFD87EAF}" presName="spacing" presStyleCnt="0"/>
      <dgm:spPr/>
    </dgm:pt>
    <dgm:pt modelId="{78D49275-2372-450D-BA88-6025A7B1F064}" type="pres">
      <dgm:prSet presAssocID="{EA01C026-EAF6-4D48-869E-5B8918A2F884}" presName="composite" presStyleCnt="0"/>
      <dgm:spPr/>
    </dgm:pt>
    <dgm:pt modelId="{D2FA8D9F-FDE9-4055-A090-BDCB6711B7C5}" type="pres">
      <dgm:prSet presAssocID="{EA01C026-EAF6-4D48-869E-5B8918A2F884}" presName="imgShp" presStyleLbl="fgImgPlace1" presStyleIdx="2" presStyleCnt="8"/>
      <dgm:spPr/>
    </dgm:pt>
    <dgm:pt modelId="{4540129D-967E-4F36-B204-70EF2D030872}" type="pres">
      <dgm:prSet presAssocID="{EA01C026-EAF6-4D48-869E-5B8918A2F884}" presName="txShp" presStyleLbl="node1" presStyleIdx="2" presStyleCnt="8">
        <dgm:presLayoutVars>
          <dgm:bulletEnabled val="1"/>
        </dgm:presLayoutVars>
      </dgm:prSet>
      <dgm:spPr/>
    </dgm:pt>
    <dgm:pt modelId="{882C6BF2-9166-4E78-A452-AB737D12863C}" type="pres">
      <dgm:prSet presAssocID="{74F0D454-E2B9-449E-8E97-1E49955BF1E7}" presName="spacing" presStyleCnt="0"/>
      <dgm:spPr/>
    </dgm:pt>
    <dgm:pt modelId="{546C81D9-23CB-4910-863B-DC645FA8DA59}" type="pres">
      <dgm:prSet presAssocID="{8EC6951E-1A0A-4FB0-BC2D-ED22FA70E055}" presName="composite" presStyleCnt="0"/>
      <dgm:spPr/>
    </dgm:pt>
    <dgm:pt modelId="{086AA2EB-FAD3-4F09-901A-39FAF6F5F35F}" type="pres">
      <dgm:prSet presAssocID="{8EC6951E-1A0A-4FB0-BC2D-ED22FA70E055}" presName="imgShp" presStyleLbl="fgImgPlace1" presStyleIdx="3" presStyleCnt="8"/>
      <dgm:spPr/>
    </dgm:pt>
    <dgm:pt modelId="{284DFFD5-D15D-44B5-8CE4-2A6B9F6A061E}" type="pres">
      <dgm:prSet presAssocID="{8EC6951E-1A0A-4FB0-BC2D-ED22FA70E055}" presName="txShp" presStyleLbl="node1" presStyleIdx="3" presStyleCnt="8">
        <dgm:presLayoutVars>
          <dgm:bulletEnabled val="1"/>
        </dgm:presLayoutVars>
      </dgm:prSet>
      <dgm:spPr/>
    </dgm:pt>
    <dgm:pt modelId="{52059ECE-3C2C-4BC7-9BDC-109676E98A34}" type="pres">
      <dgm:prSet presAssocID="{0FDA7AD8-0D9C-4481-AEFE-D95811E95E75}" presName="spacing" presStyleCnt="0"/>
      <dgm:spPr/>
    </dgm:pt>
    <dgm:pt modelId="{4FDFA452-CA7F-4497-AC95-2F4956F603C1}" type="pres">
      <dgm:prSet presAssocID="{DF0A50BE-90D1-429A-9E75-6562E11CB21F}" presName="composite" presStyleCnt="0"/>
      <dgm:spPr/>
    </dgm:pt>
    <dgm:pt modelId="{FAB8399B-E3DC-4987-A864-7E0A26A639D3}" type="pres">
      <dgm:prSet presAssocID="{DF0A50BE-90D1-429A-9E75-6562E11CB21F}" presName="imgShp" presStyleLbl="fgImgPlace1" presStyleIdx="4" presStyleCnt="8"/>
      <dgm:spPr/>
    </dgm:pt>
    <dgm:pt modelId="{2BDEA993-6FBB-437F-A2AE-CA32CA1D63A7}" type="pres">
      <dgm:prSet presAssocID="{DF0A50BE-90D1-429A-9E75-6562E11CB21F}" presName="txShp" presStyleLbl="node1" presStyleIdx="4" presStyleCnt="8">
        <dgm:presLayoutVars>
          <dgm:bulletEnabled val="1"/>
        </dgm:presLayoutVars>
      </dgm:prSet>
      <dgm:spPr/>
    </dgm:pt>
    <dgm:pt modelId="{29BCA9CC-16A7-42C9-82B4-74AE03E245E2}" type="pres">
      <dgm:prSet presAssocID="{E002D90C-31A5-40D4-A989-6824BADFB530}" presName="spacing" presStyleCnt="0"/>
      <dgm:spPr/>
    </dgm:pt>
    <dgm:pt modelId="{84BE3797-C1FB-469F-AEA4-12EAACC2B5B8}" type="pres">
      <dgm:prSet presAssocID="{0D4BA736-4372-4A5A-9E48-1B9D90ECF54D}" presName="composite" presStyleCnt="0"/>
      <dgm:spPr/>
    </dgm:pt>
    <dgm:pt modelId="{D127A6AA-B789-4438-963D-A80D2648859A}" type="pres">
      <dgm:prSet presAssocID="{0D4BA736-4372-4A5A-9E48-1B9D90ECF54D}" presName="imgShp" presStyleLbl="fgImgPlace1" presStyleIdx="5" presStyleCnt="8"/>
      <dgm:spPr/>
    </dgm:pt>
    <dgm:pt modelId="{BBB3A216-B280-448F-A017-E0A4224B58CE}" type="pres">
      <dgm:prSet presAssocID="{0D4BA736-4372-4A5A-9E48-1B9D90ECF54D}" presName="txShp" presStyleLbl="node1" presStyleIdx="5" presStyleCnt="8">
        <dgm:presLayoutVars>
          <dgm:bulletEnabled val="1"/>
        </dgm:presLayoutVars>
      </dgm:prSet>
      <dgm:spPr/>
    </dgm:pt>
    <dgm:pt modelId="{8A856804-CA17-42A4-8772-73A83C75E563}" type="pres">
      <dgm:prSet presAssocID="{97C2B1F3-10D8-4487-9480-9072038F6F0F}" presName="spacing" presStyleCnt="0"/>
      <dgm:spPr/>
    </dgm:pt>
    <dgm:pt modelId="{138779AA-7152-4748-AF48-B994A0002002}" type="pres">
      <dgm:prSet presAssocID="{DFEB0CB0-A8BE-4D9A-97BF-757571F95C02}" presName="composite" presStyleCnt="0"/>
      <dgm:spPr/>
    </dgm:pt>
    <dgm:pt modelId="{60D055CE-2AA8-4DC3-A604-0432E613B37E}" type="pres">
      <dgm:prSet presAssocID="{DFEB0CB0-A8BE-4D9A-97BF-757571F95C02}" presName="imgShp" presStyleLbl="fgImgPlace1" presStyleIdx="6" presStyleCnt="8"/>
      <dgm:spPr/>
    </dgm:pt>
    <dgm:pt modelId="{8D73AECB-DB02-4443-A39A-81194F20640E}" type="pres">
      <dgm:prSet presAssocID="{DFEB0CB0-A8BE-4D9A-97BF-757571F95C02}" presName="txShp" presStyleLbl="node1" presStyleIdx="6" presStyleCnt="8">
        <dgm:presLayoutVars>
          <dgm:bulletEnabled val="1"/>
        </dgm:presLayoutVars>
      </dgm:prSet>
      <dgm:spPr/>
    </dgm:pt>
    <dgm:pt modelId="{F23B33CB-1F85-4A0F-BAA1-5722406BCB0B}" type="pres">
      <dgm:prSet presAssocID="{33D88841-9DAD-4282-98AF-412360CADC41}" presName="spacing" presStyleCnt="0"/>
      <dgm:spPr/>
    </dgm:pt>
    <dgm:pt modelId="{CA81A897-D28D-43EE-8246-873CAF787B7A}" type="pres">
      <dgm:prSet presAssocID="{B399249A-DCBE-41DA-9FB9-6802E8C1423E}" presName="composite" presStyleCnt="0"/>
      <dgm:spPr/>
    </dgm:pt>
    <dgm:pt modelId="{0737E069-676D-41A1-A647-6C69EE90EBD4}" type="pres">
      <dgm:prSet presAssocID="{B399249A-DCBE-41DA-9FB9-6802E8C1423E}" presName="imgShp" presStyleLbl="fgImgPlace1" presStyleIdx="7" presStyleCnt="8"/>
      <dgm:spPr/>
    </dgm:pt>
    <dgm:pt modelId="{9A8066B9-4C44-47D2-ADDB-3418BFC8D1BE}" type="pres">
      <dgm:prSet presAssocID="{B399249A-DCBE-41DA-9FB9-6802E8C1423E}" presName="txShp" presStyleLbl="node1" presStyleIdx="7" presStyleCnt="8">
        <dgm:presLayoutVars>
          <dgm:bulletEnabled val="1"/>
        </dgm:presLayoutVars>
      </dgm:prSet>
      <dgm:spPr/>
    </dgm:pt>
  </dgm:ptLst>
  <dgm:cxnLst>
    <dgm:cxn modelId="{1D7FCB01-0468-4528-BA95-BAE473D8F53B}" srcId="{2B2E5B31-5A05-402E-83F1-DE043136F1A7}" destId="{8EC6951E-1A0A-4FB0-BC2D-ED22FA70E055}" srcOrd="3" destOrd="0" parTransId="{4C95CF59-6A39-495F-9A4E-EA3451AAAFB6}" sibTransId="{0FDA7AD8-0D9C-4481-AEFE-D95811E95E75}"/>
    <dgm:cxn modelId="{3C5D140F-9B98-4DEC-ADF8-E7F2910CC274}" srcId="{2B2E5B31-5A05-402E-83F1-DE043136F1A7}" destId="{0D4BA736-4372-4A5A-9E48-1B9D90ECF54D}" srcOrd="5" destOrd="0" parTransId="{4817662A-B34F-4ABE-B0F8-A3E6CE548EAE}" sibTransId="{97C2B1F3-10D8-4487-9480-9072038F6F0F}"/>
    <dgm:cxn modelId="{B8925B16-FF54-4939-AA2D-D129FADB7B7A}" type="presOf" srcId="{E8FFB078-BA5B-405F-AD8D-92372B2EE6BD}" destId="{CD1F264A-CFDB-47D2-A70D-F4DB2148E123}" srcOrd="0" destOrd="0" presId="urn:microsoft.com/office/officeart/2005/8/layout/vList3"/>
    <dgm:cxn modelId="{3A5F7625-00D7-474D-8B80-D7A8AE239128}" srcId="{2B2E5B31-5A05-402E-83F1-DE043136F1A7}" destId="{B399249A-DCBE-41DA-9FB9-6802E8C1423E}" srcOrd="7" destOrd="0" parTransId="{7F1B4D7B-B4A4-44B9-8E56-5EE0715866C4}" sibTransId="{36BBD91D-C98D-42CF-B502-90028CCACE48}"/>
    <dgm:cxn modelId="{9ED3A92A-D85C-4A48-9DA4-F7C5598B71BB}" type="presOf" srcId="{2B2E5B31-5A05-402E-83F1-DE043136F1A7}" destId="{2D84D49F-B31E-4D9D-BD4A-EF8300A74E9E}" srcOrd="0" destOrd="0" presId="urn:microsoft.com/office/officeart/2005/8/layout/vList3"/>
    <dgm:cxn modelId="{945E9E34-B6EB-4AD2-8251-D8D8FE6F282C}" srcId="{2B2E5B31-5A05-402E-83F1-DE043136F1A7}" destId="{E8FFB078-BA5B-405F-AD8D-92372B2EE6BD}" srcOrd="0" destOrd="0" parTransId="{28877D1A-E5FC-4A27-907A-6D49E49A6AE8}" sibTransId="{BD20DEF4-C1CB-44ED-B634-94A9544576BF}"/>
    <dgm:cxn modelId="{9241063E-BF13-4004-A173-9921CAC1EB59}" type="presOf" srcId="{EA01C026-EAF6-4D48-869E-5B8918A2F884}" destId="{4540129D-967E-4F36-B204-70EF2D030872}" srcOrd="0" destOrd="0" presId="urn:microsoft.com/office/officeart/2005/8/layout/vList3"/>
    <dgm:cxn modelId="{DD548145-56A1-4004-B40A-9407ECB4A3BD}" type="presOf" srcId="{705DE6FB-A767-427E-98B2-6572CA1BC67B}" destId="{3A5343C1-93DA-4A5F-9949-A131F7DE0AF0}" srcOrd="0" destOrd="0" presId="urn:microsoft.com/office/officeart/2005/8/layout/vList3"/>
    <dgm:cxn modelId="{1AED4D60-C7ED-4A8D-81B2-800AEDDDAC06}" type="presOf" srcId="{DF0A50BE-90D1-429A-9E75-6562E11CB21F}" destId="{2BDEA993-6FBB-437F-A2AE-CA32CA1D63A7}" srcOrd="0" destOrd="0" presId="urn:microsoft.com/office/officeart/2005/8/layout/vList3"/>
    <dgm:cxn modelId="{21EE7B65-C2E8-420C-8834-FAB057B641FC}" srcId="{2B2E5B31-5A05-402E-83F1-DE043136F1A7}" destId="{DF0A50BE-90D1-429A-9E75-6562E11CB21F}" srcOrd="4" destOrd="0" parTransId="{302CA05A-F6F6-4580-BFF5-F2E152841EE1}" sibTransId="{E002D90C-31A5-40D4-A989-6824BADFB530}"/>
    <dgm:cxn modelId="{32C9F1A1-2C59-441A-A049-AF0E1537EF3D}" type="presOf" srcId="{0D4BA736-4372-4A5A-9E48-1B9D90ECF54D}" destId="{BBB3A216-B280-448F-A017-E0A4224B58CE}" srcOrd="0" destOrd="0" presId="urn:microsoft.com/office/officeart/2005/8/layout/vList3"/>
    <dgm:cxn modelId="{D6ED05B5-2FE3-44DF-B0E4-1273E62D4B6C}" srcId="{2B2E5B31-5A05-402E-83F1-DE043136F1A7}" destId="{705DE6FB-A767-427E-98B2-6572CA1BC67B}" srcOrd="1" destOrd="0" parTransId="{54972731-B7D6-43D2-AA5D-9003A477A8C6}" sibTransId="{78535F3C-2BA5-473E-8DB7-D109BFD87EAF}"/>
    <dgm:cxn modelId="{A2FA82BB-604B-4588-A486-89BB121AAEA3}" srcId="{2B2E5B31-5A05-402E-83F1-DE043136F1A7}" destId="{DFEB0CB0-A8BE-4D9A-97BF-757571F95C02}" srcOrd="6" destOrd="0" parTransId="{6CC503FC-20E4-44CA-8FA4-4536AE90AEBE}" sibTransId="{33D88841-9DAD-4282-98AF-412360CADC41}"/>
    <dgm:cxn modelId="{ABD7B4C7-7A0E-448D-970D-A87808E556C8}" type="presOf" srcId="{B399249A-DCBE-41DA-9FB9-6802E8C1423E}" destId="{9A8066B9-4C44-47D2-ADDB-3418BFC8D1BE}" srcOrd="0" destOrd="0" presId="urn:microsoft.com/office/officeart/2005/8/layout/vList3"/>
    <dgm:cxn modelId="{95915DCF-AFBA-4BFE-A6FA-74E7B6B0F177}" srcId="{2B2E5B31-5A05-402E-83F1-DE043136F1A7}" destId="{EA01C026-EAF6-4D48-869E-5B8918A2F884}" srcOrd="2" destOrd="0" parTransId="{3CCF1B72-ADD0-42A1-BC0E-C559A5B397E2}" sibTransId="{74F0D454-E2B9-449E-8E97-1E49955BF1E7}"/>
    <dgm:cxn modelId="{674652DF-02E6-4FF6-9372-E28AC56DFAD0}" type="presOf" srcId="{8EC6951E-1A0A-4FB0-BC2D-ED22FA70E055}" destId="{284DFFD5-D15D-44B5-8CE4-2A6B9F6A061E}" srcOrd="0" destOrd="0" presId="urn:microsoft.com/office/officeart/2005/8/layout/vList3"/>
    <dgm:cxn modelId="{C518BFE2-8264-4A14-9583-82AAE89ECD46}" type="presOf" srcId="{DFEB0CB0-A8BE-4D9A-97BF-757571F95C02}" destId="{8D73AECB-DB02-4443-A39A-81194F20640E}" srcOrd="0" destOrd="0" presId="urn:microsoft.com/office/officeart/2005/8/layout/vList3"/>
    <dgm:cxn modelId="{D84CC1FA-3467-48D3-B007-8B9D31F0E33E}" type="presParOf" srcId="{2D84D49F-B31E-4D9D-BD4A-EF8300A74E9E}" destId="{7A92440B-F9A0-485D-8B63-8BE4A6421A8E}" srcOrd="0" destOrd="0" presId="urn:microsoft.com/office/officeart/2005/8/layout/vList3"/>
    <dgm:cxn modelId="{D595BA01-5C09-41EC-A3B2-37037D4E8C2B}" type="presParOf" srcId="{7A92440B-F9A0-485D-8B63-8BE4A6421A8E}" destId="{FA831DC3-A97B-468B-8318-731B0297CFA2}" srcOrd="0" destOrd="0" presId="urn:microsoft.com/office/officeart/2005/8/layout/vList3"/>
    <dgm:cxn modelId="{5B8414B3-540B-41A6-9668-E1291F0B5F5A}" type="presParOf" srcId="{7A92440B-F9A0-485D-8B63-8BE4A6421A8E}" destId="{CD1F264A-CFDB-47D2-A70D-F4DB2148E123}" srcOrd="1" destOrd="0" presId="urn:microsoft.com/office/officeart/2005/8/layout/vList3"/>
    <dgm:cxn modelId="{935DAF82-27E4-4E74-86CA-4DF5514C363D}" type="presParOf" srcId="{2D84D49F-B31E-4D9D-BD4A-EF8300A74E9E}" destId="{953086C5-94E1-4AAB-9976-7953A21876B7}" srcOrd="1" destOrd="0" presId="urn:microsoft.com/office/officeart/2005/8/layout/vList3"/>
    <dgm:cxn modelId="{65F44A72-CE23-4EE7-A2B3-0F68B4934FFF}" type="presParOf" srcId="{2D84D49F-B31E-4D9D-BD4A-EF8300A74E9E}" destId="{B855618D-D1C6-40ED-ACC2-1857FCD457FE}" srcOrd="2" destOrd="0" presId="urn:microsoft.com/office/officeart/2005/8/layout/vList3"/>
    <dgm:cxn modelId="{08B866A8-8CBA-41FB-9B21-F768ADF3D38A}" type="presParOf" srcId="{B855618D-D1C6-40ED-ACC2-1857FCD457FE}" destId="{416E6BD4-336F-4244-B071-697CEEB6828C}" srcOrd="0" destOrd="0" presId="urn:microsoft.com/office/officeart/2005/8/layout/vList3"/>
    <dgm:cxn modelId="{60197EBB-6BB9-430A-83C7-64FC246177C6}" type="presParOf" srcId="{B855618D-D1C6-40ED-ACC2-1857FCD457FE}" destId="{3A5343C1-93DA-4A5F-9949-A131F7DE0AF0}" srcOrd="1" destOrd="0" presId="urn:microsoft.com/office/officeart/2005/8/layout/vList3"/>
    <dgm:cxn modelId="{00F70756-BDFB-4A97-8394-6C14975271BB}" type="presParOf" srcId="{2D84D49F-B31E-4D9D-BD4A-EF8300A74E9E}" destId="{537F94B8-052D-49CD-9C43-0A319CD2AC53}" srcOrd="3" destOrd="0" presId="urn:microsoft.com/office/officeart/2005/8/layout/vList3"/>
    <dgm:cxn modelId="{8B0F8F19-61D9-46B4-846C-9C47502CA858}" type="presParOf" srcId="{2D84D49F-B31E-4D9D-BD4A-EF8300A74E9E}" destId="{78D49275-2372-450D-BA88-6025A7B1F064}" srcOrd="4" destOrd="0" presId="urn:microsoft.com/office/officeart/2005/8/layout/vList3"/>
    <dgm:cxn modelId="{26C70F8A-B153-477B-B1DC-18F952F6478D}" type="presParOf" srcId="{78D49275-2372-450D-BA88-6025A7B1F064}" destId="{D2FA8D9F-FDE9-4055-A090-BDCB6711B7C5}" srcOrd="0" destOrd="0" presId="urn:microsoft.com/office/officeart/2005/8/layout/vList3"/>
    <dgm:cxn modelId="{21A2B4DE-BC2A-4598-83FF-9E7763126216}" type="presParOf" srcId="{78D49275-2372-450D-BA88-6025A7B1F064}" destId="{4540129D-967E-4F36-B204-70EF2D030872}" srcOrd="1" destOrd="0" presId="urn:microsoft.com/office/officeart/2005/8/layout/vList3"/>
    <dgm:cxn modelId="{78DD5D90-D232-4868-BACD-1E118C12438B}" type="presParOf" srcId="{2D84D49F-B31E-4D9D-BD4A-EF8300A74E9E}" destId="{882C6BF2-9166-4E78-A452-AB737D12863C}" srcOrd="5" destOrd="0" presId="urn:microsoft.com/office/officeart/2005/8/layout/vList3"/>
    <dgm:cxn modelId="{D6CBF085-5625-411D-ACE5-CE9A51D3BEF8}" type="presParOf" srcId="{2D84D49F-B31E-4D9D-BD4A-EF8300A74E9E}" destId="{546C81D9-23CB-4910-863B-DC645FA8DA59}" srcOrd="6" destOrd="0" presId="urn:microsoft.com/office/officeart/2005/8/layout/vList3"/>
    <dgm:cxn modelId="{735BA25F-1FA2-49D8-93BA-FC3E8394720E}" type="presParOf" srcId="{546C81D9-23CB-4910-863B-DC645FA8DA59}" destId="{086AA2EB-FAD3-4F09-901A-39FAF6F5F35F}" srcOrd="0" destOrd="0" presId="urn:microsoft.com/office/officeart/2005/8/layout/vList3"/>
    <dgm:cxn modelId="{B47C1EF0-5CE0-44FB-8A55-C2BCC1BFF0D7}" type="presParOf" srcId="{546C81D9-23CB-4910-863B-DC645FA8DA59}" destId="{284DFFD5-D15D-44B5-8CE4-2A6B9F6A061E}" srcOrd="1" destOrd="0" presId="urn:microsoft.com/office/officeart/2005/8/layout/vList3"/>
    <dgm:cxn modelId="{9E7D9ADC-D74D-4830-9BAC-86242DC7A454}" type="presParOf" srcId="{2D84D49F-B31E-4D9D-BD4A-EF8300A74E9E}" destId="{52059ECE-3C2C-4BC7-9BDC-109676E98A34}" srcOrd="7" destOrd="0" presId="urn:microsoft.com/office/officeart/2005/8/layout/vList3"/>
    <dgm:cxn modelId="{2EF25715-A620-4853-BAD8-960A3E24813D}" type="presParOf" srcId="{2D84D49F-B31E-4D9D-BD4A-EF8300A74E9E}" destId="{4FDFA452-CA7F-4497-AC95-2F4956F603C1}" srcOrd="8" destOrd="0" presId="urn:microsoft.com/office/officeart/2005/8/layout/vList3"/>
    <dgm:cxn modelId="{CCFCA4A7-C828-44D7-963B-2972CA078869}" type="presParOf" srcId="{4FDFA452-CA7F-4497-AC95-2F4956F603C1}" destId="{FAB8399B-E3DC-4987-A864-7E0A26A639D3}" srcOrd="0" destOrd="0" presId="urn:microsoft.com/office/officeart/2005/8/layout/vList3"/>
    <dgm:cxn modelId="{A70B1F2F-4C1F-4468-B65A-CEFD87F0666C}" type="presParOf" srcId="{4FDFA452-CA7F-4497-AC95-2F4956F603C1}" destId="{2BDEA993-6FBB-437F-A2AE-CA32CA1D63A7}" srcOrd="1" destOrd="0" presId="urn:microsoft.com/office/officeart/2005/8/layout/vList3"/>
    <dgm:cxn modelId="{AE77C350-2D55-497F-B1CB-94F6869A3370}" type="presParOf" srcId="{2D84D49F-B31E-4D9D-BD4A-EF8300A74E9E}" destId="{29BCA9CC-16A7-42C9-82B4-74AE03E245E2}" srcOrd="9" destOrd="0" presId="urn:microsoft.com/office/officeart/2005/8/layout/vList3"/>
    <dgm:cxn modelId="{94EEC5D8-A976-43B1-B927-22EE4176E386}" type="presParOf" srcId="{2D84D49F-B31E-4D9D-BD4A-EF8300A74E9E}" destId="{84BE3797-C1FB-469F-AEA4-12EAACC2B5B8}" srcOrd="10" destOrd="0" presId="urn:microsoft.com/office/officeart/2005/8/layout/vList3"/>
    <dgm:cxn modelId="{5CA927F9-88D0-44AC-87CA-8CAC25232C82}" type="presParOf" srcId="{84BE3797-C1FB-469F-AEA4-12EAACC2B5B8}" destId="{D127A6AA-B789-4438-963D-A80D2648859A}" srcOrd="0" destOrd="0" presId="urn:microsoft.com/office/officeart/2005/8/layout/vList3"/>
    <dgm:cxn modelId="{84F7BC8C-2600-44FB-8C65-5DFF1A611192}" type="presParOf" srcId="{84BE3797-C1FB-469F-AEA4-12EAACC2B5B8}" destId="{BBB3A216-B280-448F-A017-E0A4224B58CE}" srcOrd="1" destOrd="0" presId="urn:microsoft.com/office/officeart/2005/8/layout/vList3"/>
    <dgm:cxn modelId="{0CBFDDE9-C734-4768-85D7-E100E3DCB426}" type="presParOf" srcId="{2D84D49F-B31E-4D9D-BD4A-EF8300A74E9E}" destId="{8A856804-CA17-42A4-8772-73A83C75E563}" srcOrd="11" destOrd="0" presId="urn:microsoft.com/office/officeart/2005/8/layout/vList3"/>
    <dgm:cxn modelId="{E4766C2F-9094-4C69-8F13-DB07C7A6C2D4}" type="presParOf" srcId="{2D84D49F-B31E-4D9D-BD4A-EF8300A74E9E}" destId="{138779AA-7152-4748-AF48-B994A0002002}" srcOrd="12" destOrd="0" presId="urn:microsoft.com/office/officeart/2005/8/layout/vList3"/>
    <dgm:cxn modelId="{F4070E5E-EA65-4706-8A76-7E5F621491C2}" type="presParOf" srcId="{138779AA-7152-4748-AF48-B994A0002002}" destId="{60D055CE-2AA8-4DC3-A604-0432E613B37E}" srcOrd="0" destOrd="0" presId="urn:microsoft.com/office/officeart/2005/8/layout/vList3"/>
    <dgm:cxn modelId="{9BF6C301-E7AA-4810-92E3-EB6E44575E2C}" type="presParOf" srcId="{138779AA-7152-4748-AF48-B994A0002002}" destId="{8D73AECB-DB02-4443-A39A-81194F20640E}" srcOrd="1" destOrd="0" presId="urn:microsoft.com/office/officeart/2005/8/layout/vList3"/>
    <dgm:cxn modelId="{613DE8E7-6335-49F1-8A42-879B660A6EC0}" type="presParOf" srcId="{2D84D49F-B31E-4D9D-BD4A-EF8300A74E9E}" destId="{F23B33CB-1F85-4A0F-BAA1-5722406BCB0B}" srcOrd="13" destOrd="0" presId="urn:microsoft.com/office/officeart/2005/8/layout/vList3"/>
    <dgm:cxn modelId="{92952862-D444-475A-AB82-B0C3F47F1959}" type="presParOf" srcId="{2D84D49F-B31E-4D9D-BD4A-EF8300A74E9E}" destId="{CA81A897-D28D-43EE-8246-873CAF787B7A}" srcOrd="14" destOrd="0" presId="urn:microsoft.com/office/officeart/2005/8/layout/vList3"/>
    <dgm:cxn modelId="{D49AD603-B12B-4AFB-8104-CD52B220803A}" type="presParOf" srcId="{CA81A897-D28D-43EE-8246-873CAF787B7A}" destId="{0737E069-676D-41A1-A647-6C69EE90EBD4}" srcOrd="0" destOrd="0" presId="urn:microsoft.com/office/officeart/2005/8/layout/vList3"/>
    <dgm:cxn modelId="{0CA77893-0194-486D-8C02-31AEB281F82B}" type="presParOf" srcId="{CA81A897-D28D-43EE-8246-873CAF787B7A}" destId="{9A8066B9-4C44-47D2-ADDB-3418BFC8D1B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A831EA-28DE-4686-A741-9D7BE10386BD}"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388A6835-0886-4E9C-812C-43913FBEE6A8}">
      <dgm:prSet custT="1"/>
      <dgm:spPr/>
      <dgm:t>
        <a:bodyPr/>
        <a:lstStyle/>
        <a:p>
          <a:r>
            <a:rPr lang="en-US" sz="2800"/>
            <a:t>Existing healthcare policies in each country (e.g. prevention </a:t>
          </a:r>
          <a:r>
            <a:rPr lang="en-US" sz="2800" err="1"/>
            <a:t>programme</a:t>
          </a:r>
          <a:r>
            <a:rPr lang="en-US" sz="2800"/>
            <a:t>, national registry, dedicated treatment </a:t>
          </a:r>
          <a:r>
            <a:rPr lang="en-US" sz="2800" err="1"/>
            <a:t>centres</a:t>
          </a:r>
          <a:r>
            <a:rPr lang="en-US" sz="2800"/>
            <a:t>)</a:t>
          </a:r>
        </a:p>
      </dgm:t>
    </dgm:pt>
    <dgm:pt modelId="{BD92828F-1C8D-47A1-854A-4E797F7DCB70}" type="parTrans" cxnId="{5CC5FED5-D665-413B-8AC8-41C153A90510}">
      <dgm:prSet/>
      <dgm:spPr/>
      <dgm:t>
        <a:bodyPr/>
        <a:lstStyle/>
        <a:p>
          <a:endParaRPr lang="en-US" sz="1400"/>
        </a:p>
      </dgm:t>
    </dgm:pt>
    <dgm:pt modelId="{0CF83320-01BB-4A85-B323-B143AFA041C5}" type="sibTrans" cxnId="{5CC5FED5-D665-413B-8AC8-41C153A90510}">
      <dgm:prSet/>
      <dgm:spPr/>
      <dgm:t>
        <a:bodyPr/>
        <a:lstStyle/>
        <a:p>
          <a:endParaRPr lang="en-US" sz="1400"/>
        </a:p>
      </dgm:t>
    </dgm:pt>
    <dgm:pt modelId="{313D8109-9FEB-4DCA-B493-BB3B13B1FF5A}">
      <dgm:prSet custT="1"/>
      <dgm:spPr/>
      <dgm:t>
        <a:bodyPr/>
        <a:lstStyle/>
        <a:p>
          <a:r>
            <a:rPr lang="en-US" sz="2800"/>
            <a:t>Status and burden of major haemoglobinopathies in each country (e.g. prevalence and incidence)</a:t>
          </a:r>
        </a:p>
      </dgm:t>
    </dgm:pt>
    <dgm:pt modelId="{4AECAB0E-D2D3-440A-9FCE-DBA9F339432B}" type="parTrans" cxnId="{461EB506-751D-402B-A13F-46AE2AC903A1}">
      <dgm:prSet/>
      <dgm:spPr/>
      <dgm:t>
        <a:bodyPr/>
        <a:lstStyle/>
        <a:p>
          <a:endParaRPr lang="en-US" sz="1400"/>
        </a:p>
      </dgm:t>
    </dgm:pt>
    <dgm:pt modelId="{C6DB1BCD-9D5B-459A-991F-E06CEDBC2F3F}" type="sibTrans" cxnId="{461EB506-751D-402B-A13F-46AE2AC903A1}">
      <dgm:prSet/>
      <dgm:spPr/>
      <dgm:t>
        <a:bodyPr/>
        <a:lstStyle/>
        <a:p>
          <a:endParaRPr lang="en-US" sz="1400"/>
        </a:p>
      </dgm:t>
    </dgm:pt>
    <dgm:pt modelId="{DE83F714-7860-4C52-B54F-88A094CDCE88}">
      <dgm:prSet custT="1"/>
      <dgm:spPr/>
      <dgm:t>
        <a:bodyPr/>
        <a:lstStyle/>
        <a:p>
          <a:r>
            <a:rPr lang="en-US" sz="2800"/>
            <a:t>Region-specific variant frequencies (rather than only country-wide)</a:t>
          </a:r>
        </a:p>
      </dgm:t>
    </dgm:pt>
    <dgm:pt modelId="{42EEDED2-4614-4E5C-BC92-F94B8EC53175}" type="parTrans" cxnId="{2EB5599E-9E96-495C-83F1-AE5718F940A9}">
      <dgm:prSet/>
      <dgm:spPr/>
      <dgm:t>
        <a:bodyPr/>
        <a:lstStyle/>
        <a:p>
          <a:endParaRPr lang="en-US" sz="1400"/>
        </a:p>
      </dgm:t>
    </dgm:pt>
    <dgm:pt modelId="{0055E3A2-1A83-478D-81CE-B5CFF0E44E02}" type="sibTrans" cxnId="{2EB5599E-9E96-495C-83F1-AE5718F940A9}">
      <dgm:prSet/>
      <dgm:spPr/>
      <dgm:t>
        <a:bodyPr/>
        <a:lstStyle/>
        <a:p>
          <a:endParaRPr lang="en-US" sz="1400"/>
        </a:p>
      </dgm:t>
    </dgm:pt>
    <dgm:pt modelId="{ADE98C4A-F3C5-B94E-BFA3-C3193F07A114}" type="pres">
      <dgm:prSet presAssocID="{83A831EA-28DE-4686-A741-9D7BE10386BD}" presName="linear" presStyleCnt="0">
        <dgm:presLayoutVars>
          <dgm:animLvl val="lvl"/>
          <dgm:resizeHandles val="exact"/>
        </dgm:presLayoutVars>
      </dgm:prSet>
      <dgm:spPr/>
    </dgm:pt>
    <dgm:pt modelId="{B6B7696D-B79B-BD45-883B-2C19C17AF9D3}" type="pres">
      <dgm:prSet presAssocID="{388A6835-0886-4E9C-812C-43913FBEE6A8}" presName="parentText" presStyleLbl="node1" presStyleIdx="0" presStyleCnt="3">
        <dgm:presLayoutVars>
          <dgm:chMax val="0"/>
          <dgm:bulletEnabled val="1"/>
        </dgm:presLayoutVars>
      </dgm:prSet>
      <dgm:spPr/>
    </dgm:pt>
    <dgm:pt modelId="{8590A180-9A03-8346-B734-8FCF6DD6CE74}" type="pres">
      <dgm:prSet presAssocID="{0CF83320-01BB-4A85-B323-B143AFA041C5}" presName="spacer" presStyleCnt="0"/>
      <dgm:spPr/>
    </dgm:pt>
    <dgm:pt modelId="{06FF58A6-C004-314D-BC13-86D54B0A93CD}" type="pres">
      <dgm:prSet presAssocID="{313D8109-9FEB-4DCA-B493-BB3B13B1FF5A}" presName="parentText" presStyleLbl="node1" presStyleIdx="1" presStyleCnt="3">
        <dgm:presLayoutVars>
          <dgm:chMax val="0"/>
          <dgm:bulletEnabled val="1"/>
        </dgm:presLayoutVars>
      </dgm:prSet>
      <dgm:spPr/>
    </dgm:pt>
    <dgm:pt modelId="{3C840CF4-F931-6949-B07C-F0FE122D3F04}" type="pres">
      <dgm:prSet presAssocID="{C6DB1BCD-9D5B-459A-991F-E06CEDBC2F3F}" presName="spacer" presStyleCnt="0"/>
      <dgm:spPr/>
    </dgm:pt>
    <dgm:pt modelId="{A0DC7C10-BF26-D54C-A566-AF5DAA93C7E4}" type="pres">
      <dgm:prSet presAssocID="{DE83F714-7860-4C52-B54F-88A094CDCE88}" presName="parentText" presStyleLbl="node1" presStyleIdx="2" presStyleCnt="3">
        <dgm:presLayoutVars>
          <dgm:chMax val="0"/>
          <dgm:bulletEnabled val="1"/>
        </dgm:presLayoutVars>
      </dgm:prSet>
      <dgm:spPr/>
    </dgm:pt>
  </dgm:ptLst>
  <dgm:cxnLst>
    <dgm:cxn modelId="{461EB506-751D-402B-A13F-46AE2AC903A1}" srcId="{83A831EA-28DE-4686-A741-9D7BE10386BD}" destId="{313D8109-9FEB-4DCA-B493-BB3B13B1FF5A}" srcOrd="1" destOrd="0" parTransId="{4AECAB0E-D2D3-440A-9FCE-DBA9F339432B}" sibTransId="{C6DB1BCD-9D5B-459A-991F-E06CEDBC2F3F}"/>
    <dgm:cxn modelId="{BA9E5D82-17AE-9448-A61C-99B9E12E5995}" type="presOf" srcId="{388A6835-0886-4E9C-812C-43913FBEE6A8}" destId="{B6B7696D-B79B-BD45-883B-2C19C17AF9D3}" srcOrd="0" destOrd="0" presId="urn:microsoft.com/office/officeart/2005/8/layout/vList2"/>
    <dgm:cxn modelId="{98AD669A-23EE-7244-9090-55285F28CE3D}" type="presOf" srcId="{DE83F714-7860-4C52-B54F-88A094CDCE88}" destId="{A0DC7C10-BF26-D54C-A566-AF5DAA93C7E4}" srcOrd="0" destOrd="0" presId="urn:microsoft.com/office/officeart/2005/8/layout/vList2"/>
    <dgm:cxn modelId="{2EB5599E-9E96-495C-83F1-AE5718F940A9}" srcId="{83A831EA-28DE-4686-A741-9D7BE10386BD}" destId="{DE83F714-7860-4C52-B54F-88A094CDCE88}" srcOrd="2" destOrd="0" parTransId="{42EEDED2-4614-4E5C-BC92-F94B8EC53175}" sibTransId="{0055E3A2-1A83-478D-81CE-B5CFF0E44E02}"/>
    <dgm:cxn modelId="{7BB0A99E-EB60-694F-83D4-74DE920F9EF8}" type="presOf" srcId="{83A831EA-28DE-4686-A741-9D7BE10386BD}" destId="{ADE98C4A-F3C5-B94E-BFA3-C3193F07A114}" srcOrd="0" destOrd="0" presId="urn:microsoft.com/office/officeart/2005/8/layout/vList2"/>
    <dgm:cxn modelId="{CB5438A7-1A3B-FA49-84FF-65BEF3F4D6BE}" type="presOf" srcId="{313D8109-9FEB-4DCA-B493-BB3B13B1FF5A}" destId="{06FF58A6-C004-314D-BC13-86D54B0A93CD}" srcOrd="0" destOrd="0" presId="urn:microsoft.com/office/officeart/2005/8/layout/vList2"/>
    <dgm:cxn modelId="{5CC5FED5-D665-413B-8AC8-41C153A90510}" srcId="{83A831EA-28DE-4686-A741-9D7BE10386BD}" destId="{388A6835-0886-4E9C-812C-43913FBEE6A8}" srcOrd="0" destOrd="0" parTransId="{BD92828F-1C8D-47A1-854A-4E797F7DCB70}" sibTransId="{0CF83320-01BB-4A85-B323-B143AFA041C5}"/>
    <dgm:cxn modelId="{890F2B08-B64F-F244-96F6-434A329C5D29}" type="presParOf" srcId="{ADE98C4A-F3C5-B94E-BFA3-C3193F07A114}" destId="{B6B7696D-B79B-BD45-883B-2C19C17AF9D3}" srcOrd="0" destOrd="0" presId="urn:microsoft.com/office/officeart/2005/8/layout/vList2"/>
    <dgm:cxn modelId="{2465E864-0270-1844-8AED-52CEEB993D5C}" type="presParOf" srcId="{ADE98C4A-F3C5-B94E-BFA3-C3193F07A114}" destId="{8590A180-9A03-8346-B734-8FCF6DD6CE74}" srcOrd="1" destOrd="0" presId="urn:microsoft.com/office/officeart/2005/8/layout/vList2"/>
    <dgm:cxn modelId="{35BDAB34-C7E6-4A48-9201-F95E0C2F88CE}" type="presParOf" srcId="{ADE98C4A-F3C5-B94E-BFA3-C3193F07A114}" destId="{06FF58A6-C004-314D-BC13-86D54B0A93CD}" srcOrd="2" destOrd="0" presId="urn:microsoft.com/office/officeart/2005/8/layout/vList2"/>
    <dgm:cxn modelId="{CBB6939C-38DC-9F45-B0B2-9093A4C0E76E}" type="presParOf" srcId="{ADE98C4A-F3C5-B94E-BFA3-C3193F07A114}" destId="{3C840CF4-F931-6949-B07C-F0FE122D3F04}" srcOrd="3" destOrd="0" presId="urn:microsoft.com/office/officeart/2005/8/layout/vList2"/>
    <dgm:cxn modelId="{FB49A0BC-7ADC-D249-9660-746594DB4988}" type="presParOf" srcId="{ADE98C4A-F3C5-B94E-BFA3-C3193F07A114}" destId="{A0DC7C10-BF26-D54C-A566-AF5DAA93C7E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CDE48D-FD3D-1C44-B5B1-F43265BEF42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7E97FFE3-FFC0-A241-B963-412319BA2A6C}">
      <dgm:prSet custT="1"/>
      <dgm:spPr/>
      <dgm:t>
        <a:bodyPr/>
        <a:lstStyle/>
        <a:p>
          <a:r>
            <a:rPr lang="en-GB" sz="2400"/>
            <a:t>Duration: 4 years (20 September 2023 – 19 September 2027)</a:t>
          </a:r>
          <a:endParaRPr lang="en-CY" sz="2400"/>
        </a:p>
      </dgm:t>
    </dgm:pt>
    <dgm:pt modelId="{867971E6-6B82-D947-B9A9-EE7B84BD865B}" type="parTrans" cxnId="{916C79A5-103C-8440-B218-B932E9EDA6E2}">
      <dgm:prSet/>
      <dgm:spPr/>
      <dgm:t>
        <a:bodyPr/>
        <a:lstStyle/>
        <a:p>
          <a:endParaRPr lang="en-GB" sz="1800"/>
        </a:p>
      </dgm:t>
    </dgm:pt>
    <dgm:pt modelId="{FAF2711B-C117-6F4F-BF00-E022F55E075D}" type="sibTrans" cxnId="{916C79A5-103C-8440-B218-B932E9EDA6E2}">
      <dgm:prSet/>
      <dgm:spPr/>
      <dgm:t>
        <a:bodyPr/>
        <a:lstStyle/>
        <a:p>
          <a:endParaRPr lang="en-GB" sz="1800"/>
        </a:p>
      </dgm:t>
    </dgm:pt>
    <dgm:pt modelId="{182FF8FB-EAC7-0544-A5B0-43EE22BBC367}">
      <dgm:prSet custT="1"/>
      <dgm:spPr/>
      <dgm:t>
        <a:bodyPr/>
        <a:lstStyle/>
        <a:p>
          <a:r>
            <a:rPr lang="en-GB" sz="2400"/>
            <a:t>Geographical coverage: worldwide</a:t>
          </a:r>
          <a:endParaRPr lang="en-CY" sz="2400"/>
        </a:p>
      </dgm:t>
    </dgm:pt>
    <dgm:pt modelId="{0CE9A295-AA6B-B54B-BA13-0D318F40EA8D}" type="parTrans" cxnId="{D2FE8DEA-6633-804F-8FAA-39CE5AFCBDDA}">
      <dgm:prSet/>
      <dgm:spPr/>
      <dgm:t>
        <a:bodyPr/>
        <a:lstStyle/>
        <a:p>
          <a:endParaRPr lang="en-GB" sz="1800"/>
        </a:p>
      </dgm:t>
    </dgm:pt>
    <dgm:pt modelId="{76198415-B0C7-9247-BCD1-73A7EE9962A7}" type="sibTrans" cxnId="{D2FE8DEA-6633-804F-8FAA-39CE5AFCBDDA}">
      <dgm:prSet/>
      <dgm:spPr/>
      <dgm:t>
        <a:bodyPr/>
        <a:lstStyle/>
        <a:p>
          <a:endParaRPr lang="en-GB" sz="1800"/>
        </a:p>
      </dgm:t>
    </dgm:pt>
    <dgm:pt modelId="{3DE66510-6727-0244-8D42-261F54A94546}">
      <dgm:prSet custT="1"/>
      <dgm:spPr/>
      <dgm:t>
        <a:bodyPr/>
        <a:lstStyle/>
        <a:p>
          <a:r>
            <a:rPr lang="en-GB" sz="2000"/>
            <a:t>COST member countries</a:t>
          </a:r>
          <a:endParaRPr lang="en-CY" sz="2000"/>
        </a:p>
      </dgm:t>
    </dgm:pt>
    <dgm:pt modelId="{6140CC10-4C3B-7545-B668-50FF00DFAF01}" type="parTrans" cxnId="{5E7633CE-21FB-E64D-BE50-D4137A4BBEDF}">
      <dgm:prSet/>
      <dgm:spPr/>
      <dgm:t>
        <a:bodyPr/>
        <a:lstStyle/>
        <a:p>
          <a:endParaRPr lang="en-GB" sz="1800"/>
        </a:p>
      </dgm:t>
    </dgm:pt>
    <dgm:pt modelId="{B759924F-E83F-F84E-BFEC-C2DFB6F97C99}" type="sibTrans" cxnId="{5E7633CE-21FB-E64D-BE50-D4137A4BBEDF}">
      <dgm:prSet/>
      <dgm:spPr/>
      <dgm:t>
        <a:bodyPr/>
        <a:lstStyle/>
        <a:p>
          <a:endParaRPr lang="en-GB" sz="1800"/>
        </a:p>
      </dgm:t>
    </dgm:pt>
    <dgm:pt modelId="{8E590CFE-DD2A-2342-859B-AB5ACED58C21}">
      <dgm:prSet custT="1"/>
      <dgm:spPr/>
      <dgm:t>
        <a:bodyPr/>
        <a:lstStyle/>
        <a:p>
          <a:r>
            <a:rPr lang="en-GB" sz="2000"/>
            <a:t>Near Neighbour Countries (NNCs)</a:t>
          </a:r>
          <a:endParaRPr lang="en-CY" sz="2000"/>
        </a:p>
      </dgm:t>
    </dgm:pt>
    <dgm:pt modelId="{AFB2D33C-9BE9-E24E-9BC2-1E732200906E}" type="parTrans" cxnId="{894BBE69-C8EA-4842-AE24-461EDD95D52C}">
      <dgm:prSet/>
      <dgm:spPr/>
      <dgm:t>
        <a:bodyPr/>
        <a:lstStyle/>
        <a:p>
          <a:endParaRPr lang="en-GB" sz="1800"/>
        </a:p>
      </dgm:t>
    </dgm:pt>
    <dgm:pt modelId="{3CA6375B-8DB3-1541-8A4E-6F7AB25DE728}" type="sibTrans" cxnId="{894BBE69-C8EA-4842-AE24-461EDD95D52C}">
      <dgm:prSet/>
      <dgm:spPr/>
      <dgm:t>
        <a:bodyPr/>
        <a:lstStyle/>
        <a:p>
          <a:endParaRPr lang="en-GB" sz="1800"/>
        </a:p>
      </dgm:t>
    </dgm:pt>
    <dgm:pt modelId="{1DA74A80-C904-A942-99FF-B1805437205C}">
      <dgm:prSet custT="1"/>
      <dgm:spPr/>
      <dgm:t>
        <a:bodyPr/>
        <a:lstStyle/>
        <a:p>
          <a:r>
            <a:rPr lang="en-GB" sz="2000"/>
            <a:t>International Partners Countries (IPCs)</a:t>
          </a:r>
          <a:endParaRPr lang="en-CY" sz="2000"/>
        </a:p>
      </dgm:t>
    </dgm:pt>
    <dgm:pt modelId="{FBF49798-76DD-2A4F-B193-F663CEDDCED8}" type="parTrans" cxnId="{8C226C58-9265-5741-93A3-2B58DD6655CE}">
      <dgm:prSet/>
      <dgm:spPr/>
      <dgm:t>
        <a:bodyPr/>
        <a:lstStyle/>
        <a:p>
          <a:endParaRPr lang="en-GB" sz="1800"/>
        </a:p>
      </dgm:t>
    </dgm:pt>
    <dgm:pt modelId="{EA57DE44-2E31-7044-B2EB-A00CB426A286}" type="sibTrans" cxnId="{8C226C58-9265-5741-93A3-2B58DD6655CE}">
      <dgm:prSet/>
      <dgm:spPr/>
      <dgm:t>
        <a:bodyPr/>
        <a:lstStyle/>
        <a:p>
          <a:endParaRPr lang="en-GB" sz="1800"/>
        </a:p>
      </dgm:t>
    </dgm:pt>
    <dgm:pt modelId="{3DD7991E-0747-5145-9B07-798612C95C1D}">
      <dgm:prSet custT="1"/>
      <dgm:spPr/>
      <dgm:t>
        <a:bodyPr/>
        <a:lstStyle/>
        <a:p>
          <a:r>
            <a:rPr lang="en-GB" sz="2400"/>
            <a:t>Funding: Networking and training activities</a:t>
          </a:r>
          <a:endParaRPr lang="en-CY" sz="2400"/>
        </a:p>
      </dgm:t>
    </dgm:pt>
    <dgm:pt modelId="{6E49F4AE-F57D-464C-8D4D-3B0298B3F87E}" type="parTrans" cxnId="{80E17D52-9534-6C46-BFFB-3949173D1227}">
      <dgm:prSet/>
      <dgm:spPr/>
      <dgm:t>
        <a:bodyPr/>
        <a:lstStyle/>
        <a:p>
          <a:endParaRPr lang="en-GB" sz="1800"/>
        </a:p>
      </dgm:t>
    </dgm:pt>
    <dgm:pt modelId="{38D83119-5463-5C4C-8F8B-DD710A3CA852}" type="sibTrans" cxnId="{80E17D52-9534-6C46-BFFB-3949173D1227}">
      <dgm:prSet/>
      <dgm:spPr/>
      <dgm:t>
        <a:bodyPr/>
        <a:lstStyle/>
        <a:p>
          <a:endParaRPr lang="en-GB" sz="1800"/>
        </a:p>
      </dgm:t>
    </dgm:pt>
    <dgm:pt modelId="{18A6FEAF-8AEB-454F-B6CF-E6DC323E9EF3}">
      <dgm:prSet custT="1"/>
      <dgm:spPr/>
      <dgm:t>
        <a:bodyPr/>
        <a:lstStyle/>
        <a:p>
          <a:r>
            <a:rPr lang="en-GB" sz="2000"/>
            <a:t>Eligibility for funding depends on the country status</a:t>
          </a:r>
          <a:endParaRPr lang="en-CY" sz="2000"/>
        </a:p>
      </dgm:t>
    </dgm:pt>
    <dgm:pt modelId="{2F125486-F7B9-6849-B97A-D37FEE5C371B}" type="parTrans" cxnId="{3DBCB948-2C9D-D64F-8FB1-4E805593E38A}">
      <dgm:prSet/>
      <dgm:spPr/>
      <dgm:t>
        <a:bodyPr/>
        <a:lstStyle/>
        <a:p>
          <a:endParaRPr lang="en-GB" sz="1800"/>
        </a:p>
      </dgm:t>
    </dgm:pt>
    <dgm:pt modelId="{F64A5B70-240A-3E4B-87BC-8B45CB37AE00}" type="sibTrans" cxnId="{3DBCB948-2C9D-D64F-8FB1-4E805593E38A}">
      <dgm:prSet/>
      <dgm:spPr/>
      <dgm:t>
        <a:bodyPr/>
        <a:lstStyle/>
        <a:p>
          <a:endParaRPr lang="en-GB" sz="1800"/>
        </a:p>
      </dgm:t>
    </dgm:pt>
    <dgm:pt modelId="{422F4F0B-4482-3146-A414-9D43CBC18507}">
      <dgm:prSet custT="1"/>
      <dgm:spPr/>
      <dgm:t>
        <a:bodyPr/>
        <a:lstStyle/>
        <a:p>
          <a:r>
            <a:rPr lang="en-GB" sz="2000"/>
            <a:t>Meetings, workshops, training schools, short term scientific missions, publications, dissemination activities, etc.</a:t>
          </a:r>
          <a:endParaRPr lang="en-CY" sz="2000"/>
        </a:p>
      </dgm:t>
    </dgm:pt>
    <dgm:pt modelId="{34EEBC02-ACE2-4248-B364-D897E04E5E01}" type="parTrans" cxnId="{2C8B4EBB-2E70-D34D-BEF2-08A5EC0BA156}">
      <dgm:prSet/>
      <dgm:spPr/>
      <dgm:t>
        <a:bodyPr/>
        <a:lstStyle/>
        <a:p>
          <a:endParaRPr lang="en-GB" sz="1800"/>
        </a:p>
      </dgm:t>
    </dgm:pt>
    <dgm:pt modelId="{58808F3F-CD92-0647-8441-0DC055FEA567}" type="sibTrans" cxnId="{2C8B4EBB-2E70-D34D-BEF2-08A5EC0BA156}">
      <dgm:prSet/>
      <dgm:spPr/>
      <dgm:t>
        <a:bodyPr/>
        <a:lstStyle/>
        <a:p>
          <a:endParaRPr lang="en-GB" sz="1800"/>
        </a:p>
      </dgm:t>
    </dgm:pt>
    <dgm:pt modelId="{41481AD0-2A32-4043-9F6F-58301E63FB98}">
      <dgm:prSet custT="1"/>
      <dgm:spPr/>
      <dgm:t>
        <a:bodyPr/>
        <a:lstStyle/>
        <a:p>
          <a:r>
            <a:rPr lang="en-GB" sz="2400"/>
            <a:t>Funded by: COST Association</a:t>
          </a:r>
        </a:p>
      </dgm:t>
    </dgm:pt>
    <dgm:pt modelId="{F6AF77A6-9CC3-9E45-B7C1-74FA1C54C12E}" type="parTrans" cxnId="{2E386BEF-3CFF-7C41-9816-6305C3CE2B31}">
      <dgm:prSet/>
      <dgm:spPr/>
      <dgm:t>
        <a:bodyPr/>
        <a:lstStyle/>
        <a:p>
          <a:endParaRPr lang="en-GB" sz="1800"/>
        </a:p>
      </dgm:t>
    </dgm:pt>
    <dgm:pt modelId="{B08F0603-5CE9-B64A-8D70-241296304A95}" type="sibTrans" cxnId="{2E386BEF-3CFF-7C41-9816-6305C3CE2B31}">
      <dgm:prSet/>
      <dgm:spPr/>
      <dgm:t>
        <a:bodyPr/>
        <a:lstStyle/>
        <a:p>
          <a:endParaRPr lang="en-GB" sz="1800"/>
        </a:p>
      </dgm:t>
    </dgm:pt>
    <dgm:pt modelId="{7CA8B31E-6CAE-604A-8365-5373F1431A9E}" type="pres">
      <dgm:prSet presAssocID="{08CDE48D-FD3D-1C44-B5B1-F43265BEF420}" presName="linear" presStyleCnt="0">
        <dgm:presLayoutVars>
          <dgm:animLvl val="lvl"/>
          <dgm:resizeHandles val="exact"/>
        </dgm:presLayoutVars>
      </dgm:prSet>
      <dgm:spPr/>
    </dgm:pt>
    <dgm:pt modelId="{CBB0FE0C-8C0E-8942-81FE-B4064EA84E26}" type="pres">
      <dgm:prSet presAssocID="{7E97FFE3-FFC0-A241-B963-412319BA2A6C}" presName="parentText" presStyleLbl="node1" presStyleIdx="0" presStyleCnt="4">
        <dgm:presLayoutVars>
          <dgm:chMax val="0"/>
          <dgm:bulletEnabled val="1"/>
        </dgm:presLayoutVars>
      </dgm:prSet>
      <dgm:spPr/>
    </dgm:pt>
    <dgm:pt modelId="{051FD8B3-26EA-4D4A-8AB6-EC1491839FF8}" type="pres">
      <dgm:prSet presAssocID="{FAF2711B-C117-6F4F-BF00-E022F55E075D}" presName="spacer" presStyleCnt="0"/>
      <dgm:spPr/>
    </dgm:pt>
    <dgm:pt modelId="{D43DB90C-0CD0-4948-B28E-C1F4758AC419}" type="pres">
      <dgm:prSet presAssocID="{41481AD0-2A32-4043-9F6F-58301E63FB98}" presName="parentText" presStyleLbl="node1" presStyleIdx="1" presStyleCnt="4">
        <dgm:presLayoutVars>
          <dgm:chMax val="0"/>
          <dgm:bulletEnabled val="1"/>
        </dgm:presLayoutVars>
      </dgm:prSet>
      <dgm:spPr/>
    </dgm:pt>
    <dgm:pt modelId="{A5A8A800-0E91-8E4C-8A56-83B81E7A7629}" type="pres">
      <dgm:prSet presAssocID="{B08F0603-5CE9-B64A-8D70-241296304A95}" presName="spacer" presStyleCnt="0"/>
      <dgm:spPr/>
    </dgm:pt>
    <dgm:pt modelId="{1C091919-5996-9A4D-B3E6-C22A10BE6A87}" type="pres">
      <dgm:prSet presAssocID="{182FF8FB-EAC7-0544-A5B0-43EE22BBC367}" presName="parentText" presStyleLbl="node1" presStyleIdx="2" presStyleCnt="4">
        <dgm:presLayoutVars>
          <dgm:chMax val="0"/>
          <dgm:bulletEnabled val="1"/>
        </dgm:presLayoutVars>
      </dgm:prSet>
      <dgm:spPr/>
    </dgm:pt>
    <dgm:pt modelId="{9B6C4717-E495-4D4D-B496-D1F6B8042F73}" type="pres">
      <dgm:prSet presAssocID="{182FF8FB-EAC7-0544-A5B0-43EE22BBC367}" presName="childText" presStyleLbl="revTx" presStyleIdx="0" presStyleCnt="2">
        <dgm:presLayoutVars>
          <dgm:bulletEnabled val="1"/>
        </dgm:presLayoutVars>
      </dgm:prSet>
      <dgm:spPr/>
    </dgm:pt>
    <dgm:pt modelId="{5AC2E4A5-C3A4-5E40-9360-4D6BEF2E368B}" type="pres">
      <dgm:prSet presAssocID="{3DD7991E-0747-5145-9B07-798612C95C1D}" presName="parentText" presStyleLbl="node1" presStyleIdx="3" presStyleCnt="4">
        <dgm:presLayoutVars>
          <dgm:chMax val="0"/>
          <dgm:bulletEnabled val="1"/>
        </dgm:presLayoutVars>
      </dgm:prSet>
      <dgm:spPr/>
    </dgm:pt>
    <dgm:pt modelId="{B8210115-4AA8-C048-8EAE-09ED99A539C8}" type="pres">
      <dgm:prSet presAssocID="{3DD7991E-0747-5145-9B07-798612C95C1D}" presName="childText" presStyleLbl="revTx" presStyleIdx="1" presStyleCnt="2">
        <dgm:presLayoutVars>
          <dgm:bulletEnabled val="1"/>
        </dgm:presLayoutVars>
      </dgm:prSet>
      <dgm:spPr/>
    </dgm:pt>
  </dgm:ptLst>
  <dgm:cxnLst>
    <dgm:cxn modelId="{0CE2B718-E4A7-D948-8A35-AEBC495E11B3}" type="presOf" srcId="{3DE66510-6727-0244-8D42-261F54A94546}" destId="{9B6C4717-E495-4D4D-B496-D1F6B8042F73}" srcOrd="0" destOrd="0" presId="urn:microsoft.com/office/officeart/2005/8/layout/vList2"/>
    <dgm:cxn modelId="{31541A2B-5C87-3C4D-B519-9645D8C46CF6}" type="presOf" srcId="{3DD7991E-0747-5145-9B07-798612C95C1D}" destId="{5AC2E4A5-C3A4-5E40-9360-4D6BEF2E368B}" srcOrd="0" destOrd="0" presId="urn:microsoft.com/office/officeart/2005/8/layout/vList2"/>
    <dgm:cxn modelId="{ABDFE131-85BF-C14D-8B0A-707E3DD4B3A4}" type="presOf" srcId="{422F4F0B-4482-3146-A414-9D43CBC18507}" destId="{B8210115-4AA8-C048-8EAE-09ED99A539C8}" srcOrd="0" destOrd="0" presId="urn:microsoft.com/office/officeart/2005/8/layout/vList2"/>
    <dgm:cxn modelId="{5736C236-15A9-3243-B0B2-0C91A8F480EB}" type="presOf" srcId="{182FF8FB-EAC7-0544-A5B0-43EE22BBC367}" destId="{1C091919-5996-9A4D-B3E6-C22A10BE6A87}" srcOrd="0" destOrd="0" presId="urn:microsoft.com/office/officeart/2005/8/layout/vList2"/>
    <dgm:cxn modelId="{3DBCB948-2C9D-D64F-8FB1-4E805593E38A}" srcId="{3DD7991E-0747-5145-9B07-798612C95C1D}" destId="{18A6FEAF-8AEB-454F-B6CF-E6DC323E9EF3}" srcOrd="1" destOrd="0" parTransId="{2F125486-F7B9-6849-B97A-D37FEE5C371B}" sibTransId="{F64A5B70-240A-3E4B-87BC-8B45CB37AE00}"/>
    <dgm:cxn modelId="{9D150052-9B4E-774E-9DCA-27F9111D1E86}" type="presOf" srcId="{18A6FEAF-8AEB-454F-B6CF-E6DC323E9EF3}" destId="{B8210115-4AA8-C048-8EAE-09ED99A539C8}" srcOrd="0" destOrd="1" presId="urn:microsoft.com/office/officeart/2005/8/layout/vList2"/>
    <dgm:cxn modelId="{80E17D52-9534-6C46-BFFB-3949173D1227}" srcId="{08CDE48D-FD3D-1C44-B5B1-F43265BEF420}" destId="{3DD7991E-0747-5145-9B07-798612C95C1D}" srcOrd="3" destOrd="0" parTransId="{6E49F4AE-F57D-464C-8D4D-3B0298B3F87E}" sibTransId="{38D83119-5463-5C4C-8F8B-DD710A3CA852}"/>
    <dgm:cxn modelId="{8C226C58-9265-5741-93A3-2B58DD6655CE}" srcId="{182FF8FB-EAC7-0544-A5B0-43EE22BBC367}" destId="{1DA74A80-C904-A942-99FF-B1805437205C}" srcOrd="2" destOrd="0" parTransId="{FBF49798-76DD-2A4F-B193-F663CEDDCED8}" sibTransId="{EA57DE44-2E31-7044-B2EB-A00CB426A286}"/>
    <dgm:cxn modelId="{894BBE69-C8EA-4842-AE24-461EDD95D52C}" srcId="{182FF8FB-EAC7-0544-A5B0-43EE22BBC367}" destId="{8E590CFE-DD2A-2342-859B-AB5ACED58C21}" srcOrd="1" destOrd="0" parTransId="{AFB2D33C-9BE9-E24E-9BC2-1E732200906E}" sibTransId="{3CA6375B-8DB3-1541-8A4E-6F7AB25DE728}"/>
    <dgm:cxn modelId="{2D62D37D-381F-1D4B-B46D-FF94E9C00A71}" type="presOf" srcId="{41481AD0-2A32-4043-9F6F-58301E63FB98}" destId="{D43DB90C-0CD0-4948-B28E-C1F4758AC419}" srcOrd="0" destOrd="0" presId="urn:microsoft.com/office/officeart/2005/8/layout/vList2"/>
    <dgm:cxn modelId="{916C79A5-103C-8440-B218-B932E9EDA6E2}" srcId="{08CDE48D-FD3D-1C44-B5B1-F43265BEF420}" destId="{7E97FFE3-FFC0-A241-B963-412319BA2A6C}" srcOrd="0" destOrd="0" parTransId="{867971E6-6B82-D947-B9A9-EE7B84BD865B}" sibTransId="{FAF2711B-C117-6F4F-BF00-E022F55E075D}"/>
    <dgm:cxn modelId="{2C8B4EBB-2E70-D34D-BEF2-08A5EC0BA156}" srcId="{3DD7991E-0747-5145-9B07-798612C95C1D}" destId="{422F4F0B-4482-3146-A414-9D43CBC18507}" srcOrd="0" destOrd="0" parTransId="{34EEBC02-ACE2-4248-B364-D897E04E5E01}" sibTransId="{58808F3F-CD92-0647-8441-0DC055FEA567}"/>
    <dgm:cxn modelId="{401EAEC5-EBE7-1D43-B5CC-E968DB276E11}" type="presOf" srcId="{08CDE48D-FD3D-1C44-B5B1-F43265BEF420}" destId="{7CA8B31E-6CAE-604A-8365-5373F1431A9E}" srcOrd="0" destOrd="0" presId="urn:microsoft.com/office/officeart/2005/8/layout/vList2"/>
    <dgm:cxn modelId="{5E7633CE-21FB-E64D-BE50-D4137A4BBEDF}" srcId="{182FF8FB-EAC7-0544-A5B0-43EE22BBC367}" destId="{3DE66510-6727-0244-8D42-261F54A94546}" srcOrd="0" destOrd="0" parTransId="{6140CC10-4C3B-7545-B668-50FF00DFAF01}" sibTransId="{B759924F-E83F-F84E-BFEC-C2DFB6F97C99}"/>
    <dgm:cxn modelId="{72454EDB-0AD0-BF46-869C-58E1995F334F}" type="presOf" srcId="{1DA74A80-C904-A942-99FF-B1805437205C}" destId="{9B6C4717-E495-4D4D-B496-D1F6B8042F73}" srcOrd="0" destOrd="2" presId="urn:microsoft.com/office/officeart/2005/8/layout/vList2"/>
    <dgm:cxn modelId="{D2FE8DEA-6633-804F-8FAA-39CE5AFCBDDA}" srcId="{08CDE48D-FD3D-1C44-B5B1-F43265BEF420}" destId="{182FF8FB-EAC7-0544-A5B0-43EE22BBC367}" srcOrd="2" destOrd="0" parTransId="{0CE9A295-AA6B-B54B-BA13-0D318F40EA8D}" sibTransId="{76198415-B0C7-9247-BCD1-73A7EE9962A7}"/>
    <dgm:cxn modelId="{024F25EB-4F42-3E48-B3EA-FC1D152D9CE5}" type="presOf" srcId="{7E97FFE3-FFC0-A241-B963-412319BA2A6C}" destId="{CBB0FE0C-8C0E-8942-81FE-B4064EA84E26}" srcOrd="0" destOrd="0" presId="urn:microsoft.com/office/officeart/2005/8/layout/vList2"/>
    <dgm:cxn modelId="{F569C8EB-078E-3543-A391-988177A90DD6}" type="presOf" srcId="{8E590CFE-DD2A-2342-859B-AB5ACED58C21}" destId="{9B6C4717-E495-4D4D-B496-D1F6B8042F73}" srcOrd="0" destOrd="1" presId="urn:microsoft.com/office/officeart/2005/8/layout/vList2"/>
    <dgm:cxn modelId="{2E386BEF-3CFF-7C41-9816-6305C3CE2B31}" srcId="{08CDE48D-FD3D-1C44-B5B1-F43265BEF420}" destId="{41481AD0-2A32-4043-9F6F-58301E63FB98}" srcOrd="1" destOrd="0" parTransId="{F6AF77A6-9CC3-9E45-B7C1-74FA1C54C12E}" sibTransId="{B08F0603-5CE9-B64A-8D70-241296304A95}"/>
    <dgm:cxn modelId="{64363E10-AA54-F546-B71D-90179961871F}" type="presParOf" srcId="{7CA8B31E-6CAE-604A-8365-5373F1431A9E}" destId="{CBB0FE0C-8C0E-8942-81FE-B4064EA84E26}" srcOrd="0" destOrd="0" presId="urn:microsoft.com/office/officeart/2005/8/layout/vList2"/>
    <dgm:cxn modelId="{CB27797F-850A-C542-BCEC-B10F0E0A69CF}" type="presParOf" srcId="{7CA8B31E-6CAE-604A-8365-5373F1431A9E}" destId="{051FD8B3-26EA-4D4A-8AB6-EC1491839FF8}" srcOrd="1" destOrd="0" presId="urn:microsoft.com/office/officeart/2005/8/layout/vList2"/>
    <dgm:cxn modelId="{10EB7A74-96D3-C748-82AF-0FD77DB7C8FF}" type="presParOf" srcId="{7CA8B31E-6CAE-604A-8365-5373F1431A9E}" destId="{D43DB90C-0CD0-4948-B28E-C1F4758AC419}" srcOrd="2" destOrd="0" presId="urn:microsoft.com/office/officeart/2005/8/layout/vList2"/>
    <dgm:cxn modelId="{DC9FB80C-A119-A341-91C2-30B2EB1C9FE5}" type="presParOf" srcId="{7CA8B31E-6CAE-604A-8365-5373F1431A9E}" destId="{A5A8A800-0E91-8E4C-8A56-83B81E7A7629}" srcOrd="3" destOrd="0" presId="urn:microsoft.com/office/officeart/2005/8/layout/vList2"/>
    <dgm:cxn modelId="{A26A3267-86A1-9B47-A5F7-D39B52A60142}" type="presParOf" srcId="{7CA8B31E-6CAE-604A-8365-5373F1431A9E}" destId="{1C091919-5996-9A4D-B3E6-C22A10BE6A87}" srcOrd="4" destOrd="0" presId="urn:microsoft.com/office/officeart/2005/8/layout/vList2"/>
    <dgm:cxn modelId="{8FC758F6-2EB3-CF4F-8939-1F54E8E19552}" type="presParOf" srcId="{7CA8B31E-6CAE-604A-8365-5373F1431A9E}" destId="{9B6C4717-E495-4D4D-B496-D1F6B8042F73}" srcOrd="5" destOrd="0" presId="urn:microsoft.com/office/officeart/2005/8/layout/vList2"/>
    <dgm:cxn modelId="{2B596BAC-035D-9847-B240-1F642BEDF3BF}" type="presParOf" srcId="{7CA8B31E-6CAE-604A-8365-5373F1431A9E}" destId="{5AC2E4A5-C3A4-5E40-9360-4D6BEF2E368B}" srcOrd="6" destOrd="0" presId="urn:microsoft.com/office/officeart/2005/8/layout/vList2"/>
    <dgm:cxn modelId="{BA7356E8-B5E9-0C4D-9938-A0ED226A03A2}" type="presParOf" srcId="{7CA8B31E-6CAE-604A-8365-5373F1431A9E}" destId="{B8210115-4AA8-C048-8EAE-09ED99A539C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8A2F3F-3382-4AB8-B3E2-793AD091AFD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4A281EC-F679-440C-9A2A-33CCEDD90FD5}">
      <dgm:prSet/>
      <dgm:spPr/>
      <dgm:t>
        <a:bodyPr/>
        <a:lstStyle/>
        <a:p>
          <a:r>
            <a:rPr lang="en-GB"/>
            <a:t>Research Coordination objectives	</a:t>
          </a:r>
          <a:endParaRPr lang="en-US"/>
        </a:p>
      </dgm:t>
    </dgm:pt>
    <dgm:pt modelId="{A9FA41DD-6D6B-48B1-9EE3-328CEE001DC0}" type="parTrans" cxnId="{F0BF0064-44F5-41C7-9AFA-7ADB28B24B58}">
      <dgm:prSet/>
      <dgm:spPr/>
      <dgm:t>
        <a:bodyPr/>
        <a:lstStyle/>
        <a:p>
          <a:endParaRPr lang="en-US"/>
        </a:p>
      </dgm:t>
    </dgm:pt>
    <dgm:pt modelId="{16F05C61-B65D-452C-99B5-7E722E5348B6}" type="sibTrans" cxnId="{F0BF0064-44F5-41C7-9AFA-7ADB28B24B58}">
      <dgm:prSet/>
      <dgm:spPr/>
      <dgm:t>
        <a:bodyPr/>
        <a:lstStyle/>
        <a:p>
          <a:endParaRPr lang="en-US"/>
        </a:p>
      </dgm:t>
    </dgm:pt>
    <dgm:pt modelId="{DF28BF4B-AA5F-40F2-B508-9F510F8F0169}">
      <dgm:prSet/>
      <dgm:spPr/>
      <dgm:t>
        <a:bodyPr/>
        <a:lstStyle/>
        <a:p>
          <a:r>
            <a:rPr lang="en-GB"/>
            <a:t>To identify needs and harmonise procedures and protocols related to different aspects of haemoglobinopathies in Europe and beyond.</a:t>
          </a:r>
          <a:r>
            <a:rPr lang="en-CY"/>
            <a:t> </a:t>
          </a:r>
          <a:endParaRPr lang="en-US"/>
        </a:p>
      </dgm:t>
    </dgm:pt>
    <dgm:pt modelId="{BB626189-00A3-4346-83C2-F0CB170447A4}" type="parTrans" cxnId="{26E7A0FB-A8E1-4A89-8848-21E99689D35B}">
      <dgm:prSet/>
      <dgm:spPr/>
      <dgm:t>
        <a:bodyPr/>
        <a:lstStyle/>
        <a:p>
          <a:endParaRPr lang="en-US"/>
        </a:p>
      </dgm:t>
    </dgm:pt>
    <dgm:pt modelId="{7172FBC5-61FD-4996-BD9D-CFC5E83E9F5F}" type="sibTrans" cxnId="{26E7A0FB-A8E1-4A89-8848-21E99689D35B}">
      <dgm:prSet/>
      <dgm:spPr/>
      <dgm:t>
        <a:bodyPr/>
        <a:lstStyle/>
        <a:p>
          <a:endParaRPr lang="en-US"/>
        </a:p>
      </dgm:t>
    </dgm:pt>
    <dgm:pt modelId="{EA2D8A6F-ACA5-4D92-AFCB-E0FDBC78B748}">
      <dgm:prSet/>
      <dgm:spPr/>
      <dgm:t>
        <a:bodyPr/>
        <a:lstStyle/>
        <a:p>
          <a:r>
            <a:rPr lang="en-GB"/>
            <a:t>To promote multi-centre, data-driven research in haemoglobinopathies.</a:t>
          </a:r>
          <a:r>
            <a:rPr lang="en-CY"/>
            <a:t> </a:t>
          </a:r>
          <a:endParaRPr lang="en-US"/>
        </a:p>
      </dgm:t>
    </dgm:pt>
    <dgm:pt modelId="{9BA2F048-9446-43BD-93A8-4277863212BB}" type="parTrans" cxnId="{6447D8F9-7D6B-4448-814B-E561D7AF5229}">
      <dgm:prSet/>
      <dgm:spPr/>
      <dgm:t>
        <a:bodyPr/>
        <a:lstStyle/>
        <a:p>
          <a:endParaRPr lang="en-US"/>
        </a:p>
      </dgm:t>
    </dgm:pt>
    <dgm:pt modelId="{A8877388-7DB6-4D79-BA46-8A00C9525C3B}" type="sibTrans" cxnId="{6447D8F9-7D6B-4448-814B-E561D7AF5229}">
      <dgm:prSet/>
      <dgm:spPr/>
      <dgm:t>
        <a:bodyPr/>
        <a:lstStyle/>
        <a:p>
          <a:endParaRPr lang="en-US"/>
        </a:p>
      </dgm:t>
    </dgm:pt>
    <dgm:pt modelId="{277B9026-6098-482E-80BC-245752965FC9}">
      <dgm:prSet/>
      <dgm:spPr/>
      <dgm:t>
        <a:bodyPr/>
        <a:lstStyle/>
        <a:p>
          <a:r>
            <a:rPr lang="en-GB"/>
            <a:t>To monitor the current implementation and review the potential use of new and emerging therapies and treatments.</a:t>
          </a:r>
          <a:r>
            <a:rPr lang="en-CY"/>
            <a:t> </a:t>
          </a:r>
          <a:endParaRPr lang="en-US"/>
        </a:p>
      </dgm:t>
    </dgm:pt>
    <dgm:pt modelId="{380AC5E2-EDBC-42D9-A7BF-29688607CB43}" type="parTrans" cxnId="{DDCABAAC-E55E-40E7-800A-5A8F5CAA7F12}">
      <dgm:prSet/>
      <dgm:spPr/>
      <dgm:t>
        <a:bodyPr/>
        <a:lstStyle/>
        <a:p>
          <a:endParaRPr lang="en-US"/>
        </a:p>
      </dgm:t>
    </dgm:pt>
    <dgm:pt modelId="{ED15AF8D-ED11-44AD-A5BB-46FB399097D6}" type="sibTrans" cxnId="{DDCABAAC-E55E-40E7-800A-5A8F5CAA7F12}">
      <dgm:prSet/>
      <dgm:spPr/>
      <dgm:t>
        <a:bodyPr/>
        <a:lstStyle/>
        <a:p>
          <a:endParaRPr lang="en-US"/>
        </a:p>
      </dgm:t>
    </dgm:pt>
    <dgm:pt modelId="{D8AA8AA9-A178-4F57-B7B6-093F2707321B}">
      <dgm:prSet/>
      <dgm:spPr/>
      <dgm:t>
        <a:bodyPr/>
        <a:lstStyle/>
        <a:p>
          <a:r>
            <a:rPr lang="en-GB"/>
            <a:t>To disseminate knowledge to the scientific community, patient advocacy groups, policy makers, and the public.</a:t>
          </a:r>
          <a:r>
            <a:rPr lang="en-CY"/>
            <a:t> </a:t>
          </a:r>
          <a:endParaRPr lang="en-US"/>
        </a:p>
      </dgm:t>
    </dgm:pt>
    <dgm:pt modelId="{82F418B7-8641-4923-8157-ED709C1FC1D4}" type="parTrans" cxnId="{229FDDC0-03AF-4CED-92E2-ABDAAAAB7D77}">
      <dgm:prSet/>
      <dgm:spPr/>
      <dgm:t>
        <a:bodyPr/>
        <a:lstStyle/>
        <a:p>
          <a:endParaRPr lang="en-US"/>
        </a:p>
      </dgm:t>
    </dgm:pt>
    <dgm:pt modelId="{BF56A0EC-916E-4B09-919F-9DBC504270D4}" type="sibTrans" cxnId="{229FDDC0-03AF-4CED-92E2-ABDAAAAB7D77}">
      <dgm:prSet/>
      <dgm:spPr/>
      <dgm:t>
        <a:bodyPr/>
        <a:lstStyle/>
        <a:p>
          <a:endParaRPr lang="en-US"/>
        </a:p>
      </dgm:t>
    </dgm:pt>
    <dgm:pt modelId="{40C3B522-8F0A-4855-9327-E06B420ABD09}">
      <dgm:prSet/>
      <dgm:spPr/>
      <dgm:t>
        <a:bodyPr/>
        <a:lstStyle/>
        <a:p>
          <a:r>
            <a:rPr lang="en-CY"/>
            <a:t>Capacity Building objectives</a:t>
          </a:r>
          <a:endParaRPr lang="en-US"/>
        </a:p>
      </dgm:t>
    </dgm:pt>
    <dgm:pt modelId="{01C0051A-DD74-41D5-AF04-9B7FA73ED34B}" type="parTrans" cxnId="{BFE1F892-5358-47F7-8D1F-AFAB55AD438B}">
      <dgm:prSet/>
      <dgm:spPr/>
      <dgm:t>
        <a:bodyPr/>
        <a:lstStyle/>
        <a:p>
          <a:endParaRPr lang="en-US"/>
        </a:p>
      </dgm:t>
    </dgm:pt>
    <dgm:pt modelId="{09A23045-D5A6-4614-9F03-38D462D9B6BE}" type="sibTrans" cxnId="{BFE1F892-5358-47F7-8D1F-AFAB55AD438B}">
      <dgm:prSet/>
      <dgm:spPr/>
      <dgm:t>
        <a:bodyPr/>
        <a:lstStyle/>
        <a:p>
          <a:endParaRPr lang="en-US"/>
        </a:p>
      </dgm:t>
    </dgm:pt>
    <dgm:pt modelId="{B2BE6889-23EF-4584-98D1-FDEBCE2E2748}">
      <dgm:prSet/>
      <dgm:spPr/>
      <dgm:t>
        <a:bodyPr/>
        <a:lstStyle/>
        <a:p>
          <a:r>
            <a:rPr lang="en-GB"/>
            <a:t>To promote participation of young researchers/innovators, women and researchers from inclusiveness target countries in the network and in leadership roles of the Action.</a:t>
          </a:r>
          <a:r>
            <a:rPr lang="en-CY"/>
            <a:t> </a:t>
          </a:r>
          <a:endParaRPr lang="en-US"/>
        </a:p>
      </dgm:t>
    </dgm:pt>
    <dgm:pt modelId="{FC5F1F6C-9121-4B21-BD46-F57C3A48E8BD}" type="parTrans" cxnId="{249C1C57-5206-4516-BD8B-CD01436CED22}">
      <dgm:prSet/>
      <dgm:spPr/>
      <dgm:t>
        <a:bodyPr/>
        <a:lstStyle/>
        <a:p>
          <a:endParaRPr lang="en-US"/>
        </a:p>
      </dgm:t>
    </dgm:pt>
    <dgm:pt modelId="{481ADC22-2D41-4936-838F-CFFA6622F566}" type="sibTrans" cxnId="{249C1C57-5206-4516-BD8B-CD01436CED22}">
      <dgm:prSet/>
      <dgm:spPr/>
      <dgm:t>
        <a:bodyPr/>
        <a:lstStyle/>
        <a:p>
          <a:endParaRPr lang="en-US"/>
        </a:p>
      </dgm:t>
    </dgm:pt>
    <dgm:pt modelId="{D5F3E3D2-2AC1-4717-8A96-A5EB3F9206EE}">
      <dgm:prSet/>
      <dgm:spPr/>
      <dgm:t>
        <a:bodyPr/>
        <a:lstStyle/>
        <a:p>
          <a:r>
            <a:rPr lang="en-GB"/>
            <a:t>To promote the use of new technologies in diagnosis and research</a:t>
          </a:r>
          <a:r>
            <a:rPr lang="en-CY"/>
            <a:t> </a:t>
          </a:r>
          <a:endParaRPr lang="en-US"/>
        </a:p>
      </dgm:t>
    </dgm:pt>
    <dgm:pt modelId="{D5B2D012-A281-4DA1-9340-07D46B231EFD}" type="parTrans" cxnId="{07EED7FA-CB76-496A-8254-155514EAE1D1}">
      <dgm:prSet/>
      <dgm:spPr/>
      <dgm:t>
        <a:bodyPr/>
        <a:lstStyle/>
        <a:p>
          <a:endParaRPr lang="en-US"/>
        </a:p>
      </dgm:t>
    </dgm:pt>
    <dgm:pt modelId="{F6ED3806-6C9E-42F4-BE61-C249E2C74E2B}" type="sibTrans" cxnId="{07EED7FA-CB76-496A-8254-155514EAE1D1}">
      <dgm:prSet/>
      <dgm:spPr/>
      <dgm:t>
        <a:bodyPr/>
        <a:lstStyle/>
        <a:p>
          <a:endParaRPr lang="en-US"/>
        </a:p>
      </dgm:t>
    </dgm:pt>
    <dgm:pt modelId="{FCA4D9F4-AF6F-47A5-A7FA-B99D7CA5771E}">
      <dgm:prSet/>
      <dgm:spPr/>
      <dgm:t>
        <a:bodyPr/>
        <a:lstStyle/>
        <a:p>
          <a:r>
            <a:rPr lang="en-GB"/>
            <a:t>To develop a European training programme for haemoglobinopathies</a:t>
          </a:r>
          <a:r>
            <a:rPr lang="en-CY"/>
            <a:t> </a:t>
          </a:r>
          <a:endParaRPr lang="en-US"/>
        </a:p>
      </dgm:t>
    </dgm:pt>
    <dgm:pt modelId="{D1CC7732-D28D-4DD7-84A9-1BF9753B753F}" type="parTrans" cxnId="{B29BD765-0B9E-405F-952F-8659C2AF7B17}">
      <dgm:prSet/>
      <dgm:spPr/>
      <dgm:t>
        <a:bodyPr/>
        <a:lstStyle/>
        <a:p>
          <a:endParaRPr lang="en-US"/>
        </a:p>
      </dgm:t>
    </dgm:pt>
    <dgm:pt modelId="{E077A7FA-5F23-4324-8F88-0270E118BA78}" type="sibTrans" cxnId="{B29BD765-0B9E-405F-952F-8659C2AF7B17}">
      <dgm:prSet/>
      <dgm:spPr/>
      <dgm:t>
        <a:bodyPr/>
        <a:lstStyle/>
        <a:p>
          <a:endParaRPr lang="en-US"/>
        </a:p>
      </dgm:t>
    </dgm:pt>
    <dgm:pt modelId="{7D0BF781-69B3-47D8-B34C-E9FFAF4D1FD6}">
      <dgm:prSet/>
      <dgm:spPr/>
      <dgm:t>
        <a:bodyPr/>
        <a:lstStyle/>
        <a:p>
          <a:r>
            <a:rPr lang="en-GB"/>
            <a:t>To strengthen interaction and dialogue between cross-sectoral groups</a:t>
          </a:r>
          <a:r>
            <a:rPr lang="en-CY"/>
            <a:t> </a:t>
          </a:r>
          <a:endParaRPr lang="en-US"/>
        </a:p>
      </dgm:t>
    </dgm:pt>
    <dgm:pt modelId="{AE1305E3-569A-4BEA-989E-C16BF47F8422}" type="parTrans" cxnId="{BA7885E2-B1ED-46B7-99D7-5292A90168D9}">
      <dgm:prSet/>
      <dgm:spPr/>
      <dgm:t>
        <a:bodyPr/>
        <a:lstStyle/>
        <a:p>
          <a:endParaRPr lang="en-US"/>
        </a:p>
      </dgm:t>
    </dgm:pt>
    <dgm:pt modelId="{0F6C764F-4811-4FE7-BBB4-0AAB1456F732}" type="sibTrans" cxnId="{BA7885E2-B1ED-46B7-99D7-5292A90168D9}">
      <dgm:prSet/>
      <dgm:spPr/>
      <dgm:t>
        <a:bodyPr/>
        <a:lstStyle/>
        <a:p>
          <a:endParaRPr lang="en-US"/>
        </a:p>
      </dgm:t>
    </dgm:pt>
    <dgm:pt modelId="{BE3A7846-5CE5-C046-BA07-BAA07958FAFB}" type="pres">
      <dgm:prSet presAssocID="{E28A2F3F-3382-4AB8-B3E2-793AD091AFDE}" presName="linear" presStyleCnt="0">
        <dgm:presLayoutVars>
          <dgm:animLvl val="lvl"/>
          <dgm:resizeHandles val="exact"/>
        </dgm:presLayoutVars>
      </dgm:prSet>
      <dgm:spPr/>
    </dgm:pt>
    <dgm:pt modelId="{5A2D8BB2-0764-E144-803F-A89598FD9CFB}" type="pres">
      <dgm:prSet presAssocID="{34A281EC-F679-440C-9A2A-33CCEDD90FD5}" presName="parentText" presStyleLbl="node1" presStyleIdx="0" presStyleCnt="2">
        <dgm:presLayoutVars>
          <dgm:chMax val="0"/>
          <dgm:bulletEnabled val="1"/>
        </dgm:presLayoutVars>
      </dgm:prSet>
      <dgm:spPr/>
    </dgm:pt>
    <dgm:pt modelId="{5DF53FC0-8E25-BB47-A637-CEAE433E0BF0}" type="pres">
      <dgm:prSet presAssocID="{34A281EC-F679-440C-9A2A-33CCEDD90FD5}" presName="childText" presStyleLbl="revTx" presStyleIdx="0" presStyleCnt="2">
        <dgm:presLayoutVars>
          <dgm:bulletEnabled val="1"/>
        </dgm:presLayoutVars>
      </dgm:prSet>
      <dgm:spPr/>
    </dgm:pt>
    <dgm:pt modelId="{A2FC45E2-EDA8-A046-8AB8-2919EEDF82E2}" type="pres">
      <dgm:prSet presAssocID="{40C3B522-8F0A-4855-9327-E06B420ABD09}" presName="parentText" presStyleLbl="node1" presStyleIdx="1" presStyleCnt="2">
        <dgm:presLayoutVars>
          <dgm:chMax val="0"/>
          <dgm:bulletEnabled val="1"/>
        </dgm:presLayoutVars>
      </dgm:prSet>
      <dgm:spPr/>
    </dgm:pt>
    <dgm:pt modelId="{AC5BB6C8-3E70-0640-A45D-2216FC4269BD}" type="pres">
      <dgm:prSet presAssocID="{40C3B522-8F0A-4855-9327-E06B420ABD09}" presName="childText" presStyleLbl="revTx" presStyleIdx="1" presStyleCnt="2">
        <dgm:presLayoutVars>
          <dgm:bulletEnabled val="1"/>
        </dgm:presLayoutVars>
      </dgm:prSet>
      <dgm:spPr/>
    </dgm:pt>
  </dgm:ptLst>
  <dgm:cxnLst>
    <dgm:cxn modelId="{E2E22702-472C-F740-9919-150C8A2F78EB}" type="presOf" srcId="{D8AA8AA9-A178-4F57-B7B6-093F2707321B}" destId="{5DF53FC0-8E25-BB47-A637-CEAE433E0BF0}" srcOrd="0" destOrd="3" presId="urn:microsoft.com/office/officeart/2005/8/layout/vList2"/>
    <dgm:cxn modelId="{5990F202-21E7-A241-A9AF-2E70C8722E80}" type="presOf" srcId="{B2BE6889-23EF-4584-98D1-FDEBCE2E2748}" destId="{AC5BB6C8-3E70-0640-A45D-2216FC4269BD}" srcOrd="0" destOrd="0" presId="urn:microsoft.com/office/officeart/2005/8/layout/vList2"/>
    <dgm:cxn modelId="{EBC1641B-D9FC-B643-AC22-7CB62883F3E0}" type="presOf" srcId="{D5F3E3D2-2AC1-4717-8A96-A5EB3F9206EE}" destId="{AC5BB6C8-3E70-0640-A45D-2216FC4269BD}" srcOrd="0" destOrd="1" presId="urn:microsoft.com/office/officeart/2005/8/layout/vList2"/>
    <dgm:cxn modelId="{52EACC1E-F213-1B4A-B517-E818E3EC1D16}" type="presOf" srcId="{E28A2F3F-3382-4AB8-B3E2-793AD091AFDE}" destId="{BE3A7846-5CE5-C046-BA07-BAA07958FAFB}" srcOrd="0" destOrd="0" presId="urn:microsoft.com/office/officeart/2005/8/layout/vList2"/>
    <dgm:cxn modelId="{CB4EEB21-D02C-F442-9FB4-282241DCC655}" type="presOf" srcId="{277B9026-6098-482E-80BC-245752965FC9}" destId="{5DF53FC0-8E25-BB47-A637-CEAE433E0BF0}" srcOrd="0" destOrd="2" presId="urn:microsoft.com/office/officeart/2005/8/layout/vList2"/>
    <dgm:cxn modelId="{249C1C57-5206-4516-BD8B-CD01436CED22}" srcId="{40C3B522-8F0A-4855-9327-E06B420ABD09}" destId="{B2BE6889-23EF-4584-98D1-FDEBCE2E2748}" srcOrd="0" destOrd="0" parTransId="{FC5F1F6C-9121-4B21-BD46-F57C3A48E8BD}" sibTransId="{481ADC22-2D41-4936-838F-CFFA6622F566}"/>
    <dgm:cxn modelId="{B05EE159-E856-F844-959B-1E8550A12F1C}" type="presOf" srcId="{DF28BF4B-AA5F-40F2-B508-9F510F8F0169}" destId="{5DF53FC0-8E25-BB47-A637-CEAE433E0BF0}" srcOrd="0" destOrd="0" presId="urn:microsoft.com/office/officeart/2005/8/layout/vList2"/>
    <dgm:cxn modelId="{4EDC5B62-1CE2-1847-9A57-7AE17656E4B3}" type="presOf" srcId="{7D0BF781-69B3-47D8-B34C-E9FFAF4D1FD6}" destId="{AC5BB6C8-3E70-0640-A45D-2216FC4269BD}" srcOrd="0" destOrd="3" presId="urn:microsoft.com/office/officeart/2005/8/layout/vList2"/>
    <dgm:cxn modelId="{F0BF0064-44F5-41C7-9AFA-7ADB28B24B58}" srcId="{E28A2F3F-3382-4AB8-B3E2-793AD091AFDE}" destId="{34A281EC-F679-440C-9A2A-33CCEDD90FD5}" srcOrd="0" destOrd="0" parTransId="{A9FA41DD-6D6B-48B1-9EE3-328CEE001DC0}" sibTransId="{16F05C61-B65D-452C-99B5-7E722E5348B6}"/>
    <dgm:cxn modelId="{B29BD765-0B9E-405F-952F-8659C2AF7B17}" srcId="{40C3B522-8F0A-4855-9327-E06B420ABD09}" destId="{FCA4D9F4-AF6F-47A5-A7FA-B99D7CA5771E}" srcOrd="2" destOrd="0" parTransId="{D1CC7732-D28D-4DD7-84A9-1BF9753B753F}" sibTransId="{E077A7FA-5F23-4324-8F88-0270E118BA78}"/>
    <dgm:cxn modelId="{D8B38676-A417-4E4B-80BE-351634C909FC}" type="presOf" srcId="{34A281EC-F679-440C-9A2A-33CCEDD90FD5}" destId="{5A2D8BB2-0764-E144-803F-A89598FD9CFB}" srcOrd="0" destOrd="0" presId="urn:microsoft.com/office/officeart/2005/8/layout/vList2"/>
    <dgm:cxn modelId="{BFE1F892-5358-47F7-8D1F-AFAB55AD438B}" srcId="{E28A2F3F-3382-4AB8-B3E2-793AD091AFDE}" destId="{40C3B522-8F0A-4855-9327-E06B420ABD09}" srcOrd="1" destOrd="0" parTransId="{01C0051A-DD74-41D5-AF04-9B7FA73ED34B}" sibTransId="{09A23045-D5A6-4614-9F03-38D462D9B6BE}"/>
    <dgm:cxn modelId="{DDCABAAC-E55E-40E7-800A-5A8F5CAA7F12}" srcId="{34A281EC-F679-440C-9A2A-33CCEDD90FD5}" destId="{277B9026-6098-482E-80BC-245752965FC9}" srcOrd="2" destOrd="0" parTransId="{380AC5E2-EDBC-42D9-A7BF-29688607CB43}" sibTransId="{ED15AF8D-ED11-44AD-A5BB-46FB399097D6}"/>
    <dgm:cxn modelId="{229FDDC0-03AF-4CED-92E2-ABDAAAAB7D77}" srcId="{34A281EC-F679-440C-9A2A-33CCEDD90FD5}" destId="{D8AA8AA9-A178-4F57-B7B6-093F2707321B}" srcOrd="3" destOrd="0" parTransId="{82F418B7-8641-4923-8157-ED709C1FC1D4}" sibTransId="{BF56A0EC-916E-4B09-919F-9DBC504270D4}"/>
    <dgm:cxn modelId="{E73AA6DA-4A34-2246-AE16-F733F850B6B3}" type="presOf" srcId="{40C3B522-8F0A-4855-9327-E06B420ABD09}" destId="{A2FC45E2-EDA8-A046-8AB8-2919EEDF82E2}" srcOrd="0" destOrd="0" presId="urn:microsoft.com/office/officeart/2005/8/layout/vList2"/>
    <dgm:cxn modelId="{BA7885E2-B1ED-46B7-99D7-5292A90168D9}" srcId="{40C3B522-8F0A-4855-9327-E06B420ABD09}" destId="{7D0BF781-69B3-47D8-B34C-E9FFAF4D1FD6}" srcOrd="3" destOrd="0" parTransId="{AE1305E3-569A-4BEA-989E-C16BF47F8422}" sibTransId="{0F6C764F-4811-4FE7-BBB4-0AAB1456F732}"/>
    <dgm:cxn modelId="{9D34CDE3-047F-8A4D-8166-DBB2384F5D57}" type="presOf" srcId="{EA2D8A6F-ACA5-4D92-AFCB-E0FDBC78B748}" destId="{5DF53FC0-8E25-BB47-A637-CEAE433E0BF0}" srcOrd="0" destOrd="1" presId="urn:microsoft.com/office/officeart/2005/8/layout/vList2"/>
    <dgm:cxn modelId="{1040B8E8-56B1-524A-9FB5-EA3C20F046F6}" type="presOf" srcId="{FCA4D9F4-AF6F-47A5-A7FA-B99D7CA5771E}" destId="{AC5BB6C8-3E70-0640-A45D-2216FC4269BD}" srcOrd="0" destOrd="2" presId="urn:microsoft.com/office/officeart/2005/8/layout/vList2"/>
    <dgm:cxn modelId="{6447D8F9-7D6B-4448-814B-E561D7AF5229}" srcId="{34A281EC-F679-440C-9A2A-33CCEDD90FD5}" destId="{EA2D8A6F-ACA5-4D92-AFCB-E0FDBC78B748}" srcOrd="1" destOrd="0" parTransId="{9BA2F048-9446-43BD-93A8-4277863212BB}" sibTransId="{A8877388-7DB6-4D79-BA46-8A00C9525C3B}"/>
    <dgm:cxn modelId="{07EED7FA-CB76-496A-8254-155514EAE1D1}" srcId="{40C3B522-8F0A-4855-9327-E06B420ABD09}" destId="{D5F3E3D2-2AC1-4717-8A96-A5EB3F9206EE}" srcOrd="1" destOrd="0" parTransId="{D5B2D012-A281-4DA1-9340-07D46B231EFD}" sibTransId="{F6ED3806-6C9E-42F4-BE61-C249E2C74E2B}"/>
    <dgm:cxn modelId="{26E7A0FB-A8E1-4A89-8848-21E99689D35B}" srcId="{34A281EC-F679-440C-9A2A-33CCEDD90FD5}" destId="{DF28BF4B-AA5F-40F2-B508-9F510F8F0169}" srcOrd="0" destOrd="0" parTransId="{BB626189-00A3-4346-83C2-F0CB170447A4}" sibTransId="{7172FBC5-61FD-4996-BD9D-CFC5E83E9F5F}"/>
    <dgm:cxn modelId="{1C24AD15-0374-ED44-BB14-C6122DF39951}" type="presParOf" srcId="{BE3A7846-5CE5-C046-BA07-BAA07958FAFB}" destId="{5A2D8BB2-0764-E144-803F-A89598FD9CFB}" srcOrd="0" destOrd="0" presId="urn:microsoft.com/office/officeart/2005/8/layout/vList2"/>
    <dgm:cxn modelId="{EAC2460B-7BCD-4A40-A858-C536A93CB88A}" type="presParOf" srcId="{BE3A7846-5CE5-C046-BA07-BAA07958FAFB}" destId="{5DF53FC0-8E25-BB47-A637-CEAE433E0BF0}" srcOrd="1" destOrd="0" presId="urn:microsoft.com/office/officeart/2005/8/layout/vList2"/>
    <dgm:cxn modelId="{B177935F-5EB4-2943-8430-8BD2F763E46E}" type="presParOf" srcId="{BE3A7846-5CE5-C046-BA07-BAA07958FAFB}" destId="{A2FC45E2-EDA8-A046-8AB8-2919EEDF82E2}" srcOrd="2" destOrd="0" presId="urn:microsoft.com/office/officeart/2005/8/layout/vList2"/>
    <dgm:cxn modelId="{1B0AB6B5-82AA-334F-96D2-3F2CFEED5FA8}" type="presParOf" srcId="{BE3A7846-5CE5-C046-BA07-BAA07958FAFB}" destId="{AC5BB6C8-3E70-0640-A45D-2216FC4269B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6C7622-FCD5-3245-983B-EB0E4FF0EB7C}"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GB"/>
        </a:p>
      </dgm:t>
    </dgm:pt>
    <dgm:pt modelId="{E0D7C00F-7605-7A43-97B7-26B4CA577790}">
      <dgm:prSet/>
      <dgm:spPr/>
      <dgm:t>
        <a:bodyPr/>
        <a:lstStyle/>
        <a:p>
          <a:r>
            <a:rPr lang="en-CY"/>
            <a:t>WG1: Molecular research and diagnosis</a:t>
          </a:r>
        </a:p>
      </dgm:t>
    </dgm:pt>
    <dgm:pt modelId="{C1222BC0-B431-5348-80EB-2341E11E025A}" type="parTrans" cxnId="{63913975-57BA-9E45-9FE7-E4A15DC2BC1C}">
      <dgm:prSet/>
      <dgm:spPr/>
      <dgm:t>
        <a:bodyPr/>
        <a:lstStyle/>
        <a:p>
          <a:endParaRPr lang="en-GB"/>
        </a:p>
      </dgm:t>
    </dgm:pt>
    <dgm:pt modelId="{60EFD53C-79F2-8543-AAFB-B65AFF157228}" type="sibTrans" cxnId="{63913975-57BA-9E45-9FE7-E4A15DC2BC1C}">
      <dgm:prSet/>
      <dgm:spPr/>
      <dgm:t>
        <a:bodyPr/>
        <a:lstStyle/>
        <a:p>
          <a:endParaRPr lang="en-GB"/>
        </a:p>
      </dgm:t>
    </dgm:pt>
    <dgm:pt modelId="{D777C426-432B-0442-A440-C636B5B8CEFD}">
      <dgm:prSet/>
      <dgm:spPr/>
      <dgm:t>
        <a:bodyPr/>
        <a:lstStyle/>
        <a:p>
          <a:r>
            <a:rPr lang="en-CY"/>
            <a:t>WG2: Clinical research and patient management</a:t>
          </a:r>
        </a:p>
      </dgm:t>
    </dgm:pt>
    <dgm:pt modelId="{53FCBF1F-5FBA-124B-B75B-BDCCAF2E3E69}" type="parTrans" cxnId="{D0FB391C-7B8E-E44B-B5F9-E204A3338942}">
      <dgm:prSet/>
      <dgm:spPr/>
      <dgm:t>
        <a:bodyPr/>
        <a:lstStyle/>
        <a:p>
          <a:endParaRPr lang="en-GB"/>
        </a:p>
      </dgm:t>
    </dgm:pt>
    <dgm:pt modelId="{6C59145A-E5BB-B249-974B-53BFD29D2911}" type="sibTrans" cxnId="{D0FB391C-7B8E-E44B-B5F9-E204A3338942}">
      <dgm:prSet/>
      <dgm:spPr/>
      <dgm:t>
        <a:bodyPr/>
        <a:lstStyle/>
        <a:p>
          <a:endParaRPr lang="en-GB"/>
        </a:p>
      </dgm:t>
    </dgm:pt>
    <dgm:pt modelId="{5E05F418-9401-364D-A7B0-27DB73C6FC16}">
      <dgm:prSet/>
      <dgm:spPr/>
      <dgm:t>
        <a:bodyPr/>
        <a:lstStyle/>
        <a:p>
          <a:r>
            <a:rPr lang="en-CY"/>
            <a:t>WG3: Data management, sharing, and analysis</a:t>
          </a:r>
        </a:p>
      </dgm:t>
    </dgm:pt>
    <dgm:pt modelId="{9008A51F-2A13-9C4E-B8D8-270E31AEF8FF}" type="parTrans" cxnId="{13D87BD4-3160-864A-BF4A-784089BDC29D}">
      <dgm:prSet/>
      <dgm:spPr/>
      <dgm:t>
        <a:bodyPr/>
        <a:lstStyle/>
        <a:p>
          <a:endParaRPr lang="en-GB"/>
        </a:p>
      </dgm:t>
    </dgm:pt>
    <dgm:pt modelId="{92E09C02-9C13-C649-8A75-230E3068C3C3}" type="sibTrans" cxnId="{13D87BD4-3160-864A-BF4A-784089BDC29D}">
      <dgm:prSet/>
      <dgm:spPr/>
      <dgm:t>
        <a:bodyPr/>
        <a:lstStyle/>
        <a:p>
          <a:endParaRPr lang="en-GB"/>
        </a:p>
      </dgm:t>
    </dgm:pt>
    <dgm:pt modelId="{7DC1C18B-C6CB-D34C-89B7-2BC0F42E63FF}">
      <dgm:prSet/>
      <dgm:spPr/>
      <dgm:t>
        <a:bodyPr/>
        <a:lstStyle/>
        <a:p>
          <a:r>
            <a:rPr lang="en-CY"/>
            <a:t>WG4: Education, training, and capacity building</a:t>
          </a:r>
        </a:p>
      </dgm:t>
    </dgm:pt>
    <dgm:pt modelId="{F2704EB3-6F04-B146-8E99-625E717C2E1F}" type="parTrans" cxnId="{E85B30BC-FC02-2A40-A4C3-5D47DD319F81}">
      <dgm:prSet/>
      <dgm:spPr/>
      <dgm:t>
        <a:bodyPr/>
        <a:lstStyle/>
        <a:p>
          <a:endParaRPr lang="en-GB"/>
        </a:p>
      </dgm:t>
    </dgm:pt>
    <dgm:pt modelId="{BF46B09C-5A39-6F4B-A9B7-DC9383A15017}" type="sibTrans" cxnId="{E85B30BC-FC02-2A40-A4C3-5D47DD319F81}">
      <dgm:prSet/>
      <dgm:spPr/>
      <dgm:t>
        <a:bodyPr/>
        <a:lstStyle/>
        <a:p>
          <a:endParaRPr lang="en-GB"/>
        </a:p>
      </dgm:t>
    </dgm:pt>
    <dgm:pt modelId="{0CD3EC12-960A-7A44-9B6E-664FBE8EB8B7}">
      <dgm:prSet/>
      <dgm:spPr/>
      <dgm:t>
        <a:bodyPr/>
        <a:lstStyle/>
        <a:p>
          <a:r>
            <a:rPr lang="en-CY"/>
            <a:t>WG5: Dissemination and outreach</a:t>
          </a:r>
        </a:p>
      </dgm:t>
    </dgm:pt>
    <dgm:pt modelId="{DE22EF81-4758-2840-8005-ADB9C51CF2D0}" type="parTrans" cxnId="{FE3414AD-1D50-804C-A37A-7B589297259C}">
      <dgm:prSet/>
      <dgm:spPr/>
      <dgm:t>
        <a:bodyPr/>
        <a:lstStyle/>
        <a:p>
          <a:endParaRPr lang="en-GB"/>
        </a:p>
      </dgm:t>
    </dgm:pt>
    <dgm:pt modelId="{45065404-C85C-274E-AFED-9A7DE28591A7}" type="sibTrans" cxnId="{FE3414AD-1D50-804C-A37A-7B589297259C}">
      <dgm:prSet/>
      <dgm:spPr/>
      <dgm:t>
        <a:bodyPr/>
        <a:lstStyle/>
        <a:p>
          <a:endParaRPr lang="en-GB"/>
        </a:p>
      </dgm:t>
    </dgm:pt>
    <dgm:pt modelId="{CE8D6D5A-2384-2740-BE39-ED1DAF5831AD}" type="pres">
      <dgm:prSet presAssocID="{DD6C7622-FCD5-3245-983B-EB0E4FF0EB7C}" presName="linear" presStyleCnt="0">
        <dgm:presLayoutVars>
          <dgm:animLvl val="lvl"/>
          <dgm:resizeHandles val="exact"/>
        </dgm:presLayoutVars>
      </dgm:prSet>
      <dgm:spPr/>
    </dgm:pt>
    <dgm:pt modelId="{3A12C40C-37F3-F14B-8463-83B7265AFD05}" type="pres">
      <dgm:prSet presAssocID="{E0D7C00F-7605-7A43-97B7-26B4CA577790}" presName="parentText" presStyleLbl="node1" presStyleIdx="0" presStyleCnt="5">
        <dgm:presLayoutVars>
          <dgm:chMax val="0"/>
          <dgm:bulletEnabled val="1"/>
        </dgm:presLayoutVars>
      </dgm:prSet>
      <dgm:spPr/>
    </dgm:pt>
    <dgm:pt modelId="{9B28B456-84FB-E143-9335-42A3CB88D155}" type="pres">
      <dgm:prSet presAssocID="{60EFD53C-79F2-8543-AAFB-B65AFF157228}" presName="spacer" presStyleCnt="0"/>
      <dgm:spPr/>
    </dgm:pt>
    <dgm:pt modelId="{686A5269-EC17-6C4A-81A6-0506F10A77A1}" type="pres">
      <dgm:prSet presAssocID="{D777C426-432B-0442-A440-C636B5B8CEFD}" presName="parentText" presStyleLbl="node1" presStyleIdx="1" presStyleCnt="5">
        <dgm:presLayoutVars>
          <dgm:chMax val="0"/>
          <dgm:bulletEnabled val="1"/>
        </dgm:presLayoutVars>
      </dgm:prSet>
      <dgm:spPr/>
    </dgm:pt>
    <dgm:pt modelId="{7BC3606C-11E1-374C-8CC0-4D62A584E917}" type="pres">
      <dgm:prSet presAssocID="{6C59145A-E5BB-B249-974B-53BFD29D2911}" presName="spacer" presStyleCnt="0"/>
      <dgm:spPr/>
    </dgm:pt>
    <dgm:pt modelId="{271BF6CD-1728-0C43-82E8-A40BBB592CB0}" type="pres">
      <dgm:prSet presAssocID="{5E05F418-9401-364D-A7B0-27DB73C6FC16}" presName="parentText" presStyleLbl="node1" presStyleIdx="2" presStyleCnt="5">
        <dgm:presLayoutVars>
          <dgm:chMax val="0"/>
          <dgm:bulletEnabled val="1"/>
        </dgm:presLayoutVars>
      </dgm:prSet>
      <dgm:spPr/>
    </dgm:pt>
    <dgm:pt modelId="{8505F8E0-0D9D-DF45-A05E-0EFE10CC50FB}" type="pres">
      <dgm:prSet presAssocID="{92E09C02-9C13-C649-8A75-230E3068C3C3}" presName="spacer" presStyleCnt="0"/>
      <dgm:spPr/>
    </dgm:pt>
    <dgm:pt modelId="{BD768722-395E-F341-8C77-7011210C6971}" type="pres">
      <dgm:prSet presAssocID="{7DC1C18B-C6CB-D34C-89B7-2BC0F42E63FF}" presName="parentText" presStyleLbl="node1" presStyleIdx="3" presStyleCnt="5">
        <dgm:presLayoutVars>
          <dgm:chMax val="0"/>
          <dgm:bulletEnabled val="1"/>
        </dgm:presLayoutVars>
      </dgm:prSet>
      <dgm:spPr/>
    </dgm:pt>
    <dgm:pt modelId="{30E6946D-DA15-8945-8B20-0DECCAFC0C26}" type="pres">
      <dgm:prSet presAssocID="{BF46B09C-5A39-6F4B-A9B7-DC9383A15017}" presName="spacer" presStyleCnt="0"/>
      <dgm:spPr/>
    </dgm:pt>
    <dgm:pt modelId="{65248170-00C6-0E40-BB74-13C678E865ED}" type="pres">
      <dgm:prSet presAssocID="{0CD3EC12-960A-7A44-9B6E-664FBE8EB8B7}" presName="parentText" presStyleLbl="node1" presStyleIdx="4" presStyleCnt="5">
        <dgm:presLayoutVars>
          <dgm:chMax val="0"/>
          <dgm:bulletEnabled val="1"/>
        </dgm:presLayoutVars>
      </dgm:prSet>
      <dgm:spPr/>
    </dgm:pt>
  </dgm:ptLst>
  <dgm:cxnLst>
    <dgm:cxn modelId="{EB973A02-BF77-4841-8444-C39595DB692A}" type="presOf" srcId="{D777C426-432B-0442-A440-C636B5B8CEFD}" destId="{686A5269-EC17-6C4A-81A6-0506F10A77A1}" srcOrd="0" destOrd="0" presId="urn:microsoft.com/office/officeart/2005/8/layout/vList2"/>
    <dgm:cxn modelId="{D0FB391C-7B8E-E44B-B5F9-E204A3338942}" srcId="{DD6C7622-FCD5-3245-983B-EB0E4FF0EB7C}" destId="{D777C426-432B-0442-A440-C636B5B8CEFD}" srcOrd="1" destOrd="0" parTransId="{53FCBF1F-5FBA-124B-B75B-BDCCAF2E3E69}" sibTransId="{6C59145A-E5BB-B249-974B-53BFD29D2911}"/>
    <dgm:cxn modelId="{31710921-D3E3-A949-B61E-4F03D780F398}" type="presOf" srcId="{E0D7C00F-7605-7A43-97B7-26B4CA577790}" destId="{3A12C40C-37F3-F14B-8463-83B7265AFD05}" srcOrd="0" destOrd="0" presId="urn:microsoft.com/office/officeart/2005/8/layout/vList2"/>
    <dgm:cxn modelId="{F4CA3874-D417-0343-92D3-7E0B338CF351}" type="presOf" srcId="{7DC1C18B-C6CB-D34C-89B7-2BC0F42E63FF}" destId="{BD768722-395E-F341-8C77-7011210C6971}" srcOrd="0" destOrd="0" presId="urn:microsoft.com/office/officeart/2005/8/layout/vList2"/>
    <dgm:cxn modelId="{63913975-57BA-9E45-9FE7-E4A15DC2BC1C}" srcId="{DD6C7622-FCD5-3245-983B-EB0E4FF0EB7C}" destId="{E0D7C00F-7605-7A43-97B7-26B4CA577790}" srcOrd="0" destOrd="0" parTransId="{C1222BC0-B431-5348-80EB-2341E11E025A}" sibTransId="{60EFD53C-79F2-8543-AAFB-B65AFF157228}"/>
    <dgm:cxn modelId="{83735D81-F84A-144A-92B9-769F02593556}" type="presOf" srcId="{0CD3EC12-960A-7A44-9B6E-664FBE8EB8B7}" destId="{65248170-00C6-0E40-BB74-13C678E865ED}" srcOrd="0" destOrd="0" presId="urn:microsoft.com/office/officeart/2005/8/layout/vList2"/>
    <dgm:cxn modelId="{FE3414AD-1D50-804C-A37A-7B589297259C}" srcId="{DD6C7622-FCD5-3245-983B-EB0E4FF0EB7C}" destId="{0CD3EC12-960A-7A44-9B6E-664FBE8EB8B7}" srcOrd="4" destOrd="0" parTransId="{DE22EF81-4758-2840-8005-ADB9C51CF2D0}" sibTransId="{45065404-C85C-274E-AFED-9A7DE28591A7}"/>
    <dgm:cxn modelId="{F0AD3DB0-DBF6-BF4A-8D5C-52078616EFB9}" type="presOf" srcId="{DD6C7622-FCD5-3245-983B-EB0E4FF0EB7C}" destId="{CE8D6D5A-2384-2740-BE39-ED1DAF5831AD}" srcOrd="0" destOrd="0" presId="urn:microsoft.com/office/officeart/2005/8/layout/vList2"/>
    <dgm:cxn modelId="{E85B30BC-FC02-2A40-A4C3-5D47DD319F81}" srcId="{DD6C7622-FCD5-3245-983B-EB0E4FF0EB7C}" destId="{7DC1C18B-C6CB-D34C-89B7-2BC0F42E63FF}" srcOrd="3" destOrd="0" parTransId="{F2704EB3-6F04-B146-8E99-625E717C2E1F}" sibTransId="{BF46B09C-5A39-6F4B-A9B7-DC9383A15017}"/>
    <dgm:cxn modelId="{A50D1BCA-91F0-9142-B44C-9C6147A94BC0}" type="presOf" srcId="{5E05F418-9401-364D-A7B0-27DB73C6FC16}" destId="{271BF6CD-1728-0C43-82E8-A40BBB592CB0}" srcOrd="0" destOrd="0" presId="urn:microsoft.com/office/officeart/2005/8/layout/vList2"/>
    <dgm:cxn modelId="{13D87BD4-3160-864A-BF4A-784089BDC29D}" srcId="{DD6C7622-FCD5-3245-983B-EB0E4FF0EB7C}" destId="{5E05F418-9401-364D-A7B0-27DB73C6FC16}" srcOrd="2" destOrd="0" parTransId="{9008A51F-2A13-9C4E-B8D8-270E31AEF8FF}" sibTransId="{92E09C02-9C13-C649-8A75-230E3068C3C3}"/>
    <dgm:cxn modelId="{648DDA0F-32B7-CB4E-A971-29BD70D76E61}" type="presParOf" srcId="{CE8D6D5A-2384-2740-BE39-ED1DAF5831AD}" destId="{3A12C40C-37F3-F14B-8463-83B7265AFD05}" srcOrd="0" destOrd="0" presId="urn:microsoft.com/office/officeart/2005/8/layout/vList2"/>
    <dgm:cxn modelId="{9108116B-3049-804F-AE94-B4C5CF0A1BB7}" type="presParOf" srcId="{CE8D6D5A-2384-2740-BE39-ED1DAF5831AD}" destId="{9B28B456-84FB-E143-9335-42A3CB88D155}" srcOrd="1" destOrd="0" presId="urn:microsoft.com/office/officeart/2005/8/layout/vList2"/>
    <dgm:cxn modelId="{34BDB242-6DDF-BF4B-AA4B-8039BBA71257}" type="presParOf" srcId="{CE8D6D5A-2384-2740-BE39-ED1DAF5831AD}" destId="{686A5269-EC17-6C4A-81A6-0506F10A77A1}" srcOrd="2" destOrd="0" presId="urn:microsoft.com/office/officeart/2005/8/layout/vList2"/>
    <dgm:cxn modelId="{0CD6F0E2-9A6B-E549-8FA1-D4BECE6826AF}" type="presParOf" srcId="{CE8D6D5A-2384-2740-BE39-ED1DAF5831AD}" destId="{7BC3606C-11E1-374C-8CC0-4D62A584E917}" srcOrd="3" destOrd="0" presId="urn:microsoft.com/office/officeart/2005/8/layout/vList2"/>
    <dgm:cxn modelId="{28188A7E-DB36-9949-9A0B-79492FDFD9A6}" type="presParOf" srcId="{CE8D6D5A-2384-2740-BE39-ED1DAF5831AD}" destId="{271BF6CD-1728-0C43-82E8-A40BBB592CB0}" srcOrd="4" destOrd="0" presId="urn:microsoft.com/office/officeart/2005/8/layout/vList2"/>
    <dgm:cxn modelId="{CCAD32FA-11BB-2D46-8E82-7FE73195FAB4}" type="presParOf" srcId="{CE8D6D5A-2384-2740-BE39-ED1DAF5831AD}" destId="{8505F8E0-0D9D-DF45-A05E-0EFE10CC50FB}" srcOrd="5" destOrd="0" presId="urn:microsoft.com/office/officeart/2005/8/layout/vList2"/>
    <dgm:cxn modelId="{D5BEEDFB-50CF-B74D-BBDA-D577E4D755A7}" type="presParOf" srcId="{CE8D6D5A-2384-2740-BE39-ED1DAF5831AD}" destId="{BD768722-395E-F341-8C77-7011210C6971}" srcOrd="6" destOrd="0" presId="urn:microsoft.com/office/officeart/2005/8/layout/vList2"/>
    <dgm:cxn modelId="{1184354C-A02C-4844-85C3-E064EF4BF9E9}" type="presParOf" srcId="{CE8D6D5A-2384-2740-BE39-ED1DAF5831AD}" destId="{30E6946D-DA15-8945-8B20-0DECCAFC0C26}" srcOrd="7" destOrd="0" presId="urn:microsoft.com/office/officeart/2005/8/layout/vList2"/>
    <dgm:cxn modelId="{08B3AB9C-A8E7-4D46-8EA7-962C94C8AECD}" type="presParOf" srcId="{CE8D6D5A-2384-2740-BE39-ED1DAF5831AD}" destId="{65248170-00C6-0E40-BB74-13C678E865E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D2194B-282A-464F-BD00-A1AAA0AA0CED}"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AAB9C10D-0687-4D48-AEEB-5C12EF40B5A7}">
      <dgm:prSet/>
      <dgm:spPr/>
      <dgm:t>
        <a:bodyPr/>
        <a:lstStyle/>
        <a:p>
          <a:pPr>
            <a:lnSpc>
              <a:spcPct val="100000"/>
            </a:lnSpc>
          </a:pPr>
          <a:r>
            <a:rPr lang="en-CY"/>
            <a:t>Duration: 36 months (1 July 2024 – 30 June 2027)</a:t>
          </a:r>
          <a:endParaRPr lang="en-US"/>
        </a:p>
      </dgm:t>
    </dgm:pt>
    <dgm:pt modelId="{49E99401-D8D0-45FA-AD9A-39E8FC59CB1D}" type="parTrans" cxnId="{5868E710-1558-403D-AB1A-746536068B5C}">
      <dgm:prSet/>
      <dgm:spPr/>
      <dgm:t>
        <a:bodyPr/>
        <a:lstStyle/>
        <a:p>
          <a:endParaRPr lang="en-US"/>
        </a:p>
      </dgm:t>
    </dgm:pt>
    <dgm:pt modelId="{A9CB1187-8AE9-4D4E-A43A-C6D7282E12D8}" type="sibTrans" cxnId="{5868E710-1558-403D-AB1A-746536068B5C}">
      <dgm:prSet/>
      <dgm:spPr/>
      <dgm:t>
        <a:bodyPr/>
        <a:lstStyle/>
        <a:p>
          <a:endParaRPr lang="en-US"/>
        </a:p>
      </dgm:t>
    </dgm:pt>
    <dgm:pt modelId="{6758FBF1-C4B9-4DA6-BBD6-CE484A1E6BB9}">
      <dgm:prSet/>
      <dgm:spPr/>
      <dgm:t>
        <a:bodyPr/>
        <a:lstStyle/>
        <a:p>
          <a:pPr>
            <a:lnSpc>
              <a:spcPct val="100000"/>
            </a:lnSpc>
          </a:pPr>
          <a:r>
            <a:rPr lang="en-CY"/>
            <a:t>Number of partners: 5</a:t>
          </a:r>
          <a:endParaRPr lang="en-US"/>
        </a:p>
      </dgm:t>
    </dgm:pt>
    <dgm:pt modelId="{AB954EBA-A986-4B1F-AF91-F9B840BA32E8}" type="parTrans" cxnId="{3F2DFC62-143B-416C-9A83-C77CB1F44B23}">
      <dgm:prSet/>
      <dgm:spPr/>
      <dgm:t>
        <a:bodyPr/>
        <a:lstStyle/>
        <a:p>
          <a:endParaRPr lang="en-US"/>
        </a:p>
      </dgm:t>
    </dgm:pt>
    <dgm:pt modelId="{B5C69985-9366-4DCC-9A35-A4913DF47F93}" type="sibTrans" cxnId="{3F2DFC62-143B-416C-9A83-C77CB1F44B23}">
      <dgm:prSet/>
      <dgm:spPr/>
      <dgm:t>
        <a:bodyPr/>
        <a:lstStyle/>
        <a:p>
          <a:endParaRPr lang="en-US"/>
        </a:p>
      </dgm:t>
    </dgm:pt>
    <dgm:pt modelId="{C81F0273-59B4-4FB4-85EF-9F60F9DA3024}">
      <dgm:prSet/>
      <dgm:spPr/>
      <dgm:t>
        <a:bodyPr/>
        <a:lstStyle/>
        <a:p>
          <a:pPr>
            <a:lnSpc>
              <a:spcPct val="100000"/>
            </a:lnSpc>
          </a:pPr>
          <a:r>
            <a:rPr lang="en-CY"/>
            <a:t>Number of WPs: 14</a:t>
          </a:r>
          <a:endParaRPr lang="en-US"/>
        </a:p>
      </dgm:t>
    </dgm:pt>
    <dgm:pt modelId="{3D0891A1-1883-4D48-927B-347C2B298E11}" type="parTrans" cxnId="{7774FABC-B111-4120-8017-2CF52589DD15}">
      <dgm:prSet/>
      <dgm:spPr/>
      <dgm:t>
        <a:bodyPr/>
        <a:lstStyle/>
        <a:p>
          <a:endParaRPr lang="en-US"/>
        </a:p>
      </dgm:t>
    </dgm:pt>
    <dgm:pt modelId="{C3190995-F4BE-4DD4-83A3-21B7C6B10FEA}" type="sibTrans" cxnId="{7774FABC-B111-4120-8017-2CF52589DD15}">
      <dgm:prSet/>
      <dgm:spPr/>
      <dgm:t>
        <a:bodyPr/>
        <a:lstStyle/>
        <a:p>
          <a:endParaRPr lang="en-US"/>
        </a:p>
      </dgm:t>
    </dgm:pt>
    <dgm:pt modelId="{8AC5F3B5-C990-4B67-9A0D-C0A247A232FC}">
      <dgm:prSet/>
      <dgm:spPr/>
      <dgm:t>
        <a:bodyPr/>
        <a:lstStyle/>
        <a:p>
          <a:pPr>
            <a:lnSpc>
              <a:spcPct val="100000"/>
            </a:lnSpc>
          </a:pPr>
          <a:r>
            <a:rPr lang="en-GB"/>
            <a:t>Funded by Horizon Europe - Twinning project</a:t>
          </a:r>
          <a:endParaRPr lang="en-US"/>
        </a:p>
      </dgm:t>
    </dgm:pt>
    <dgm:pt modelId="{E3D7A2FE-718F-4224-8BED-C63ECFFE33C4}" type="parTrans" cxnId="{73D9AE2D-B83C-43EC-BB04-B58176FF83F5}">
      <dgm:prSet/>
      <dgm:spPr/>
      <dgm:t>
        <a:bodyPr/>
        <a:lstStyle/>
        <a:p>
          <a:endParaRPr lang="en-US"/>
        </a:p>
      </dgm:t>
    </dgm:pt>
    <dgm:pt modelId="{A118F866-A833-414C-9459-C7EFB86D481F}" type="sibTrans" cxnId="{73D9AE2D-B83C-43EC-BB04-B58176FF83F5}">
      <dgm:prSet/>
      <dgm:spPr/>
      <dgm:t>
        <a:bodyPr/>
        <a:lstStyle/>
        <a:p>
          <a:endParaRPr lang="en-US"/>
        </a:p>
      </dgm:t>
    </dgm:pt>
    <dgm:pt modelId="{C6FD2BAE-CF50-4122-ADDD-81DAE66CAA33}">
      <dgm:prSet/>
      <dgm:spPr/>
      <dgm:t>
        <a:bodyPr/>
        <a:lstStyle/>
        <a:p>
          <a:pPr>
            <a:lnSpc>
              <a:spcPct val="100000"/>
            </a:lnSpc>
          </a:pPr>
          <a:r>
            <a:rPr lang="en-CY"/>
            <a:t>Budget: 1,499,976.25 €</a:t>
          </a:r>
          <a:endParaRPr lang="en-US"/>
        </a:p>
      </dgm:t>
    </dgm:pt>
    <dgm:pt modelId="{BFF2C976-10D4-4190-B6C1-1081BF58FB5E}" type="parTrans" cxnId="{78DCEF65-14CF-4296-B47C-7D987FDC5D6C}">
      <dgm:prSet/>
      <dgm:spPr/>
      <dgm:t>
        <a:bodyPr/>
        <a:lstStyle/>
        <a:p>
          <a:endParaRPr lang="en-US"/>
        </a:p>
      </dgm:t>
    </dgm:pt>
    <dgm:pt modelId="{923BDD2E-E72E-4726-8B66-1113F1598E0A}" type="sibTrans" cxnId="{78DCEF65-14CF-4296-B47C-7D987FDC5D6C}">
      <dgm:prSet/>
      <dgm:spPr/>
      <dgm:t>
        <a:bodyPr/>
        <a:lstStyle/>
        <a:p>
          <a:endParaRPr lang="en-US"/>
        </a:p>
      </dgm:t>
    </dgm:pt>
    <dgm:pt modelId="{5E1E5A35-2D8A-4814-BAB0-65E4BA64E21B}" type="pres">
      <dgm:prSet presAssocID="{43D2194B-282A-464F-BD00-A1AAA0AA0CED}" presName="root" presStyleCnt="0">
        <dgm:presLayoutVars>
          <dgm:dir/>
          <dgm:resizeHandles val="exact"/>
        </dgm:presLayoutVars>
      </dgm:prSet>
      <dgm:spPr/>
    </dgm:pt>
    <dgm:pt modelId="{FB426766-F917-4B25-AF93-266A76A1D15E}" type="pres">
      <dgm:prSet presAssocID="{AAB9C10D-0687-4D48-AEEB-5C12EF40B5A7}" presName="compNode" presStyleCnt="0"/>
      <dgm:spPr/>
    </dgm:pt>
    <dgm:pt modelId="{E7C054EB-BA19-42DD-9FE9-9A3C3415EB31}" type="pres">
      <dgm:prSet presAssocID="{AAB9C10D-0687-4D48-AEEB-5C12EF40B5A7}" presName="bgRect" presStyleLbl="bgShp" presStyleIdx="0" presStyleCnt="5"/>
      <dgm:spPr/>
    </dgm:pt>
    <dgm:pt modelId="{A44A391A-B233-4E82-8E4F-C0BC13B7F568}" type="pres">
      <dgm:prSet presAssocID="{AAB9C10D-0687-4D48-AEEB-5C12EF40B5A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ter"/>
        </a:ext>
      </dgm:extLst>
    </dgm:pt>
    <dgm:pt modelId="{0A7ABA3C-79CE-4331-AB8D-132DB32C4D82}" type="pres">
      <dgm:prSet presAssocID="{AAB9C10D-0687-4D48-AEEB-5C12EF40B5A7}" presName="spaceRect" presStyleCnt="0"/>
      <dgm:spPr/>
    </dgm:pt>
    <dgm:pt modelId="{EE9F7165-E052-4586-8B00-F5B63EA53BCE}" type="pres">
      <dgm:prSet presAssocID="{AAB9C10D-0687-4D48-AEEB-5C12EF40B5A7}" presName="parTx" presStyleLbl="revTx" presStyleIdx="0" presStyleCnt="5">
        <dgm:presLayoutVars>
          <dgm:chMax val="0"/>
          <dgm:chPref val="0"/>
        </dgm:presLayoutVars>
      </dgm:prSet>
      <dgm:spPr/>
    </dgm:pt>
    <dgm:pt modelId="{BA1CFD5F-785A-4F43-8A16-FB155269B568}" type="pres">
      <dgm:prSet presAssocID="{A9CB1187-8AE9-4D4E-A43A-C6D7282E12D8}" presName="sibTrans" presStyleCnt="0"/>
      <dgm:spPr/>
    </dgm:pt>
    <dgm:pt modelId="{359995CF-271F-4E3C-9CA8-0A3047393AA0}" type="pres">
      <dgm:prSet presAssocID="{8AC5F3B5-C990-4B67-9A0D-C0A247A232FC}" presName="compNode" presStyleCnt="0"/>
      <dgm:spPr/>
    </dgm:pt>
    <dgm:pt modelId="{CD5BBC68-0911-4FB5-8234-A75431153488}" type="pres">
      <dgm:prSet presAssocID="{8AC5F3B5-C990-4B67-9A0D-C0A247A232FC}" presName="bgRect" presStyleLbl="bgShp" presStyleIdx="1" presStyleCnt="5"/>
      <dgm:spPr/>
    </dgm:pt>
    <dgm:pt modelId="{75079639-E38C-4BB0-813D-57BC3AC11E8C}" type="pres">
      <dgm:prSet presAssocID="{8AC5F3B5-C990-4B67-9A0D-C0A247A232F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
        </a:ext>
      </dgm:extLst>
    </dgm:pt>
    <dgm:pt modelId="{3C19B60A-7B14-4594-A197-80ECFB7BEF05}" type="pres">
      <dgm:prSet presAssocID="{8AC5F3B5-C990-4B67-9A0D-C0A247A232FC}" presName="spaceRect" presStyleCnt="0"/>
      <dgm:spPr/>
    </dgm:pt>
    <dgm:pt modelId="{E99C46F5-FB49-4C87-8275-74C6A930885C}" type="pres">
      <dgm:prSet presAssocID="{8AC5F3B5-C990-4B67-9A0D-C0A247A232FC}" presName="parTx" presStyleLbl="revTx" presStyleIdx="1" presStyleCnt="5">
        <dgm:presLayoutVars>
          <dgm:chMax val="0"/>
          <dgm:chPref val="0"/>
        </dgm:presLayoutVars>
      </dgm:prSet>
      <dgm:spPr/>
    </dgm:pt>
    <dgm:pt modelId="{F752F45C-35FB-452D-9555-5D5EE33AC82B}" type="pres">
      <dgm:prSet presAssocID="{A118F866-A833-414C-9459-C7EFB86D481F}" presName="sibTrans" presStyleCnt="0"/>
      <dgm:spPr/>
    </dgm:pt>
    <dgm:pt modelId="{7646B7E7-1D3D-49B3-829F-5C1CE6CF9F0F}" type="pres">
      <dgm:prSet presAssocID="{6758FBF1-C4B9-4DA6-BBD6-CE484A1E6BB9}" presName="compNode" presStyleCnt="0"/>
      <dgm:spPr/>
    </dgm:pt>
    <dgm:pt modelId="{42C776FC-3932-4E70-9DAA-937C38EA4151}" type="pres">
      <dgm:prSet presAssocID="{6758FBF1-C4B9-4DA6-BBD6-CE484A1E6BB9}" presName="bgRect" presStyleLbl="bgShp" presStyleIdx="2" presStyleCnt="5"/>
      <dgm:spPr/>
    </dgm:pt>
    <dgm:pt modelId="{B74B808F-CAB5-455E-89C8-6B5AB097F750}" type="pres">
      <dgm:prSet presAssocID="{6758FBF1-C4B9-4DA6-BBD6-CE484A1E6BB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F39BC59A-A017-44EB-84F8-D64997B799DC}" type="pres">
      <dgm:prSet presAssocID="{6758FBF1-C4B9-4DA6-BBD6-CE484A1E6BB9}" presName="spaceRect" presStyleCnt="0"/>
      <dgm:spPr/>
    </dgm:pt>
    <dgm:pt modelId="{85C1D7A2-C484-48A5-B5BE-F75C81720ADD}" type="pres">
      <dgm:prSet presAssocID="{6758FBF1-C4B9-4DA6-BBD6-CE484A1E6BB9}" presName="parTx" presStyleLbl="revTx" presStyleIdx="2" presStyleCnt="5">
        <dgm:presLayoutVars>
          <dgm:chMax val="0"/>
          <dgm:chPref val="0"/>
        </dgm:presLayoutVars>
      </dgm:prSet>
      <dgm:spPr/>
    </dgm:pt>
    <dgm:pt modelId="{55A944E2-4882-4740-9EDB-E66834617748}" type="pres">
      <dgm:prSet presAssocID="{B5C69985-9366-4DCC-9A35-A4913DF47F93}" presName="sibTrans" presStyleCnt="0"/>
      <dgm:spPr/>
    </dgm:pt>
    <dgm:pt modelId="{678B9B56-70B9-45DA-869E-2901DF8B5A7B}" type="pres">
      <dgm:prSet presAssocID="{C81F0273-59B4-4FB4-85EF-9F60F9DA3024}" presName="compNode" presStyleCnt="0"/>
      <dgm:spPr/>
    </dgm:pt>
    <dgm:pt modelId="{1CE8FD3A-E751-4F17-B37F-DD9DC9817E85}" type="pres">
      <dgm:prSet presAssocID="{C81F0273-59B4-4FB4-85EF-9F60F9DA3024}" presName="bgRect" presStyleLbl="bgShp" presStyleIdx="3" presStyleCnt="5"/>
      <dgm:spPr/>
    </dgm:pt>
    <dgm:pt modelId="{1499E7A4-88B9-4A44-BC1B-7BAEC486C14D}" type="pres">
      <dgm:prSet presAssocID="{C81F0273-59B4-4FB4-85EF-9F60F9DA302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ireless router"/>
        </a:ext>
      </dgm:extLst>
    </dgm:pt>
    <dgm:pt modelId="{84741ED3-0B59-4EF1-BBFC-0860A7ED0D14}" type="pres">
      <dgm:prSet presAssocID="{C81F0273-59B4-4FB4-85EF-9F60F9DA3024}" presName="spaceRect" presStyleCnt="0"/>
      <dgm:spPr/>
    </dgm:pt>
    <dgm:pt modelId="{9B91F036-C46D-4AE7-947D-C46950F913A1}" type="pres">
      <dgm:prSet presAssocID="{C81F0273-59B4-4FB4-85EF-9F60F9DA3024}" presName="parTx" presStyleLbl="revTx" presStyleIdx="3" presStyleCnt="5">
        <dgm:presLayoutVars>
          <dgm:chMax val="0"/>
          <dgm:chPref val="0"/>
        </dgm:presLayoutVars>
      </dgm:prSet>
      <dgm:spPr/>
    </dgm:pt>
    <dgm:pt modelId="{9D1AFD83-14AB-4997-A221-D3159A3F2971}" type="pres">
      <dgm:prSet presAssocID="{C3190995-F4BE-4DD4-83A3-21B7C6B10FEA}" presName="sibTrans" presStyleCnt="0"/>
      <dgm:spPr/>
    </dgm:pt>
    <dgm:pt modelId="{267B2C2E-A865-48BA-ADF7-973CE2A8BBFF}" type="pres">
      <dgm:prSet presAssocID="{C6FD2BAE-CF50-4122-ADDD-81DAE66CAA33}" presName="compNode" presStyleCnt="0"/>
      <dgm:spPr/>
    </dgm:pt>
    <dgm:pt modelId="{8E28273C-5F1C-4148-B368-2E540BB5D9E5}" type="pres">
      <dgm:prSet presAssocID="{C6FD2BAE-CF50-4122-ADDD-81DAE66CAA33}" presName="bgRect" presStyleLbl="bgShp" presStyleIdx="4" presStyleCnt="5"/>
      <dgm:spPr/>
    </dgm:pt>
    <dgm:pt modelId="{A94A3663-AB2D-4FAF-8F51-8D3736732C02}" type="pres">
      <dgm:prSet presAssocID="{C6FD2BAE-CF50-4122-ADDD-81DAE66CAA3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ins"/>
        </a:ext>
      </dgm:extLst>
    </dgm:pt>
    <dgm:pt modelId="{1E2358D5-CE47-4237-A2BD-8BB5FF6E1916}" type="pres">
      <dgm:prSet presAssocID="{C6FD2BAE-CF50-4122-ADDD-81DAE66CAA33}" presName="spaceRect" presStyleCnt="0"/>
      <dgm:spPr/>
    </dgm:pt>
    <dgm:pt modelId="{B0364479-B7B3-4DF6-B420-BDAF846F659B}" type="pres">
      <dgm:prSet presAssocID="{C6FD2BAE-CF50-4122-ADDD-81DAE66CAA33}" presName="parTx" presStyleLbl="revTx" presStyleIdx="4" presStyleCnt="5">
        <dgm:presLayoutVars>
          <dgm:chMax val="0"/>
          <dgm:chPref val="0"/>
        </dgm:presLayoutVars>
      </dgm:prSet>
      <dgm:spPr/>
    </dgm:pt>
  </dgm:ptLst>
  <dgm:cxnLst>
    <dgm:cxn modelId="{5868E710-1558-403D-AB1A-746536068B5C}" srcId="{43D2194B-282A-464F-BD00-A1AAA0AA0CED}" destId="{AAB9C10D-0687-4D48-AEEB-5C12EF40B5A7}" srcOrd="0" destOrd="0" parTransId="{49E99401-D8D0-45FA-AD9A-39E8FC59CB1D}" sibTransId="{A9CB1187-8AE9-4D4E-A43A-C6D7282E12D8}"/>
    <dgm:cxn modelId="{A106B523-260A-ED4F-9CF7-F8BCB14BEA3C}" type="presOf" srcId="{6758FBF1-C4B9-4DA6-BBD6-CE484A1E6BB9}" destId="{85C1D7A2-C484-48A5-B5BE-F75C81720ADD}" srcOrd="0" destOrd="0" presId="urn:microsoft.com/office/officeart/2018/2/layout/IconVerticalSolidList"/>
    <dgm:cxn modelId="{73D9AE2D-B83C-43EC-BB04-B58176FF83F5}" srcId="{43D2194B-282A-464F-BD00-A1AAA0AA0CED}" destId="{8AC5F3B5-C990-4B67-9A0D-C0A247A232FC}" srcOrd="1" destOrd="0" parTransId="{E3D7A2FE-718F-4224-8BED-C63ECFFE33C4}" sibTransId="{A118F866-A833-414C-9459-C7EFB86D481F}"/>
    <dgm:cxn modelId="{3F2DFC62-143B-416C-9A83-C77CB1F44B23}" srcId="{43D2194B-282A-464F-BD00-A1AAA0AA0CED}" destId="{6758FBF1-C4B9-4DA6-BBD6-CE484A1E6BB9}" srcOrd="2" destOrd="0" parTransId="{AB954EBA-A986-4B1F-AF91-F9B840BA32E8}" sibTransId="{B5C69985-9366-4DCC-9A35-A4913DF47F93}"/>
    <dgm:cxn modelId="{78DCEF65-14CF-4296-B47C-7D987FDC5D6C}" srcId="{43D2194B-282A-464F-BD00-A1AAA0AA0CED}" destId="{C6FD2BAE-CF50-4122-ADDD-81DAE66CAA33}" srcOrd="4" destOrd="0" parTransId="{BFF2C976-10D4-4190-B6C1-1081BF58FB5E}" sibTransId="{923BDD2E-E72E-4726-8B66-1113F1598E0A}"/>
    <dgm:cxn modelId="{5F90FB81-CFBD-5F4B-9EDB-8F6F49EF71E1}" type="presOf" srcId="{C6FD2BAE-CF50-4122-ADDD-81DAE66CAA33}" destId="{B0364479-B7B3-4DF6-B420-BDAF846F659B}" srcOrd="0" destOrd="0" presId="urn:microsoft.com/office/officeart/2018/2/layout/IconVerticalSolidList"/>
    <dgm:cxn modelId="{8C22AB82-9C95-CA4D-A3CF-357C7143BBB0}" type="presOf" srcId="{8AC5F3B5-C990-4B67-9A0D-C0A247A232FC}" destId="{E99C46F5-FB49-4C87-8275-74C6A930885C}" srcOrd="0" destOrd="0" presId="urn:microsoft.com/office/officeart/2018/2/layout/IconVerticalSolidList"/>
    <dgm:cxn modelId="{18141CAE-0F21-5948-B38C-CD7B6CE9FBC2}" type="presOf" srcId="{AAB9C10D-0687-4D48-AEEB-5C12EF40B5A7}" destId="{EE9F7165-E052-4586-8B00-F5B63EA53BCE}" srcOrd="0" destOrd="0" presId="urn:microsoft.com/office/officeart/2018/2/layout/IconVerticalSolidList"/>
    <dgm:cxn modelId="{7774FABC-B111-4120-8017-2CF52589DD15}" srcId="{43D2194B-282A-464F-BD00-A1AAA0AA0CED}" destId="{C81F0273-59B4-4FB4-85EF-9F60F9DA3024}" srcOrd="3" destOrd="0" parTransId="{3D0891A1-1883-4D48-927B-347C2B298E11}" sibTransId="{C3190995-F4BE-4DD4-83A3-21B7C6B10FEA}"/>
    <dgm:cxn modelId="{E4D36EBF-7F46-4953-8B03-6DD5594B13B4}" type="presOf" srcId="{43D2194B-282A-464F-BD00-A1AAA0AA0CED}" destId="{5E1E5A35-2D8A-4814-BAB0-65E4BA64E21B}" srcOrd="0" destOrd="0" presId="urn:microsoft.com/office/officeart/2018/2/layout/IconVerticalSolidList"/>
    <dgm:cxn modelId="{7B8CE4F0-F0D0-414B-A4A2-A27919AE16CC}" type="presOf" srcId="{C81F0273-59B4-4FB4-85EF-9F60F9DA3024}" destId="{9B91F036-C46D-4AE7-947D-C46950F913A1}" srcOrd="0" destOrd="0" presId="urn:microsoft.com/office/officeart/2018/2/layout/IconVerticalSolidList"/>
    <dgm:cxn modelId="{3DE9CEE8-172D-4B43-8632-9FB4E54E27E1}" type="presParOf" srcId="{5E1E5A35-2D8A-4814-BAB0-65E4BA64E21B}" destId="{FB426766-F917-4B25-AF93-266A76A1D15E}" srcOrd="0" destOrd="0" presId="urn:microsoft.com/office/officeart/2018/2/layout/IconVerticalSolidList"/>
    <dgm:cxn modelId="{CF78BF0F-6577-3F42-AD12-FF7C884B74A7}" type="presParOf" srcId="{FB426766-F917-4B25-AF93-266A76A1D15E}" destId="{E7C054EB-BA19-42DD-9FE9-9A3C3415EB31}" srcOrd="0" destOrd="0" presId="urn:microsoft.com/office/officeart/2018/2/layout/IconVerticalSolidList"/>
    <dgm:cxn modelId="{2E424134-9C1C-6745-B85C-7E17D67C1BA4}" type="presParOf" srcId="{FB426766-F917-4B25-AF93-266A76A1D15E}" destId="{A44A391A-B233-4E82-8E4F-C0BC13B7F568}" srcOrd="1" destOrd="0" presId="urn:microsoft.com/office/officeart/2018/2/layout/IconVerticalSolidList"/>
    <dgm:cxn modelId="{5AAA83EA-950A-DE4F-9482-9B79D5A571F2}" type="presParOf" srcId="{FB426766-F917-4B25-AF93-266A76A1D15E}" destId="{0A7ABA3C-79CE-4331-AB8D-132DB32C4D82}" srcOrd="2" destOrd="0" presId="urn:microsoft.com/office/officeart/2018/2/layout/IconVerticalSolidList"/>
    <dgm:cxn modelId="{23E4CE06-9CBE-1240-99AA-9D09CDB95728}" type="presParOf" srcId="{FB426766-F917-4B25-AF93-266A76A1D15E}" destId="{EE9F7165-E052-4586-8B00-F5B63EA53BCE}" srcOrd="3" destOrd="0" presId="urn:microsoft.com/office/officeart/2018/2/layout/IconVerticalSolidList"/>
    <dgm:cxn modelId="{E9C1A06A-4A30-304C-AF99-5557CC289925}" type="presParOf" srcId="{5E1E5A35-2D8A-4814-BAB0-65E4BA64E21B}" destId="{BA1CFD5F-785A-4F43-8A16-FB155269B568}" srcOrd="1" destOrd="0" presId="urn:microsoft.com/office/officeart/2018/2/layout/IconVerticalSolidList"/>
    <dgm:cxn modelId="{A02899E2-EF5F-0C4A-8D00-3C639B33817A}" type="presParOf" srcId="{5E1E5A35-2D8A-4814-BAB0-65E4BA64E21B}" destId="{359995CF-271F-4E3C-9CA8-0A3047393AA0}" srcOrd="2" destOrd="0" presId="urn:microsoft.com/office/officeart/2018/2/layout/IconVerticalSolidList"/>
    <dgm:cxn modelId="{4FAF0FD2-D0A5-014A-9263-436B5C1AC1A3}" type="presParOf" srcId="{359995CF-271F-4E3C-9CA8-0A3047393AA0}" destId="{CD5BBC68-0911-4FB5-8234-A75431153488}" srcOrd="0" destOrd="0" presId="urn:microsoft.com/office/officeart/2018/2/layout/IconVerticalSolidList"/>
    <dgm:cxn modelId="{982CE5F5-4200-584A-9765-0FE7379DDBB7}" type="presParOf" srcId="{359995CF-271F-4E3C-9CA8-0A3047393AA0}" destId="{75079639-E38C-4BB0-813D-57BC3AC11E8C}" srcOrd="1" destOrd="0" presId="urn:microsoft.com/office/officeart/2018/2/layout/IconVerticalSolidList"/>
    <dgm:cxn modelId="{41F88531-278B-724E-A19B-1C9AF3741C0B}" type="presParOf" srcId="{359995CF-271F-4E3C-9CA8-0A3047393AA0}" destId="{3C19B60A-7B14-4594-A197-80ECFB7BEF05}" srcOrd="2" destOrd="0" presId="urn:microsoft.com/office/officeart/2018/2/layout/IconVerticalSolidList"/>
    <dgm:cxn modelId="{BBE80DFB-BAC5-3D4F-903E-918BEE9D567A}" type="presParOf" srcId="{359995CF-271F-4E3C-9CA8-0A3047393AA0}" destId="{E99C46F5-FB49-4C87-8275-74C6A930885C}" srcOrd="3" destOrd="0" presId="urn:microsoft.com/office/officeart/2018/2/layout/IconVerticalSolidList"/>
    <dgm:cxn modelId="{F5658640-AEB4-DB4D-B06B-9C48F89035C4}" type="presParOf" srcId="{5E1E5A35-2D8A-4814-BAB0-65E4BA64E21B}" destId="{F752F45C-35FB-452D-9555-5D5EE33AC82B}" srcOrd="3" destOrd="0" presId="urn:microsoft.com/office/officeart/2018/2/layout/IconVerticalSolidList"/>
    <dgm:cxn modelId="{C472898C-1443-9A42-A562-3C067A5632DE}" type="presParOf" srcId="{5E1E5A35-2D8A-4814-BAB0-65E4BA64E21B}" destId="{7646B7E7-1D3D-49B3-829F-5C1CE6CF9F0F}" srcOrd="4" destOrd="0" presId="urn:microsoft.com/office/officeart/2018/2/layout/IconVerticalSolidList"/>
    <dgm:cxn modelId="{B4E70ACE-9B06-184D-9E9B-510A74068D7E}" type="presParOf" srcId="{7646B7E7-1D3D-49B3-829F-5C1CE6CF9F0F}" destId="{42C776FC-3932-4E70-9DAA-937C38EA4151}" srcOrd="0" destOrd="0" presId="urn:microsoft.com/office/officeart/2018/2/layout/IconVerticalSolidList"/>
    <dgm:cxn modelId="{E8E31EA1-E9E1-B44A-8491-4D981326C07C}" type="presParOf" srcId="{7646B7E7-1D3D-49B3-829F-5C1CE6CF9F0F}" destId="{B74B808F-CAB5-455E-89C8-6B5AB097F750}" srcOrd="1" destOrd="0" presId="urn:microsoft.com/office/officeart/2018/2/layout/IconVerticalSolidList"/>
    <dgm:cxn modelId="{5B465D12-E2D0-464D-9F0A-AAD562B7FD2A}" type="presParOf" srcId="{7646B7E7-1D3D-49B3-829F-5C1CE6CF9F0F}" destId="{F39BC59A-A017-44EB-84F8-D64997B799DC}" srcOrd="2" destOrd="0" presId="urn:microsoft.com/office/officeart/2018/2/layout/IconVerticalSolidList"/>
    <dgm:cxn modelId="{F49C1EAB-6B18-9649-82A0-AA9B0D6B8090}" type="presParOf" srcId="{7646B7E7-1D3D-49B3-829F-5C1CE6CF9F0F}" destId="{85C1D7A2-C484-48A5-B5BE-F75C81720ADD}" srcOrd="3" destOrd="0" presId="urn:microsoft.com/office/officeart/2018/2/layout/IconVerticalSolidList"/>
    <dgm:cxn modelId="{22181A1D-1589-BE46-87B7-688DF352EF3C}" type="presParOf" srcId="{5E1E5A35-2D8A-4814-BAB0-65E4BA64E21B}" destId="{55A944E2-4882-4740-9EDB-E66834617748}" srcOrd="5" destOrd="0" presId="urn:microsoft.com/office/officeart/2018/2/layout/IconVerticalSolidList"/>
    <dgm:cxn modelId="{AE745FA9-9085-6748-B40A-0E006A427109}" type="presParOf" srcId="{5E1E5A35-2D8A-4814-BAB0-65E4BA64E21B}" destId="{678B9B56-70B9-45DA-869E-2901DF8B5A7B}" srcOrd="6" destOrd="0" presId="urn:microsoft.com/office/officeart/2018/2/layout/IconVerticalSolidList"/>
    <dgm:cxn modelId="{4E23AEC6-E0E8-B943-975B-EC11E718D84E}" type="presParOf" srcId="{678B9B56-70B9-45DA-869E-2901DF8B5A7B}" destId="{1CE8FD3A-E751-4F17-B37F-DD9DC9817E85}" srcOrd="0" destOrd="0" presId="urn:microsoft.com/office/officeart/2018/2/layout/IconVerticalSolidList"/>
    <dgm:cxn modelId="{24956C52-8CAC-4941-9482-CCC38A5CCCDC}" type="presParOf" srcId="{678B9B56-70B9-45DA-869E-2901DF8B5A7B}" destId="{1499E7A4-88B9-4A44-BC1B-7BAEC486C14D}" srcOrd="1" destOrd="0" presId="urn:microsoft.com/office/officeart/2018/2/layout/IconVerticalSolidList"/>
    <dgm:cxn modelId="{30FF40E7-9A7E-2C4B-BCA2-7F707692148D}" type="presParOf" srcId="{678B9B56-70B9-45DA-869E-2901DF8B5A7B}" destId="{84741ED3-0B59-4EF1-BBFC-0860A7ED0D14}" srcOrd="2" destOrd="0" presId="urn:microsoft.com/office/officeart/2018/2/layout/IconVerticalSolidList"/>
    <dgm:cxn modelId="{3C2CA7ED-3B7B-5B40-80DC-0B8CCB411D46}" type="presParOf" srcId="{678B9B56-70B9-45DA-869E-2901DF8B5A7B}" destId="{9B91F036-C46D-4AE7-947D-C46950F913A1}" srcOrd="3" destOrd="0" presId="urn:microsoft.com/office/officeart/2018/2/layout/IconVerticalSolidList"/>
    <dgm:cxn modelId="{0C234694-7FFF-6B4A-9958-706E1EE9BD44}" type="presParOf" srcId="{5E1E5A35-2D8A-4814-BAB0-65E4BA64E21B}" destId="{9D1AFD83-14AB-4997-A221-D3159A3F2971}" srcOrd="7" destOrd="0" presId="urn:microsoft.com/office/officeart/2018/2/layout/IconVerticalSolidList"/>
    <dgm:cxn modelId="{8E7CD5F3-EA58-AE47-965B-9825DE5B0751}" type="presParOf" srcId="{5E1E5A35-2D8A-4814-BAB0-65E4BA64E21B}" destId="{267B2C2E-A865-48BA-ADF7-973CE2A8BBFF}" srcOrd="8" destOrd="0" presId="urn:microsoft.com/office/officeart/2018/2/layout/IconVerticalSolidList"/>
    <dgm:cxn modelId="{7CA6284D-F665-6A4F-8DA5-D0D20CC6B44B}" type="presParOf" srcId="{267B2C2E-A865-48BA-ADF7-973CE2A8BBFF}" destId="{8E28273C-5F1C-4148-B368-2E540BB5D9E5}" srcOrd="0" destOrd="0" presId="urn:microsoft.com/office/officeart/2018/2/layout/IconVerticalSolidList"/>
    <dgm:cxn modelId="{7645E885-2EAA-714A-B04B-15B2437A8D0D}" type="presParOf" srcId="{267B2C2E-A865-48BA-ADF7-973CE2A8BBFF}" destId="{A94A3663-AB2D-4FAF-8F51-8D3736732C02}" srcOrd="1" destOrd="0" presId="urn:microsoft.com/office/officeart/2018/2/layout/IconVerticalSolidList"/>
    <dgm:cxn modelId="{9EBDE907-2766-2647-8F30-0CEF16FCF95D}" type="presParOf" srcId="{267B2C2E-A865-48BA-ADF7-973CE2A8BBFF}" destId="{1E2358D5-CE47-4237-A2BD-8BB5FF6E1916}" srcOrd="2" destOrd="0" presId="urn:microsoft.com/office/officeart/2018/2/layout/IconVerticalSolidList"/>
    <dgm:cxn modelId="{2894E614-B943-8B43-86D0-22C507AB2641}" type="presParOf" srcId="{267B2C2E-A865-48BA-ADF7-973CE2A8BBFF}" destId="{B0364479-B7B3-4DF6-B420-BDAF846F659B}"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36992-0D92-134C-BF5F-CDF5EE225EC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CB0EABC1-8E15-104F-A1A9-E6E1158F3358}">
      <dgm:prSet custT="1"/>
      <dgm:spPr/>
      <dgm:t>
        <a:bodyPr/>
        <a:lstStyle/>
        <a:p>
          <a:r>
            <a:rPr lang="en-CY" sz="3200" b="1"/>
            <a:t>Aim:</a:t>
          </a:r>
          <a:r>
            <a:rPr lang="en-CY" sz="3200"/>
            <a:t> </a:t>
          </a:r>
          <a:r>
            <a:rPr lang="en-GB" sz="3200"/>
            <a:t>demonstrate the </a:t>
          </a:r>
          <a:r>
            <a:rPr lang="en-GB" sz="3200" err="1"/>
            <a:t>FAIRification</a:t>
          </a:r>
          <a:r>
            <a:rPr lang="en-GB" sz="3200"/>
            <a:t> process on two existing platforms for hemoglobinopathies: the national </a:t>
          </a:r>
          <a:r>
            <a:rPr lang="en-GB" sz="3200">
              <a:solidFill>
                <a:srgbClr val="FF0000"/>
              </a:solidFill>
            </a:rPr>
            <a:t>Cyprus Haemoglobinopathy Patient Registry </a:t>
          </a:r>
          <a:r>
            <a:rPr lang="en-GB" sz="3200"/>
            <a:t>and the </a:t>
          </a:r>
          <a:r>
            <a:rPr lang="en-GB" sz="3200">
              <a:solidFill>
                <a:srgbClr val="FF0000"/>
              </a:solidFill>
            </a:rPr>
            <a:t>international INHERENT platform</a:t>
          </a:r>
          <a:r>
            <a:rPr lang="en-GB" sz="3200"/>
            <a:t>. </a:t>
          </a:r>
          <a:endParaRPr lang="en-CY" sz="3200"/>
        </a:p>
      </dgm:t>
    </dgm:pt>
    <dgm:pt modelId="{A3E3F5D6-FB7D-2142-B141-0DA7D524F5F3}" type="parTrans" cxnId="{42E988E8-C6B1-8F43-BC6F-5FD6E0C891E4}">
      <dgm:prSet/>
      <dgm:spPr/>
      <dgm:t>
        <a:bodyPr/>
        <a:lstStyle/>
        <a:p>
          <a:endParaRPr lang="en-GB"/>
        </a:p>
      </dgm:t>
    </dgm:pt>
    <dgm:pt modelId="{76085622-CD77-A647-89CA-5D25E862A461}" type="sibTrans" cxnId="{42E988E8-C6B1-8F43-BC6F-5FD6E0C891E4}">
      <dgm:prSet/>
      <dgm:spPr/>
      <dgm:t>
        <a:bodyPr/>
        <a:lstStyle/>
        <a:p>
          <a:endParaRPr lang="en-GB"/>
        </a:p>
      </dgm:t>
    </dgm:pt>
    <dgm:pt modelId="{5A68F1EF-678D-B142-AC4E-7917D3F4E2EE}" type="pres">
      <dgm:prSet presAssocID="{A5536992-0D92-134C-BF5F-CDF5EE225EC4}" presName="vert0" presStyleCnt="0">
        <dgm:presLayoutVars>
          <dgm:dir/>
          <dgm:animOne val="branch"/>
          <dgm:animLvl val="lvl"/>
        </dgm:presLayoutVars>
      </dgm:prSet>
      <dgm:spPr/>
    </dgm:pt>
    <dgm:pt modelId="{EDC9DE07-C2E1-AD4A-ACE5-B13502DE4CA1}" type="pres">
      <dgm:prSet presAssocID="{CB0EABC1-8E15-104F-A1A9-E6E1158F3358}" presName="thickLine" presStyleLbl="alignNode1" presStyleIdx="0" presStyleCnt="1"/>
      <dgm:spPr/>
    </dgm:pt>
    <dgm:pt modelId="{9C3619CD-839D-4849-88DD-555C08EAA9E2}" type="pres">
      <dgm:prSet presAssocID="{CB0EABC1-8E15-104F-A1A9-E6E1158F3358}" presName="horz1" presStyleCnt="0"/>
      <dgm:spPr/>
    </dgm:pt>
    <dgm:pt modelId="{36E5ED1A-891C-6040-8AE7-42C5EB3990A4}" type="pres">
      <dgm:prSet presAssocID="{CB0EABC1-8E15-104F-A1A9-E6E1158F3358}" presName="tx1" presStyleLbl="revTx" presStyleIdx="0" presStyleCnt="1"/>
      <dgm:spPr/>
    </dgm:pt>
    <dgm:pt modelId="{B26F0C72-AC61-6C44-A637-291095F63EB2}" type="pres">
      <dgm:prSet presAssocID="{CB0EABC1-8E15-104F-A1A9-E6E1158F3358}" presName="vert1" presStyleCnt="0"/>
      <dgm:spPr/>
    </dgm:pt>
  </dgm:ptLst>
  <dgm:cxnLst>
    <dgm:cxn modelId="{DBB43E1D-BEAC-0045-BFDC-95D0E09DA885}" type="presOf" srcId="{CB0EABC1-8E15-104F-A1A9-E6E1158F3358}" destId="{36E5ED1A-891C-6040-8AE7-42C5EB3990A4}" srcOrd="0" destOrd="0" presId="urn:microsoft.com/office/officeart/2008/layout/LinedList"/>
    <dgm:cxn modelId="{157ABAAC-D3C9-0449-81DA-E3B520C4ADE2}" type="presOf" srcId="{A5536992-0D92-134C-BF5F-CDF5EE225EC4}" destId="{5A68F1EF-678D-B142-AC4E-7917D3F4E2EE}" srcOrd="0" destOrd="0" presId="urn:microsoft.com/office/officeart/2008/layout/LinedList"/>
    <dgm:cxn modelId="{42E988E8-C6B1-8F43-BC6F-5FD6E0C891E4}" srcId="{A5536992-0D92-134C-BF5F-CDF5EE225EC4}" destId="{CB0EABC1-8E15-104F-A1A9-E6E1158F3358}" srcOrd="0" destOrd="0" parTransId="{A3E3F5D6-FB7D-2142-B141-0DA7D524F5F3}" sibTransId="{76085622-CD77-A647-89CA-5D25E862A461}"/>
    <dgm:cxn modelId="{6C136C51-55C8-0140-B601-47D8BB980270}" type="presParOf" srcId="{5A68F1EF-678D-B142-AC4E-7917D3F4E2EE}" destId="{EDC9DE07-C2E1-AD4A-ACE5-B13502DE4CA1}" srcOrd="0" destOrd="0" presId="urn:microsoft.com/office/officeart/2008/layout/LinedList"/>
    <dgm:cxn modelId="{211AE87D-1DAC-9449-8B90-5BFEA4B8ADFB}" type="presParOf" srcId="{5A68F1EF-678D-B142-AC4E-7917D3F4E2EE}" destId="{9C3619CD-839D-4849-88DD-555C08EAA9E2}" srcOrd="1" destOrd="0" presId="urn:microsoft.com/office/officeart/2008/layout/LinedList"/>
    <dgm:cxn modelId="{D1A9CE94-F354-F744-BFE4-96D4AF228028}" type="presParOf" srcId="{9C3619CD-839D-4849-88DD-555C08EAA9E2}" destId="{36E5ED1A-891C-6040-8AE7-42C5EB3990A4}" srcOrd="0" destOrd="0" presId="urn:microsoft.com/office/officeart/2008/layout/LinedList"/>
    <dgm:cxn modelId="{E79EDF21-847C-E041-83AD-55886327A591}" type="presParOf" srcId="{9C3619CD-839D-4849-88DD-555C08EAA9E2}" destId="{B26F0C72-AC61-6C44-A637-291095F63EB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4BF90A-0455-9948-8538-1F5300F1A5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2A807B08-6B1C-5840-A7A2-79FD70DF9BEC}">
      <dgm:prSet custT="1"/>
      <dgm:spPr/>
      <dgm:t>
        <a:bodyPr/>
        <a:lstStyle/>
        <a:p>
          <a:r>
            <a:rPr lang="en-US" sz="2400" baseline="0"/>
            <a:t>International project focused on studying the role of genetic modifiers in haemoglobinopathies</a:t>
          </a:r>
          <a:endParaRPr lang="en-CY" sz="2400"/>
        </a:p>
      </dgm:t>
    </dgm:pt>
    <dgm:pt modelId="{D6B13582-6C4C-044C-ABDC-D971442F4473}" type="parTrans" cxnId="{625B945E-3BB5-3E4B-A154-10BC7F19E3DB}">
      <dgm:prSet/>
      <dgm:spPr/>
      <dgm:t>
        <a:bodyPr/>
        <a:lstStyle/>
        <a:p>
          <a:endParaRPr lang="en-GB" sz="3600"/>
        </a:p>
      </dgm:t>
    </dgm:pt>
    <dgm:pt modelId="{7AAACAF9-7F79-1549-A0EF-07319A3DF9C4}" type="sibTrans" cxnId="{625B945E-3BB5-3E4B-A154-10BC7F19E3DB}">
      <dgm:prSet/>
      <dgm:spPr/>
      <dgm:t>
        <a:bodyPr/>
        <a:lstStyle/>
        <a:p>
          <a:endParaRPr lang="en-GB" sz="3600"/>
        </a:p>
      </dgm:t>
    </dgm:pt>
    <dgm:pt modelId="{217C242A-0251-5B41-A074-65C2D9171454}">
      <dgm:prSet custT="1"/>
      <dgm:spPr/>
      <dgm:t>
        <a:bodyPr/>
        <a:lstStyle/>
        <a:p>
          <a:r>
            <a:rPr lang="en-CY" sz="2400"/>
            <a:t>&gt;120 centres from 45 countries</a:t>
          </a:r>
        </a:p>
      </dgm:t>
    </dgm:pt>
    <dgm:pt modelId="{37550205-5BCF-D14A-A90F-4F1BDEB2F47E}" type="parTrans" cxnId="{07A48354-F108-EA4A-98F9-081818C31733}">
      <dgm:prSet/>
      <dgm:spPr/>
      <dgm:t>
        <a:bodyPr/>
        <a:lstStyle/>
        <a:p>
          <a:endParaRPr lang="en-GB" sz="3600"/>
        </a:p>
      </dgm:t>
    </dgm:pt>
    <dgm:pt modelId="{C1774438-9E4C-DC40-A094-D254922A645D}" type="sibTrans" cxnId="{07A48354-F108-EA4A-98F9-081818C31733}">
      <dgm:prSet/>
      <dgm:spPr/>
      <dgm:t>
        <a:bodyPr/>
        <a:lstStyle/>
        <a:p>
          <a:endParaRPr lang="en-GB" sz="3600"/>
        </a:p>
      </dgm:t>
    </dgm:pt>
    <dgm:pt modelId="{A4092954-620C-9E43-A87C-DFFF440C4D6E}">
      <dgm:prSet custT="1"/>
      <dgm:spPr/>
      <dgm:t>
        <a:bodyPr/>
        <a:lstStyle/>
        <a:p>
          <a:r>
            <a:rPr lang="en-CY" sz="2400"/>
            <a:t>Recently completed pilot</a:t>
          </a:r>
          <a:r>
            <a:rPr lang="en-CY" sz="2400" baseline="0"/>
            <a:t> study to test the operational feasibility of the project</a:t>
          </a:r>
        </a:p>
      </dgm:t>
    </dgm:pt>
    <dgm:pt modelId="{37E105AB-AB47-4245-8090-86D5119D2D40}" type="parTrans" cxnId="{221E1394-3FE7-4342-BB38-17185CDA7418}">
      <dgm:prSet/>
      <dgm:spPr/>
      <dgm:t>
        <a:bodyPr/>
        <a:lstStyle/>
        <a:p>
          <a:endParaRPr lang="en-GB" sz="3600"/>
        </a:p>
      </dgm:t>
    </dgm:pt>
    <dgm:pt modelId="{93A3F94E-08BC-AE41-BF80-91931C2568FE}" type="sibTrans" cxnId="{221E1394-3FE7-4342-BB38-17185CDA7418}">
      <dgm:prSet/>
      <dgm:spPr/>
      <dgm:t>
        <a:bodyPr/>
        <a:lstStyle/>
        <a:p>
          <a:endParaRPr lang="en-GB" sz="3600"/>
        </a:p>
      </dgm:t>
    </dgm:pt>
    <dgm:pt modelId="{094DB5B2-9F5F-1D47-91FE-355C2DE5378B}">
      <dgm:prSet custT="1"/>
      <dgm:spPr/>
      <dgm:t>
        <a:bodyPr/>
        <a:lstStyle/>
        <a:p>
          <a:r>
            <a:rPr lang="en-CY" sz="2400"/>
            <a:t>INHERENT platform – developed on REDCap; to be FAIRified as part of HemaFAIR</a:t>
          </a:r>
        </a:p>
      </dgm:t>
    </dgm:pt>
    <dgm:pt modelId="{113E63BB-9E2F-E04A-A266-87FC93AAD239}" type="parTrans" cxnId="{43623197-4E5B-4E4D-A8E7-490712E2AE7D}">
      <dgm:prSet/>
      <dgm:spPr/>
      <dgm:t>
        <a:bodyPr/>
        <a:lstStyle/>
        <a:p>
          <a:endParaRPr lang="en-GB" sz="3600"/>
        </a:p>
      </dgm:t>
    </dgm:pt>
    <dgm:pt modelId="{CB3B146B-50D3-AF45-A130-3221C8FBDCDB}" type="sibTrans" cxnId="{43623197-4E5B-4E4D-A8E7-490712E2AE7D}">
      <dgm:prSet/>
      <dgm:spPr/>
      <dgm:t>
        <a:bodyPr/>
        <a:lstStyle/>
        <a:p>
          <a:endParaRPr lang="en-GB" sz="3600"/>
        </a:p>
      </dgm:t>
    </dgm:pt>
    <dgm:pt modelId="{31A043D4-36EA-F94E-AF11-7E7C2E92ABBE}">
      <dgm:prSet custT="1"/>
      <dgm:spPr/>
      <dgm:t>
        <a:bodyPr/>
        <a:lstStyle/>
        <a:p>
          <a:r>
            <a:rPr lang="en-GB" sz="2000" baseline="0"/>
            <a:t>~1000 enrolled patients from 15 centres in 8 countries – ~800 patients with GWAS data </a:t>
          </a:r>
          <a:endParaRPr lang="en-GB" sz="3200"/>
        </a:p>
      </dgm:t>
    </dgm:pt>
    <dgm:pt modelId="{F16BDF08-AAED-7B43-80AD-EA08E2D6BF2F}" type="parTrans" cxnId="{C9DFBCAD-8FB5-BA42-981B-4BCD2DB5B30B}">
      <dgm:prSet/>
      <dgm:spPr/>
      <dgm:t>
        <a:bodyPr/>
        <a:lstStyle/>
        <a:p>
          <a:endParaRPr lang="en-GB" sz="2800"/>
        </a:p>
      </dgm:t>
    </dgm:pt>
    <dgm:pt modelId="{262370D2-5C9E-A149-B763-C6AF1ED8B887}" type="sibTrans" cxnId="{C9DFBCAD-8FB5-BA42-981B-4BCD2DB5B30B}">
      <dgm:prSet/>
      <dgm:spPr/>
      <dgm:t>
        <a:bodyPr/>
        <a:lstStyle/>
        <a:p>
          <a:endParaRPr lang="en-GB" sz="2800"/>
        </a:p>
      </dgm:t>
    </dgm:pt>
    <dgm:pt modelId="{8C465E95-9F90-164C-8CAE-098EEC230C5C}">
      <dgm:prSet custT="1"/>
      <dgm:spPr/>
      <dgm:t>
        <a:bodyPr/>
        <a:lstStyle/>
        <a:p>
          <a:r>
            <a:rPr lang="en-CY" sz="2400"/>
            <a:t>Open participation for any group interested in contributing</a:t>
          </a:r>
        </a:p>
      </dgm:t>
    </dgm:pt>
    <dgm:pt modelId="{1E50856D-7DC2-3940-BD11-7B7110188798}" type="parTrans" cxnId="{D9E438AD-CD15-2B4D-B0F2-13138B9B8F64}">
      <dgm:prSet/>
      <dgm:spPr/>
      <dgm:t>
        <a:bodyPr/>
        <a:lstStyle/>
        <a:p>
          <a:endParaRPr lang="en-GB"/>
        </a:p>
      </dgm:t>
    </dgm:pt>
    <dgm:pt modelId="{57BB6754-C959-4343-AF9C-CAEEB41D1B3E}" type="sibTrans" cxnId="{D9E438AD-CD15-2B4D-B0F2-13138B9B8F64}">
      <dgm:prSet/>
      <dgm:spPr/>
      <dgm:t>
        <a:bodyPr/>
        <a:lstStyle/>
        <a:p>
          <a:endParaRPr lang="en-GB"/>
        </a:p>
      </dgm:t>
    </dgm:pt>
    <dgm:pt modelId="{923244D1-F885-7342-BFF8-D45C1B5571BC}" type="pres">
      <dgm:prSet presAssocID="{3B4BF90A-0455-9948-8538-1F5300F1A53E}" presName="linear" presStyleCnt="0">
        <dgm:presLayoutVars>
          <dgm:animLvl val="lvl"/>
          <dgm:resizeHandles val="exact"/>
        </dgm:presLayoutVars>
      </dgm:prSet>
      <dgm:spPr/>
    </dgm:pt>
    <dgm:pt modelId="{2FA25282-5BDA-1047-8B32-0A107FEED4F1}" type="pres">
      <dgm:prSet presAssocID="{2A807B08-6B1C-5840-A7A2-79FD70DF9BEC}" presName="parentText" presStyleLbl="node1" presStyleIdx="0" presStyleCnt="5">
        <dgm:presLayoutVars>
          <dgm:chMax val="0"/>
          <dgm:bulletEnabled val="1"/>
        </dgm:presLayoutVars>
      </dgm:prSet>
      <dgm:spPr/>
    </dgm:pt>
    <dgm:pt modelId="{59C7E8F0-EE8F-214C-B1B1-726A7CAE2586}" type="pres">
      <dgm:prSet presAssocID="{7AAACAF9-7F79-1549-A0EF-07319A3DF9C4}" presName="spacer" presStyleCnt="0"/>
      <dgm:spPr/>
    </dgm:pt>
    <dgm:pt modelId="{ADB8C24F-5FA5-6B49-8ACE-040F4C2B4092}" type="pres">
      <dgm:prSet presAssocID="{217C242A-0251-5B41-A074-65C2D9171454}" presName="parentText" presStyleLbl="node1" presStyleIdx="1" presStyleCnt="5">
        <dgm:presLayoutVars>
          <dgm:chMax val="0"/>
          <dgm:bulletEnabled val="1"/>
        </dgm:presLayoutVars>
      </dgm:prSet>
      <dgm:spPr/>
    </dgm:pt>
    <dgm:pt modelId="{6AC8BCE8-82A6-4740-9988-2BA4A118B74D}" type="pres">
      <dgm:prSet presAssocID="{C1774438-9E4C-DC40-A094-D254922A645D}" presName="spacer" presStyleCnt="0"/>
      <dgm:spPr/>
    </dgm:pt>
    <dgm:pt modelId="{E24C3885-99C0-D348-B0C9-9AAEB8879B3A}" type="pres">
      <dgm:prSet presAssocID="{8C465E95-9F90-164C-8CAE-098EEC230C5C}" presName="parentText" presStyleLbl="node1" presStyleIdx="2" presStyleCnt="5">
        <dgm:presLayoutVars>
          <dgm:chMax val="0"/>
          <dgm:bulletEnabled val="1"/>
        </dgm:presLayoutVars>
      </dgm:prSet>
      <dgm:spPr/>
    </dgm:pt>
    <dgm:pt modelId="{EA0653EB-58F0-6D4B-9432-36FBD3615656}" type="pres">
      <dgm:prSet presAssocID="{57BB6754-C959-4343-AF9C-CAEEB41D1B3E}" presName="spacer" presStyleCnt="0"/>
      <dgm:spPr/>
    </dgm:pt>
    <dgm:pt modelId="{79B41DCE-593F-DB48-B9CD-2A3DCA7C283B}" type="pres">
      <dgm:prSet presAssocID="{A4092954-620C-9E43-A87C-DFFF440C4D6E}" presName="parentText" presStyleLbl="node1" presStyleIdx="3" presStyleCnt="5">
        <dgm:presLayoutVars>
          <dgm:chMax val="0"/>
          <dgm:bulletEnabled val="1"/>
        </dgm:presLayoutVars>
      </dgm:prSet>
      <dgm:spPr/>
    </dgm:pt>
    <dgm:pt modelId="{3CA3866A-5A37-7B45-9864-E0B7E692C785}" type="pres">
      <dgm:prSet presAssocID="{A4092954-620C-9E43-A87C-DFFF440C4D6E}" presName="childText" presStyleLbl="revTx" presStyleIdx="0" presStyleCnt="1">
        <dgm:presLayoutVars>
          <dgm:bulletEnabled val="1"/>
        </dgm:presLayoutVars>
      </dgm:prSet>
      <dgm:spPr/>
    </dgm:pt>
    <dgm:pt modelId="{85EB56A1-6354-EB48-8077-4C0F0123CD9C}" type="pres">
      <dgm:prSet presAssocID="{094DB5B2-9F5F-1D47-91FE-355C2DE5378B}" presName="parentText" presStyleLbl="node1" presStyleIdx="4" presStyleCnt="5">
        <dgm:presLayoutVars>
          <dgm:chMax val="0"/>
          <dgm:bulletEnabled val="1"/>
        </dgm:presLayoutVars>
      </dgm:prSet>
      <dgm:spPr/>
    </dgm:pt>
  </dgm:ptLst>
  <dgm:cxnLst>
    <dgm:cxn modelId="{B468A313-A1C9-7A40-9AAA-9CA183FF5073}" type="presOf" srcId="{217C242A-0251-5B41-A074-65C2D9171454}" destId="{ADB8C24F-5FA5-6B49-8ACE-040F4C2B4092}" srcOrd="0" destOrd="0" presId="urn:microsoft.com/office/officeart/2005/8/layout/vList2"/>
    <dgm:cxn modelId="{7FDB7E28-3094-2C44-AB40-7799909B1C30}" type="presOf" srcId="{8C465E95-9F90-164C-8CAE-098EEC230C5C}" destId="{E24C3885-99C0-D348-B0C9-9AAEB8879B3A}" srcOrd="0" destOrd="0" presId="urn:microsoft.com/office/officeart/2005/8/layout/vList2"/>
    <dgm:cxn modelId="{07A48354-F108-EA4A-98F9-081818C31733}" srcId="{3B4BF90A-0455-9948-8538-1F5300F1A53E}" destId="{217C242A-0251-5B41-A074-65C2D9171454}" srcOrd="1" destOrd="0" parTransId="{37550205-5BCF-D14A-A90F-4F1BDEB2F47E}" sibTransId="{C1774438-9E4C-DC40-A094-D254922A645D}"/>
    <dgm:cxn modelId="{53E94C57-7034-FA4D-8D0F-B9DD37BFA0FA}" type="presOf" srcId="{2A807B08-6B1C-5840-A7A2-79FD70DF9BEC}" destId="{2FA25282-5BDA-1047-8B32-0A107FEED4F1}" srcOrd="0" destOrd="0" presId="urn:microsoft.com/office/officeart/2005/8/layout/vList2"/>
    <dgm:cxn modelId="{625B945E-3BB5-3E4B-A154-10BC7F19E3DB}" srcId="{3B4BF90A-0455-9948-8538-1F5300F1A53E}" destId="{2A807B08-6B1C-5840-A7A2-79FD70DF9BEC}" srcOrd="0" destOrd="0" parTransId="{D6B13582-6C4C-044C-ABDC-D971442F4473}" sibTransId="{7AAACAF9-7F79-1549-A0EF-07319A3DF9C4}"/>
    <dgm:cxn modelId="{A5E92B63-BB2B-134A-A074-C7A2F95CC117}" type="presOf" srcId="{3B4BF90A-0455-9948-8538-1F5300F1A53E}" destId="{923244D1-F885-7342-BFF8-D45C1B5571BC}" srcOrd="0" destOrd="0" presId="urn:microsoft.com/office/officeart/2005/8/layout/vList2"/>
    <dgm:cxn modelId="{221E1394-3FE7-4342-BB38-17185CDA7418}" srcId="{3B4BF90A-0455-9948-8538-1F5300F1A53E}" destId="{A4092954-620C-9E43-A87C-DFFF440C4D6E}" srcOrd="3" destOrd="0" parTransId="{37E105AB-AB47-4245-8090-86D5119D2D40}" sibTransId="{93A3F94E-08BC-AE41-BF80-91931C2568FE}"/>
    <dgm:cxn modelId="{43623197-4E5B-4E4D-A8E7-490712E2AE7D}" srcId="{3B4BF90A-0455-9948-8538-1F5300F1A53E}" destId="{094DB5B2-9F5F-1D47-91FE-355C2DE5378B}" srcOrd="4" destOrd="0" parTransId="{113E63BB-9E2F-E04A-A266-87FC93AAD239}" sibTransId="{CB3B146B-50D3-AF45-A130-3221C8FBDCDB}"/>
    <dgm:cxn modelId="{8C44E29A-5AA6-324D-822A-5160E15742F1}" type="presOf" srcId="{31A043D4-36EA-F94E-AF11-7E7C2E92ABBE}" destId="{3CA3866A-5A37-7B45-9864-E0B7E692C785}" srcOrd="0" destOrd="0" presId="urn:microsoft.com/office/officeart/2005/8/layout/vList2"/>
    <dgm:cxn modelId="{D9E438AD-CD15-2B4D-B0F2-13138B9B8F64}" srcId="{3B4BF90A-0455-9948-8538-1F5300F1A53E}" destId="{8C465E95-9F90-164C-8CAE-098EEC230C5C}" srcOrd="2" destOrd="0" parTransId="{1E50856D-7DC2-3940-BD11-7B7110188798}" sibTransId="{57BB6754-C959-4343-AF9C-CAEEB41D1B3E}"/>
    <dgm:cxn modelId="{C9DFBCAD-8FB5-BA42-981B-4BCD2DB5B30B}" srcId="{A4092954-620C-9E43-A87C-DFFF440C4D6E}" destId="{31A043D4-36EA-F94E-AF11-7E7C2E92ABBE}" srcOrd="0" destOrd="0" parTransId="{F16BDF08-AAED-7B43-80AD-EA08E2D6BF2F}" sibTransId="{262370D2-5C9E-A149-B763-C6AF1ED8B887}"/>
    <dgm:cxn modelId="{1F562AD4-B0D9-7A46-8EE5-49E3F6A86120}" type="presOf" srcId="{A4092954-620C-9E43-A87C-DFFF440C4D6E}" destId="{79B41DCE-593F-DB48-B9CD-2A3DCA7C283B}" srcOrd="0" destOrd="0" presId="urn:microsoft.com/office/officeart/2005/8/layout/vList2"/>
    <dgm:cxn modelId="{E62487FC-A33F-8B4B-BA11-B84CE7983792}" type="presOf" srcId="{094DB5B2-9F5F-1D47-91FE-355C2DE5378B}" destId="{85EB56A1-6354-EB48-8077-4C0F0123CD9C}" srcOrd="0" destOrd="0" presId="urn:microsoft.com/office/officeart/2005/8/layout/vList2"/>
    <dgm:cxn modelId="{EAD071DB-4A0E-314D-A991-59959A12238B}" type="presParOf" srcId="{923244D1-F885-7342-BFF8-D45C1B5571BC}" destId="{2FA25282-5BDA-1047-8B32-0A107FEED4F1}" srcOrd="0" destOrd="0" presId="urn:microsoft.com/office/officeart/2005/8/layout/vList2"/>
    <dgm:cxn modelId="{53DE1274-DB05-6E44-B067-C1C6E0A4B45F}" type="presParOf" srcId="{923244D1-F885-7342-BFF8-D45C1B5571BC}" destId="{59C7E8F0-EE8F-214C-B1B1-726A7CAE2586}" srcOrd="1" destOrd="0" presId="urn:microsoft.com/office/officeart/2005/8/layout/vList2"/>
    <dgm:cxn modelId="{33988A98-08AD-A64B-A438-4C9ABC1809CA}" type="presParOf" srcId="{923244D1-F885-7342-BFF8-D45C1B5571BC}" destId="{ADB8C24F-5FA5-6B49-8ACE-040F4C2B4092}" srcOrd="2" destOrd="0" presId="urn:microsoft.com/office/officeart/2005/8/layout/vList2"/>
    <dgm:cxn modelId="{652A8C9F-A2AA-4F4D-B65D-F73A5A154AD0}" type="presParOf" srcId="{923244D1-F885-7342-BFF8-D45C1B5571BC}" destId="{6AC8BCE8-82A6-4740-9988-2BA4A118B74D}" srcOrd="3" destOrd="0" presId="urn:microsoft.com/office/officeart/2005/8/layout/vList2"/>
    <dgm:cxn modelId="{9D145CBB-5645-004B-A12A-EA592A263CB7}" type="presParOf" srcId="{923244D1-F885-7342-BFF8-D45C1B5571BC}" destId="{E24C3885-99C0-D348-B0C9-9AAEB8879B3A}" srcOrd="4" destOrd="0" presId="urn:microsoft.com/office/officeart/2005/8/layout/vList2"/>
    <dgm:cxn modelId="{A2CF56F3-4B38-0849-9FBB-A4C204EF6212}" type="presParOf" srcId="{923244D1-F885-7342-BFF8-D45C1B5571BC}" destId="{EA0653EB-58F0-6D4B-9432-36FBD3615656}" srcOrd="5" destOrd="0" presId="urn:microsoft.com/office/officeart/2005/8/layout/vList2"/>
    <dgm:cxn modelId="{F8B2EC95-F71B-F34C-AF5F-511C4E03549B}" type="presParOf" srcId="{923244D1-F885-7342-BFF8-D45C1B5571BC}" destId="{79B41DCE-593F-DB48-B9CD-2A3DCA7C283B}" srcOrd="6" destOrd="0" presId="urn:microsoft.com/office/officeart/2005/8/layout/vList2"/>
    <dgm:cxn modelId="{3D61AC57-1C5B-C248-94AD-40775641191C}" type="presParOf" srcId="{923244D1-F885-7342-BFF8-D45C1B5571BC}" destId="{3CA3866A-5A37-7B45-9864-E0B7E692C785}" srcOrd="7" destOrd="0" presId="urn:microsoft.com/office/officeart/2005/8/layout/vList2"/>
    <dgm:cxn modelId="{9F022175-4382-0743-AB18-4755F2F114DA}" type="presParOf" srcId="{923244D1-F885-7342-BFF8-D45C1B5571BC}" destId="{85EB56A1-6354-EB48-8077-4C0F0123CD9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DEC56F-C47A-4C4E-9093-4D21025257A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11734EA-4315-4444-A706-67029C222BA3}">
      <dgm:prSet/>
      <dgm:spPr/>
      <dgm:t>
        <a:bodyPr/>
        <a:lstStyle/>
        <a:p>
          <a:pPr>
            <a:lnSpc>
              <a:spcPct val="100000"/>
            </a:lnSpc>
          </a:pPr>
          <a:r>
            <a:rPr lang="en-CY"/>
            <a:t>Training activities planned under HELIOS and HemaFAIR have the capacity to advance data-driven research in haemoglobinopathies</a:t>
          </a:r>
          <a:endParaRPr lang="en-US"/>
        </a:p>
      </dgm:t>
    </dgm:pt>
    <dgm:pt modelId="{5101D2AE-3CB0-4CC0-B3ED-129E4C62BFB5}" type="parTrans" cxnId="{E87E29E6-523E-4783-833F-36BAA9FDE750}">
      <dgm:prSet/>
      <dgm:spPr/>
      <dgm:t>
        <a:bodyPr/>
        <a:lstStyle/>
        <a:p>
          <a:endParaRPr lang="en-US"/>
        </a:p>
      </dgm:t>
    </dgm:pt>
    <dgm:pt modelId="{D8F335FF-A8FC-4A36-8A76-5FF792B72338}" type="sibTrans" cxnId="{E87E29E6-523E-4783-833F-36BAA9FDE750}">
      <dgm:prSet/>
      <dgm:spPr/>
      <dgm:t>
        <a:bodyPr/>
        <a:lstStyle/>
        <a:p>
          <a:endParaRPr lang="en-US"/>
        </a:p>
      </dgm:t>
    </dgm:pt>
    <dgm:pt modelId="{A784FD7A-43CE-47E9-8C39-8ED485B1AC7F}">
      <dgm:prSet/>
      <dgm:spPr/>
      <dgm:t>
        <a:bodyPr/>
        <a:lstStyle/>
        <a:p>
          <a:pPr>
            <a:lnSpc>
              <a:spcPct val="100000"/>
            </a:lnSpc>
          </a:pPr>
          <a:r>
            <a:rPr lang="en-CY"/>
            <a:t>Additional joint training activities expected</a:t>
          </a:r>
          <a:endParaRPr lang="en-US"/>
        </a:p>
      </dgm:t>
    </dgm:pt>
    <dgm:pt modelId="{F791FD2F-277F-4ACD-BE9E-246551035250}" type="parTrans" cxnId="{E14AB942-4A0C-4C9F-B0D4-1B437017AFD0}">
      <dgm:prSet/>
      <dgm:spPr/>
      <dgm:t>
        <a:bodyPr/>
        <a:lstStyle/>
        <a:p>
          <a:endParaRPr lang="en-US"/>
        </a:p>
      </dgm:t>
    </dgm:pt>
    <dgm:pt modelId="{238AF2B8-3728-45CF-B2B7-D74B4161E550}" type="sibTrans" cxnId="{E14AB942-4A0C-4C9F-B0D4-1B437017AFD0}">
      <dgm:prSet/>
      <dgm:spPr/>
      <dgm:t>
        <a:bodyPr/>
        <a:lstStyle/>
        <a:p>
          <a:endParaRPr lang="en-US"/>
        </a:p>
      </dgm:t>
    </dgm:pt>
    <dgm:pt modelId="{81D05F80-2A24-4FAD-83A0-22999AACA040}">
      <dgm:prSet/>
      <dgm:spPr/>
      <dgm:t>
        <a:bodyPr/>
        <a:lstStyle/>
        <a:p>
          <a:pPr>
            <a:lnSpc>
              <a:spcPct val="100000"/>
            </a:lnSpc>
          </a:pPr>
          <a:r>
            <a:rPr lang="en-CY"/>
            <a:t>Collaboration can benefit other linked projects and tools, e.g. INHERENT, patient registries, ITHANET, standardised variant curation, ERDERA, Global Globin Project</a:t>
          </a:r>
          <a:endParaRPr lang="en-US"/>
        </a:p>
      </dgm:t>
    </dgm:pt>
    <dgm:pt modelId="{C8A48F47-CE45-4D00-B238-868145E62A00}" type="parTrans" cxnId="{D202FD17-237A-47D5-A49E-0D8B076789C3}">
      <dgm:prSet/>
      <dgm:spPr/>
      <dgm:t>
        <a:bodyPr/>
        <a:lstStyle/>
        <a:p>
          <a:endParaRPr lang="en-US"/>
        </a:p>
      </dgm:t>
    </dgm:pt>
    <dgm:pt modelId="{7A1EDBC9-AFA3-4699-808D-F2278A9FA7A5}" type="sibTrans" cxnId="{D202FD17-237A-47D5-A49E-0D8B076789C3}">
      <dgm:prSet/>
      <dgm:spPr/>
      <dgm:t>
        <a:bodyPr/>
        <a:lstStyle/>
        <a:p>
          <a:endParaRPr lang="en-US"/>
        </a:p>
      </dgm:t>
    </dgm:pt>
    <dgm:pt modelId="{F7312267-BFCF-4C50-A2A9-2E7569FAC851}" type="pres">
      <dgm:prSet presAssocID="{11DEC56F-C47A-4C4E-9093-4D21025257A4}" presName="root" presStyleCnt="0">
        <dgm:presLayoutVars>
          <dgm:dir/>
          <dgm:resizeHandles val="exact"/>
        </dgm:presLayoutVars>
      </dgm:prSet>
      <dgm:spPr/>
    </dgm:pt>
    <dgm:pt modelId="{124B4CD6-1569-4C65-80EA-77B52A0B2C91}" type="pres">
      <dgm:prSet presAssocID="{D11734EA-4315-4444-A706-67029C222BA3}" presName="compNode" presStyleCnt="0"/>
      <dgm:spPr/>
    </dgm:pt>
    <dgm:pt modelId="{B620D143-A657-4EB3-B281-9BF820D84F22}" type="pres">
      <dgm:prSet presAssocID="{D11734EA-4315-4444-A706-67029C222BA3}" presName="bgRect" presStyleLbl="bgShp" presStyleIdx="0" presStyleCnt="3"/>
      <dgm:spPr/>
    </dgm:pt>
    <dgm:pt modelId="{A71E62F6-67E2-4ECA-8A2F-758D8497B897}" type="pres">
      <dgm:prSet presAssocID="{D11734EA-4315-4444-A706-67029C222BA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atistics"/>
        </a:ext>
      </dgm:extLst>
    </dgm:pt>
    <dgm:pt modelId="{6E6C3EF6-AADE-4620-BBA1-6AB8508B7CB1}" type="pres">
      <dgm:prSet presAssocID="{D11734EA-4315-4444-A706-67029C222BA3}" presName="spaceRect" presStyleCnt="0"/>
      <dgm:spPr/>
    </dgm:pt>
    <dgm:pt modelId="{2E244C0C-6856-4098-B297-A36D3FBD27B7}" type="pres">
      <dgm:prSet presAssocID="{D11734EA-4315-4444-A706-67029C222BA3}" presName="parTx" presStyleLbl="revTx" presStyleIdx="0" presStyleCnt="3">
        <dgm:presLayoutVars>
          <dgm:chMax val="0"/>
          <dgm:chPref val="0"/>
        </dgm:presLayoutVars>
      </dgm:prSet>
      <dgm:spPr/>
    </dgm:pt>
    <dgm:pt modelId="{B242AF72-E932-4095-8893-61D05B32A6BF}" type="pres">
      <dgm:prSet presAssocID="{D8F335FF-A8FC-4A36-8A76-5FF792B72338}" presName="sibTrans" presStyleCnt="0"/>
      <dgm:spPr/>
    </dgm:pt>
    <dgm:pt modelId="{21133613-FAF1-47BE-8980-2879BCCA5D57}" type="pres">
      <dgm:prSet presAssocID="{A784FD7A-43CE-47E9-8C39-8ED485B1AC7F}" presName="compNode" presStyleCnt="0"/>
      <dgm:spPr/>
    </dgm:pt>
    <dgm:pt modelId="{91E79277-2AE9-4060-9B82-6CC208AF6A1C}" type="pres">
      <dgm:prSet presAssocID="{A784FD7A-43CE-47E9-8C39-8ED485B1AC7F}" presName="bgRect" presStyleLbl="bgShp" presStyleIdx="1" presStyleCnt="3"/>
      <dgm:spPr/>
    </dgm:pt>
    <dgm:pt modelId="{77671D05-5868-49CF-9318-021E95744A2E}" type="pres">
      <dgm:prSet presAssocID="{A784FD7A-43CE-47E9-8C39-8ED485B1AC7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FBA66572-20E8-443B-98AB-995FD5A0737B}" type="pres">
      <dgm:prSet presAssocID="{A784FD7A-43CE-47E9-8C39-8ED485B1AC7F}" presName="spaceRect" presStyleCnt="0"/>
      <dgm:spPr/>
    </dgm:pt>
    <dgm:pt modelId="{36F36FB2-B6EA-4110-85B9-1EE51C161A83}" type="pres">
      <dgm:prSet presAssocID="{A784FD7A-43CE-47E9-8C39-8ED485B1AC7F}" presName="parTx" presStyleLbl="revTx" presStyleIdx="1" presStyleCnt="3">
        <dgm:presLayoutVars>
          <dgm:chMax val="0"/>
          <dgm:chPref val="0"/>
        </dgm:presLayoutVars>
      </dgm:prSet>
      <dgm:spPr/>
    </dgm:pt>
    <dgm:pt modelId="{3F10C0C8-FAB3-443B-BCFE-5EC64263D6F4}" type="pres">
      <dgm:prSet presAssocID="{238AF2B8-3728-45CF-B2B7-D74B4161E550}" presName="sibTrans" presStyleCnt="0"/>
      <dgm:spPr/>
    </dgm:pt>
    <dgm:pt modelId="{4A8F33F4-F37C-4DA3-B731-E464794019C3}" type="pres">
      <dgm:prSet presAssocID="{81D05F80-2A24-4FAD-83A0-22999AACA040}" presName="compNode" presStyleCnt="0"/>
      <dgm:spPr/>
    </dgm:pt>
    <dgm:pt modelId="{9D9E94A6-D68C-4EF7-BE9F-38D24EB20B92}" type="pres">
      <dgm:prSet presAssocID="{81D05F80-2A24-4FAD-83A0-22999AACA040}" presName="bgRect" presStyleLbl="bgShp" presStyleIdx="2" presStyleCnt="3"/>
      <dgm:spPr/>
    </dgm:pt>
    <dgm:pt modelId="{43611990-DBAA-4EF5-88EE-65C037CE18FB}" type="pres">
      <dgm:prSet presAssocID="{81D05F80-2A24-4FAD-83A0-22999AACA04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lowchart"/>
        </a:ext>
      </dgm:extLst>
    </dgm:pt>
    <dgm:pt modelId="{04982469-395B-4110-97FB-25B13EE822EC}" type="pres">
      <dgm:prSet presAssocID="{81D05F80-2A24-4FAD-83A0-22999AACA040}" presName="spaceRect" presStyleCnt="0"/>
      <dgm:spPr/>
    </dgm:pt>
    <dgm:pt modelId="{31C32E8C-BCC7-4C1E-81C7-CF8E47DFC5FD}" type="pres">
      <dgm:prSet presAssocID="{81D05F80-2A24-4FAD-83A0-22999AACA040}" presName="parTx" presStyleLbl="revTx" presStyleIdx="2" presStyleCnt="3">
        <dgm:presLayoutVars>
          <dgm:chMax val="0"/>
          <dgm:chPref val="0"/>
        </dgm:presLayoutVars>
      </dgm:prSet>
      <dgm:spPr/>
    </dgm:pt>
  </dgm:ptLst>
  <dgm:cxnLst>
    <dgm:cxn modelId="{D202FD17-237A-47D5-A49E-0D8B076789C3}" srcId="{11DEC56F-C47A-4C4E-9093-4D21025257A4}" destId="{81D05F80-2A24-4FAD-83A0-22999AACA040}" srcOrd="2" destOrd="0" parTransId="{C8A48F47-CE45-4D00-B238-868145E62A00}" sibTransId="{7A1EDBC9-AFA3-4699-808D-F2278A9FA7A5}"/>
    <dgm:cxn modelId="{5622D21D-A65D-4F4B-A7E9-04182A99A9A8}" type="presOf" srcId="{D11734EA-4315-4444-A706-67029C222BA3}" destId="{2E244C0C-6856-4098-B297-A36D3FBD27B7}" srcOrd="0" destOrd="0" presId="urn:microsoft.com/office/officeart/2018/2/layout/IconVerticalSolidList"/>
    <dgm:cxn modelId="{F261753D-47E0-4C8E-96E9-4BB6D7F00793}" type="presOf" srcId="{81D05F80-2A24-4FAD-83A0-22999AACA040}" destId="{31C32E8C-BCC7-4C1E-81C7-CF8E47DFC5FD}" srcOrd="0" destOrd="0" presId="urn:microsoft.com/office/officeart/2018/2/layout/IconVerticalSolidList"/>
    <dgm:cxn modelId="{E14AB942-4A0C-4C9F-B0D4-1B437017AFD0}" srcId="{11DEC56F-C47A-4C4E-9093-4D21025257A4}" destId="{A784FD7A-43CE-47E9-8C39-8ED485B1AC7F}" srcOrd="1" destOrd="0" parTransId="{F791FD2F-277F-4ACD-BE9E-246551035250}" sibTransId="{238AF2B8-3728-45CF-B2B7-D74B4161E550}"/>
    <dgm:cxn modelId="{D7B91693-2E7C-4C3B-BAAD-3C37C10DBEE7}" type="presOf" srcId="{11DEC56F-C47A-4C4E-9093-4D21025257A4}" destId="{F7312267-BFCF-4C50-A2A9-2E7569FAC851}" srcOrd="0" destOrd="0" presId="urn:microsoft.com/office/officeart/2018/2/layout/IconVerticalSolidList"/>
    <dgm:cxn modelId="{845DA6B3-BBB0-4A0A-B346-6CECAC2F9318}" type="presOf" srcId="{A784FD7A-43CE-47E9-8C39-8ED485B1AC7F}" destId="{36F36FB2-B6EA-4110-85B9-1EE51C161A83}" srcOrd="0" destOrd="0" presId="urn:microsoft.com/office/officeart/2018/2/layout/IconVerticalSolidList"/>
    <dgm:cxn modelId="{E87E29E6-523E-4783-833F-36BAA9FDE750}" srcId="{11DEC56F-C47A-4C4E-9093-4D21025257A4}" destId="{D11734EA-4315-4444-A706-67029C222BA3}" srcOrd="0" destOrd="0" parTransId="{5101D2AE-3CB0-4CC0-B3ED-129E4C62BFB5}" sibTransId="{D8F335FF-A8FC-4A36-8A76-5FF792B72338}"/>
    <dgm:cxn modelId="{2361E53C-2B37-43AB-BABD-5D72479AEB6B}" type="presParOf" srcId="{F7312267-BFCF-4C50-A2A9-2E7569FAC851}" destId="{124B4CD6-1569-4C65-80EA-77B52A0B2C91}" srcOrd="0" destOrd="0" presId="urn:microsoft.com/office/officeart/2018/2/layout/IconVerticalSolidList"/>
    <dgm:cxn modelId="{FEE6A7F8-3F6E-4F4D-8DB4-388C77F5E6C5}" type="presParOf" srcId="{124B4CD6-1569-4C65-80EA-77B52A0B2C91}" destId="{B620D143-A657-4EB3-B281-9BF820D84F22}" srcOrd="0" destOrd="0" presId="urn:microsoft.com/office/officeart/2018/2/layout/IconVerticalSolidList"/>
    <dgm:cxn modelId="{72B6DC01-5DAD-4BA4-9FA4-2D3911B5B2C5}" type="presParOf" srcId="{124B4CD6-1569-4C65-80EA-77B52A0B2C91}" destId="{A71E62F6-67E2-4ECA-8A2F-758D8497B897}" srcOrd="1" destOrd="0" presId="urn:microsoft.com/office/officeart/2018/2/layout/IconVerticalSolidList"/>
    <dgm:cxn modelId="{839EDA1F-C773-417D-900F-E1B43E54C59B}" type="presParOf" srcId="{124B4CD6-1569-4C65-80EA-77B52A0B2C91}" destId="{6E6C3EF6-AADE-4620-BBA1-6AB8508B7CB1}" srcOrd="2" destOrd="0" presId="urn:microsoft.com/office/officeart/2018/2/layout/IconVerticalSolidList"/>
    <dgm:cxn modelId="{A4BFCCF6-7B7B-4AED-B113-6A3873AB8317}" type="presParOf" srcId="{124B4CD6-1569-4C65-80EA-77B52A0B2C91}" destId="{2E244C0C-6856-4098-B297-A36D3FBD27B7}" srcOrd="3" destOrd="0" presId="urn:microsoft.com/office/officeart/2018/2/layout/IconVerticalSolidList"/>
    <dgm:cxn modelId="{858AF012-0439-4734-AFC3-3D7991031170}" type="presParOf" srcId="{F7312267-BFCF-4C50-A2A9-2E7569FAC851}" destId="{B242AF72-E932-4095-8893-61D05B32A6BF}" srcOrd="1" destOrd="0" presId="urn:microsoft.com/office/officeart/2018/2/layout/IconVerticalSolidList"/>
    <dgm:cxn modelId="{9176B57C-13D5-4DD7-8BEE-62B49DD17593}" type="presParOf" srcId="{F7312267-BFCF-4C50-A2A9-2E7569FAC851}" destId="{21133613-FAF1-47BE-8980-2879BCCA5D57}" srcOrd="2" destOrd="0" presId="urn:microsoft.com/office/officeart/2018/2/layout/IconVerticalSolidList"/>
    <dgm:cxn modelId="{0482CF42-6263-46EA-B72D-53C3ED7EE4E6}" type="presParOf" srcId="{21133613-FAF1-47BE-8980-2879BCCA5D57}" destId="{91E79277-2AE9-4060-9B82-6CC208AF6A1C}" srcOrd="0" destOrd="0" presId="urn:microsoft.com/office/officeart/2018/2/layout/IconVerticalSolidList"/>
    <dgm:cxn modelId="{63F30583-C79A-44B1-9642-7CDCA3E01D45}" type="presParOf" srcId="{21133613-FAF1-47BE-8980-2879BCCA5D57}" destId="{77671D05-5868-49CF-9318-021E95744A2E}" srcOrd="1" destOrd="0" presId="urn:microsoft.com/office/officeart/2018/2/layout/IconVerticalSolidList"/>
    <dgm:cxn modelId="{1B41CFE9-20A4-4916-955D-83CD6B4B244B}" type="presParOf" srcId="{21133613-FAF1-47BE-8980-2879BCCA5D57}" destId="{FBA66572-20E8-443B-98AB-995FD5A0737B}" srcOrd="2" destOrd="0" presId="urn:microsoft.com/office/officeart/2018/2/layout/IconVerticalSolidList"/>
    <dgm:cxn modelId="{30593546-0AD1-40F1-AC38-C9E6586278B7}" type="presParOf" srcId="{21133613-FAF1-47BE-8980-2879BCCA5D57}" destId="{36F36FB2-B6EA-4110-85B9-1EE51C161A83}" srcOrd="3" destOrd="0" presId="urn:microsoft.com/office/officeart/2018/2/layout/IconVerticalSolidList"/>
    <dgm:cxn modelId="{6DA41F70-C859-41FF-AFCD-3EF1778BBA7F}" type="presParOf" srcId="{F7312267-BFCF-4C50-A2A9-2E7569FAC851}" destId="{3F10C0C8-FAB3-443B-BCFE-5EC64263D6F4}" srcOrd="3" destOrd="0" presId="urn:microsoft.com/office/officeart/2018/2/layout/IconVerticalSolidList"/>
    <dgm:cxn modelId="{94C34A95-A3F4-4AAF-A98E-4F604A68F0EC}" type="presParOf" srcId="{F7312267-BFCF-4C50-A2A9-2E7569FAC851}" destId="{4A8F33F4-F37C-4DA3-B731-E464794019C3}" srcOrd="4" destOrd="0" presId="urn:microsoft.com/office/officeart/2018/2/layout/IconVerticalSolidList"/>
    <dgm:cxn modelId="{75CF0DC4-399D-4279-BD4C-294E74C4B55D}" type="presParOf" srcId="{4A8F33F4-F37C-4DA3-B731-E464794019C3}" destId="{9D9E94A6-D68C-4EF7-BE9F-38D24EB20B92}" srcOrd="0" destOrd="0" presId="urn:microsoft.com/office/officeart/2018/2/layout/IconVerticalSolidList"/>
    <dgm:cxn modelId="{BA073D21-82BC-42B9-B1A7-EDAE06374A1F}" type="presParOf" srcId="{4A8F33F4-F37C-4DA3-B731-E464794019C3}" destId="{43611990-DBAA-4EF5-88EE-65C037CE18FB}" srcOrd="1" destOrd="0" presId="urn:microsoft.com/office/officeart/2018/2/layout/IconVerticalSolidList"/>
    <dgm:cxn modelId="{E5FAAE07-8FC6-4E16-A353-E71276596A1D}" type="presParOf" srcId="{4A8F33F4-F37C-4DA3-B731-E464794019C3}" destId="{04982469-395B-4110-97FB-25B13EE822EC}" srcOrd="2" destOrd="0" presId="urn:microsoft.com/office/officeart/2018/2/layout/IconVerticalSolidList"/>
    <dgm:cxn modelId="{75B3DCD7-9733-40D3-B1D3-9B2AB9A4391B}" type="presParOf" srcId="{4A8F33F4-F37C-4DA3-B731-E464794019C3}" destId="{31C32E8C-BCC7-4C1E-81C7-CF8E47DFC5F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2E5B31-5A05-402E-83F1-DE043136F1A7}" type="doc">
      <dgm:prSet loTypeId="urn:microsoft.com/office/officeart/2005/8/layout/vList3" loCatId="list" qsTypeId="urn:microsoft.com/office/officeart/2005/8/quickstyle/simple1" qsCatId="simple" csTypeId="urn:microsoft.com/office/officeart/2005/8/colors/accent1_3" csCatId="accent1" phldr="1"/>
      <dgm:spPr/>
      <dgm:t>
        <a:bodyPr/>
        <a:lstStyle/>
        <a:p>
          <a:endParaRPr lang="en-GB"/>
        </a:p>
      </dgm:t>
    </dgm:pt>
    <dgm:pt modelId="{E8FFB078-BA5B-405F-AD8D-92372B2EE6BD}">
      <dgm:prSet phldrT="[Text]"/>
      <dgm:spPr/>
      <dgm:t>
        <a:bodyPr/>
        <a:lstStyle/>
        <a:p>
          <a:r>
            <a:rPr lang="en-GB" b="0" i="0"/>
            <a:t>Understand the meaning and importance of the FAIR principles for research data management </a:t>
          </a:r>
          <a:endParaRPr lang="en-GB"/>
        </a:p>
      </dgm:t>
    </dgm:pt>
    <dgm:pt modelId="{28877D1A-E5FC-4A27-907A-6D49E49A6AE8}" type="parTrans" cxnId="{945E9E34-B6EB-4AD2-8251-D8D8FE6F282C}">
      <dgm:prSet/>
      <dgm:spPr/>
      <dgm:t>
        <a:bodyPr/>
        <a:lstStyle/>
        <a:p>
          <a:endParaRPr lang="en-GB"/>
        </a:p>
      </dgm:t>
    </dgm:pt>
    <dgm:pt modelId="{BD20DEF4-C1CB-44ED-B634-94A9544576BF}" type="sibTrans" cxnId="{945E9E34-B6EB-4AD2-8251-D8D8FE6F282C}">
      <dgm:prSet/>
      <dgm:spPr/>
      <dgm:t>
        <a:bodyPr/>
        <a:lstStyle/>
        <a:p>
          <a:endParaRPr lang="en-GB"/>
        </a:p>
      </dgm:t>
    </dgm:pt>
    <dgm:pt modelId="{705DE6FB-A767-427E-98B2-6572CA1BC67B}">
      <dgm:prSet phldrT="[Text]"/>
      <dgm:spPr/>
      <dgm:t>
        <a:bodyPr/>
        <a:lstStyle/>
        <a:p>
          <a:r>
            <a:rPr lang="en-GB" b="0" i="0"/>
            <a:t>Recognize the relationship and the differences between FAIR data and Open Science practices </a:t>
          </a:r>
          <a:endParaRPr lang="en-GB"/>
        </a:p>
      </dgm:t>
    </dgm:pt>
    <dgm:pt modelId="{54972731-B7D6-43D2-AA5D-9003A477A8C6}" type="parTrans" cxnId="{D6ED05B5-2FE3-44DF-B0E4-1273E62D4B6C}">
      <dgm:prSet/>
      <dgm:spPr/>
      <dgm:t>
        <a:bodyPr/>
        <a:lstStyle/>
        <a:p>
          <a:endParaRPr lang="en-GB"/>
        </a:p>
      </dgm:t>
    </dgm:pt>
    <dgm:pt modelId="{78535F3C-2BA5-473E-8DB7-D109BFD87EAF}" type="sibTrans" cxnId="{D6ED05B5-2FE3-44DF-B0E4-1273E62D4B6C}">
      <dgm:prSet/>
      <dgm:spPr/>
      <dgm:t>
        <a:bodyPr/>
        <a:lstStyle/>
        <a:p>
          <a:endParaRPr lang="en-GB"/>
        </a:p>
      </dgm:t>
    </dgm:pt>
    <dgm:pt modelId="{EA01C026-EAF6-4D48-869E-5B8918A2F884}">
      <dgm:prSet phldrT="[Text]"/>
      <dgm:spPr/>
      <dgm:t>
        <a:bodyPr/>
        <a:lstStyle/>
        <a:p>
          <a:r>
            <a:rPr lang="en-GB" b="0" i="0"/>
            <a:t>Apply methods to make data Findable by using persistent identifiers and rich metadata </a:t>
          </a:r>
          <a:endParaRPr lang="en-GB"/>
        </a:p>
      </dgm:t>
    </dgm:pt>
    <dgm:pt modelId="{3CCF1B72-ADD0-42A1-BC0E-C559A5B397E2}" type="parTrans" cxnId="{95915DCF-AFBA-4BFE-A6FA-74E7B6B0F177}">
      <dgm:prSet/>
      <dgm:spPr/>
      <dgm:t>
        <a:bodyPr/>
        <a:lstStyle/>
        <a:p>
          <a:endParaRPr lang="en-GB"/>
        </a:p>
      </dgm:t>
    </dgm:pt>
    <dgm:pt modelId="{74F0D454-E2B9-449E-8E97-1E49955BF1E7}" type="sibTrans" cxnId="{95915DCF-AFBA-4BFE-A6FA-74E7B6B0F177}">
      <dgm:prSet/>
      <dgm:spPr/>
      <dgm:t>
        <a:bodyPr/>
        <a:lstStyle/>
        <a:p>
          <a:endParaRPr lang="en-GB"/>
        </a:p>
      </dgm:t>
    </dgm:pt>
    <dgm:pt modelId="{8EC6951E-1A0A-4FB0-BC2D-ED22FA70E055}">
      <dgm:prSet phldrT="[Text]"/>
      <dgm:spPr/>
      <dgm:t>
        <a:bodyPr/>
        <a:lstStyle/>
        <a:p>
          <a:r>
            <a:rPr lang="en-GB" b="0" i="0"/>
            <a:t>Understand best practices for making data Accessible, including data licensing and access protocols </a:t>
          </a:r>
          <a:endParaRPr lang="en-GB"/>
        </a:p>
      </dgm:t>
    </dgm:pt>
    <dgm:pt modelId="{4C95CF59-6A39-495F-9A4E-EA3451AAAFB6}" type="parTrans" cxnId="{1D7FCB01-0468-4528-BA95-BAE473D8F53B}">
      <dgm:prSet/>
      <dgm:spPr/>
      <dgm:t>
        <a:bodyPr/>
        <a:lstStyle/>
        <a:p>
          <a:endParaRPr lang="en-GB"/>
        </a:p>
      </dgm:t>
    </dgm:pt>
    <dgm:pt modelId="{0FDA7AD8-0D9C-4481-AEFE-D95811E95E75}" type="sibTrans" cxnId="{1D7FCB01-0468-4528-BA95-BAE473D8F53B}">
      <dgm:prSet/>
      <dgm:spPr/>
      <dgm:t>
        <a:bodyPr/>
        <a:lstStyle/>
        <a:p>
          <a:endParaRPr lang="en-GB"/>
        </a:p>
      </dgm:t>
    </dgm:pt>
    <dgm:pt modelId="{DF0A50BE-90D1-429A-9E75-6562E11CB21F}">
      <dgm:prSet phldrT="[Text]"/>
      <dgm:spPr/>
      <dgm:t>
        <a:bodyPr/>
        <a:lstStyle/>
        <a:p>
          <a:r>
            <a:rPr lang="en-GB" b="0" i="0"/>
            <a:t>Recognize methods and standards for enhancing data Interoperability across systems </a:t>
          </a:r>
          <a:endParaRPr lang="en-GB"/>
        </a:p>
      </dgm:t>
    </dgm:pt>
    <dgm:pt modelId="{302CA05A-F6F6-4580-BFF5-F2E152841EE1}" type="parTrans" cxnId="{21EE7B65-C2E8-420C-8834-FAB057B641FC}">
      <dgm:prSet/>
      <dgm:spPr/>
      <dgm:t>
        <a:bodyPr/>
        <a:lstStyle/>
        <a:p>
          <a:endParaRPr lang="en-GB"/>
        </a:p>
      </dgm:t>
    </dgm:pt>
    <dgm:pt modelId="{E002D90C-31A5-40D4-A989-6824BADFB530}" type="sibTrans" cxnId="{21EE7B65-C2E8-420C-8834-FAB057B641FC}">
      <dgm:prSet/>
      <dgm:spPr/>
      <dgm:t>
        <a:bodyPr/>
        <a:lstStyle/>
        <a:p>
          <a:endParaRPr lang="en-GB"/>
        </a:p>
      </dgm:t>
    </dgm:pt>
    <dgm:pt modelId="{0D4BA736-4372-4A5A-9E48-1B9D90ECF54D}">
      <dgm:prSet phldrT="[Text]"/>
      <dgm:spPr/>
      <dgm:t>
        <a:bodyPr/>
        <a:lstStyle/>
        <a:p>
          <a:r>
            <a:rPr lang="en-GB" b="0" i="0"/>
            <a:t>Develop skills to make data Reusable through proper documentation, use conditions, and provenance information </a:t>
          </a:r>
          <a:endParaRPr lang="en-GB"/>
        </a:p>
      </dgm:t>
    </dgm:pt>
    <dgm:pt modelId="{4817662A-B34F-4ABE-B0F8-A3E6CE548EAE}" type="parTrans" cxnId="{3C5D140F-9B98-4DEC-ADF8-E7F2910CC274}">
      <dgm:prSet/>
      <dgm:spPr/>
      <dgm:t>
        <a:bodyPr/>
        <a:lstStyle/>
        <a:p>
          <a:endParaRPr lang="en-GB"/>
        </a:p>
      </dgm:t>
    </dgm:pt>
    <dgm:pt modelId="{97C2B1F3-10D8-4487-9480-9072038F6F0F}" type="sibTrans" cxnId="{3C5D140F-9B98-4DEC-ADF8-E7F2910CC274}">
      <dgm:prSet/>
      <dgm:spPr/>
      <dgm:t>
        <a:bodyPr/>
        <a:lstStyle/>
        <a:p>
          <a:endParaRPr lang="en-GB"/>
        </a:p>
      </dgm:t>
    </dgm:pt>
    <dgm:pt modelId="{DFEB0CB0-A8BE-4D9A-97BF-757571F95C02}">
      <dgm:prSet phldrT="[Text]"/>
      <dgm:spPr/>
      <dgm:t>
        <a:bodyPr/>
        <a:lstStyle/>
        <a:p>
          <a:r>
            <a:rPr lang="en-GB" b="0" i="0"/>
            <a:t>Design a FAIR data management plan for a research project </a:t>
          </a:r>
          <a:endParaRPr lang="en-GB"/>
        </a:p>
      </dgm:t>
    </dgm:pt>
    <dgm:pt modelId="{6CC503FC-20E4-44CA-8FA4-4536AE90AEBE}" type="parTrans" cxnId="{A2FA82BB-604B-4588-A486-89BB121AAEA3}">
      <dgm:prSet/>
      <dgm:spPr/>
      <dgm:t>
        <a:bodyPr/>
        <a:lstStyle/>
        <a:p>
          <a:endParaRPr lang="en-GB"/>
        </a:p>
      </dgm:t>
    </dgm:pt>
    <dgm:pt modelId="{33D88841-9DAD-4282-98AF-412360CADC41}" type="sibTrans" cxnId="{A2FA82BB-604B-4588-A486-89BB121AAEA3}">
      <dgm:prSet/>
      <dgm:spPr/>
      <dgm:t>
        <a:bodyPr/>
        <a:lstStyle/>
        <a:p>
          <a:endParaRPr lang="en-GB"/>
        </a:p>
      </dgm:t>
    </dgm:pt>
    <dgm:pt modelId="{B399249A-DCBE-41DA-9FB9-6802E8C1423E}">
      <dgm:prSet phldrT="[Text]"/>
      <dgm:spPr/>
      <dgm:t>
        <a:bodyPr/>
        <a:lstStyle/>
        <a:p>
          <a:r>
            <a:rPr lang="en-GB" b="0" i="0"/>
            <a:t>Understand how to select and use FAIR-compliant data repositories </a:t>
          </a:r>
          <a:endParaRPr lang="en-GB"/>
        </a:p>
      </dgm:t>
    </dgm:pt>
    <dgm:pt modelId="{7F1B4D7B-B4A4-44B9-8E56-5EE0715866C4}" type="parTrans" cxnId="{3A5F7625-00D7-474D-8B80-D7A8AE239128}">
      <dgm:prSet/>
      <dgm:spPr/>
      <dgm:t>
        <a:bodyPr/>
        <a:lstStyle/>
        <a:p>
          <a:endParaRPr lang="en-GB"/>
        </a:p>
      </dgm:t>
    </dgm:pt>
    <dgm:pt modelId="{36BBD91D-C98D-42CF-B502-90028CCACE48}" type="sibTrans" cxnId="{3A5F7625-00D7-474D-8B80-D7A8AE239128}">
      <dgm:prSet/>
      <dgm:spPr/>
      <dgm:t>
        <a:bodyPr/>
        <a:lstStyle/>
        <a:p>
          <a:endParaRPr lang="en-GB"/>
        </a:p>
      </dgm:t>
    </dgm:pt>
    <dgm:pt modelId="{2D84D49F-B31E-4D9D-BD4A-EF8300A74E9E}" type="pres">
      <dgm:prSet presAssocID="{2B2E5B31-5A05-402E-83F1-DE043136F1A7}" presName="linearFlow" presStyleCnt="0">
        <dgm:presLayoutVars>
          <dgm:dir/>
          <dgm:resizeHandles val="exact"/>
        </dgm:presLayoutVars>
      </dgm:prSet>
      <dgm:spPr/>
    </dgm:pt>
    <dgm:pt modelId="{7A92440B-F9A0-485D-8B63-8BE4A6421A8E}" type="pres">
      <dgm:prSet presAssocID="{E8FFB078-BA5B-405F-AD8D-92372B2EE6BD}" presName="composite" presStyleCnt="0"/>
      <dgm:spPr/>
    </dgm:pt>
    <dgm:pt modelId="{FA831DC3-A97B-468B-8318-731B0297CFA2}" type="pres">
      <dgm:prSet presAssocID="{E8FFB078-BA5B-405F-AD8D-92372B2EE6BD}" presName="imgShp" presStyleLbl="fgImgPlace1" presStyleIdx="0" presStyleCnt="8"/>
      <dgm:spPr/>
    </dgm:pt>
    <dgm:pt modelId="{CD1F264A-CFDB-47D2-A70D-F4DB2148E123}" type="pres">
      <dgm:prSet presAssocID="{E8FFB078-BA5B-405F-AD8D-92372B2EE6BD}" presName="txShp" presStyleLbl="node1" presStyleIdx="0" presStyleCnt="8">
        <dgm:presLayoutVars>
          <dgm:bulletEnabled val="1"/>
        </dgm:presLayoutVars>
      </dgm:prSet>
      <dgm:spPr/>
    </dgm:pt>
    <dgm:pt modelId="{953086C5-94E1-4AAB-9976-7953A21876B7}" type="pres">
      <dgm:prSet presAssocID="{BD20DEF4-C1CB-44ED-B634-94A9544576BF}" presName="spacing" presStyleCnt="0"/>
      <dgm:spPr/>
    </dgm:pt>
    <dgm:pt modelId="{B855618D-D1C6-40ED-ACC2-1857FCD457FE}" type="pres">
      <dgm:prSet presAssocID="{705DE6FB-A767-427E-98B2-6572CA1BC67B}" presName="composite" presStyleCnt="0"/>
      <dgm:spPr/>
    </dgm:pt>
    <dgm:pt modelId="{416E6BD4-336F-4244-B071-697CEEB6828C}" type="pres">
      <dgm:prSet presAssocID="{705DE6FB-A767-427E-98B2-6572CA1BC67B}" presName="imgShp" presStyleLbl="fgImgPlace1" presStyleIdx="1" presStyleCnt="8"/>
      <dgm:spPr/>
    </dgm:pt>
    <dgm:pt modelId="{3A5343C1-93DA-4A5F-9949-A131F7DE0AF0}" type="pres">
      <dgm:prSet presAssocID="{705DE6FB-A767-427E-98B2-6572CA1BC67B}" presName="txShp" presStyleLbl="node1" presStyleIdx="1" presStyleCnt="8">
        <dgm:presLayoutVars>
          <dgm:bulletEnabled val="1"/>
        </dgm:presLayoutVars>
      </dgm:prSet>
      <dgm:spPr/>
    </dgm:pt>
    <dgm:pt modelId="{537F94B8-052D-49CD-9C43-0A319CD2AC53}" type="pres">
      <dgm:prSet presAssocID="{78535F3C-2BA5-473E-8DB7-D109BFD87EAF}" presName="spacing" presStyleCnt="0"/>
      <dgm:spPr/>
    </dgm:pt>
    <dgm:pt modelId="{78D49275-2372-450D-BA88-6025A7B1F064}" type="pres">
      <dgm:prSet presAssocID="{EA01C026-EAF6-4D48-869E-5B8918A2F884}" presName="composite" presStyleCnt="0"/>
      <dgm:spPr/>
    </dgm:pt>
    <dgm:pt modelId="{D2FA8D9F-FDE9-4055-A090-BDCB6711B7C5}" type="pres">
      <dgm:prSet presAssocID="{EA01C026-EAF6-4D48-869E-5B8918A2F884}" presName="imgShp" presStyleLbl="fgImgPlace1" presStyleIdx="2" presStyleCnt="8"/>
      <dgm:spPr/>
    </dgm:pt>
    <dgm:pt modelId="{4540129D-967E-4F36-B204-70EF2D030872}" type="pres">
      <dgm:prSet presAssocID="{EA01C026-EAF6-4D48-869E-5B8918A2F884}" presName="txShp" presStyleLbl="node1" presStyleIdx="2" presStyleCnt="8">
        <dgm:presLayoutVars>
          <dgm:bulletEnabled val="1"/>
        </dgm:presLayoutVars>
      </dgm:prSet>
      <dgm:spPr/>
    </dgm:pt>
    <dgm:pt modelId="{882C6BF2-9166-4E78-A452-AB737D12863C}" type="pres">
      <dgm:prSet presAssocID="{74F0D454-E2B9-449E-8E97-1E49955BF1E7}" presName="spacing" presStyleCnt="0"/>
      <dgm:spPr/>
    </dgm:pt>
    <dgm:pt modelId="{546C81D9-23CB-4910-863B-DC645FA8DA59}" type="pres">
      <dgm:prSet presAssocID="{8EC6951E-1A0A-4FB0-BC2D-ED22FA70E055}" presName="composite" presStyleCnt="0"/>
      <dgm:spPr/>
    </dgm:pt>
    <dgm:pt modelId="{086AA2EB-FAD3-4F09-901A-39FAF6F5F35F}" type="pres">
      <dgm:prSet presAssocID="{8EC6951E-1A0A-4FB0-BC2D-ED22FA70E055}" presName="imgShp" presStyleLbl="fgImgPlace1" presStyleIdx="3" presStyleCnt="8"/>
      <dgm:spPr/>
    </dgm:pt>
    <dgm:pt modelId="{284DFFD5-D15D-44B5-8CE4-2A6B9F6A061E}" type="pres">
      <dgm:prSet presAssocID="{8EC6951E-1A0A-4FB0-BC2D-ED22FA70E055}" presName="txShp" presStyleLbl="node1" presStyleIdx="3" presStyleCnt="8">
        <dgm:presLayoutVars>
          <dgm:bulletEnabled val="1"/>
        </dgm:presLayoutVars>
      </dgm:prSet>
      <dgm:spPr/>
    </dgm:pt>
    <dgm:pt modelId="{52059ECE-3C2C-4BC7-9BDC-109676E98A34}" type="pres">
      <dgm:prSet presAssocID="{0FDA7AD8-0D9C-4481-AEFE-D95811E95E75}" presName="spacing" presStyleCnt="0"/>
      <dgm:spPr/>
    </dgm:pt>
    <dgm:pt modelId="{4FDFA452-CA7F-4497-AC95-2F4956F603C1}" type="pres">
      <dgm:prSet presAssocID="{DF0A50BE-90D1-429A-9E75-6562E11CB21F}" presName="composite" presStyleCnt="0"/>
      <dgm:spPr/>
    </dgm:pt>
    <dgm:pt modelId="{FAB8399B-E3DC-4987-A864-7E0A26A639D3}" type="pres">
      <dgm:prSet presAssocID="{DF0A50BE-90D1-429A-9E75-6562E11CB21F}" presName="imgShp" presStyleLbl="fgImgPlace1" presStyleIdx="4" presStyleCnt="8"/>
      <dgm:spPr/>
    </dgm:pt>
    <dgm:pt modelId="{2BDEA993-6FBB-437F-A2AE-CA32CA1D63A7}" type="pres">
      <dgm:prSet presAssocID="{DF0A50BE-90D1-429A-9E75-6562E11CB21F}" presName="txShp" presStyleLbl="node1" presStyleIdx="4" presStyleCnt="8">
        <dgm:presLayoutVars>
          <dgm:bulletEnabled val="1"/>
        </dgm:presLayoutVars>
      </dgm:prSet>
      <dgm:spPr/>
    </dgm:pt>
    <dgm:pt modelId="{29BCA9CC-16A7-42C9-82B4-74AE03E245E2}" type="pres">
      <dgm:prSet presAssocID="{E002D90C-31A5-40D4-A989-6824BADFB530}" presName="spacing" presStyleCnt="0"/>
      <dgm:spPr/>
    </dgm:pt>
    <dgm:pt modelId="{84BE3797-C1FB-469F-AEA4-12EAACC2B5B8}" type="pres">
      <dgm:prSet presAssocID="{0D4BA736-4372-4A5A-9E48-1B9D90ECF54D}" presName="composite" presStyleCnt="0"/>
      <dgm:spPr/>
    </dgm:pt>
    <dgm:pt modelId="{D127A6AA-B789-4438-963D-A80D2648859A}" type="pres">
      <dgm:prSet presAssocID="{0D4BA736-4372-4A5A-9E48-1B9D90ECF54D}" presName="imgShp" presStyleLbl="fgImgPlace1" presStyleIdx="5" presStyleCnt="8"/>
      <dgm:spPr/>
    </dgm:pt>
    <dgm:pt modelId="{BBB3A216-B280-448F-A017-E0A4224B58CE}" type="pres">
      <dgm:prSet presAssocID="{0D4BA736-4372-4A5A-9E48-1B9D90ECF54D}" presName="txShp" presStyleLbl="node1" presStyleIdx="5" presStyleCnt="8">
        <dgm:presLayoutVars>
          <dgm:bulletEnabled val="1"/>
        </dgm:presLayoutVars>
      </dgm:prSet>
      <dgm:spPr/>
    </dgm:pt>
    <dgm:pt modelId="{8A856804-CA17-42A4-8772-73A83C75E563}" type="pres">
      <dgm:prSet presAssocID="{97C2B1F3-10D8-4487-9480-9072038F6F0F}" presName="spacing" presStyleCnt="0"/>
      <dgm:spPr/>
    </dgm:pt>
    <dgm:pt modelId="{138779AA-7152-4748-AF48-B994A0002002}" type="pres">
      <dgm:prSet presAssocID="{DFEB0CB0-A8BE-4D9A-97BF-757571F95C02}" presName="composite" presStyleCnt="0"/>
      <dgm:spPr/>
    </dgm:pt>
    <dgm:pt modelId="{60D055CE-2AA8-4DC3-A604-0432E613B37E}" type="pres">
      <dgm:prSet presAssocID="{DFEB0CB0-A8BE-4D9A-97BF-757571F95C02}" presName="imgShp" presStyleLbl="fgImgPlace1" presStyleIdx="6" presStyleCnt="8"/>
      <dgm:spPr/>
    </dgm:pt>
    <dgm:pt modelId="{8D73AECB-DB02-4443-A39A-81194F20640E}" type="pres">
      <dgm:prSet presAssocID="{DFEB0CB0-A8BE-4D9A-97BF-757571F95C02}" presName="txShp" presStyleLbl="node1" presStyleIdx="6" presStyleCnt="8">
        <dgm:presLayoutVars>
          <dgm:bulletEnabled val="1"/>
        </dgm:presLayoutVars>
      </dgm:prSet>
      <dgm:spPr/>
    </dgm:pt>
    <dgm:pt modelId="{F23B33CB-1F85-4A0F-BAA1-5722406BCB0B}" type="pres">
      <dgm:prSet presAssocID="{33D88841-9DAD-4282-98AF-412360CADC41}" presName="spacing" presStyleCnt="0"/>
      <dgm:spPr/>
    </dgm:pt>
    <dgm:pt modelId="{CA81A897-D28D-43EE-8246-873CAF787B7A}" type="pres">
      <dgm:prSet presAssocID="{B399249A-DCBE-41DA-9FB9-6802E8C1423E}" presName="composite" presStyleCnt="0"/>
      <dgm:spPr/>
    </dgm:pt>
    <dgm:pt modelId="{0737E069-676D-41A1-A647-6C69EE90EBD4}" type="pres">
      <dgm:prSet presAssocID="{B399249A-DCBE-41DA-9FB9-6802E8C1423E}" presName="imgShp" presStyleLbl="fgImgPlace1" presStyleIdx="7" presStyleCnt="8"/>
      <dgm:spPr/>
    </dgm:pt>
    <dgm:pt modelId="{9A8066B9-4C44-47D2-ADDB-3418BFC8D1BE}" type="pres">
      <dgm:prSet presAssocID="{B399249A-DCBE-41DA-9FB9-6802E8C1423E}" presName="txShp" presStyleLbl="node1" presStyleIdx="7" presStyleCnt="8">
        <dgm:presLayoutVars>
          <dgm:bulletEnabled val="1"/>
        </dgm:presLayoutVars>
      </dgm:prSet>
      <dgm:spPr/>
    </dgm:pt>
  </dgm:ptLst>
  <dgm:cxnLst>
    <dgm:cxn modelId="{1D7FCB01-0468-4528-BA95-BAE473D8F53B}" srcId="{2B2E5B31-5A05-402E-83F1-DE043136F1A7}" destId="{8EC6951E-1A0A-4FB0-BC2D-ED22FA70E055}" srcOrd="3" destOrd="0" parTransId="{4C95CF59-6A39-495F-9A4E-EA3451AAAFB6}" sibTransId="{0FDA7AD8-0D9C-4481-AEFE-D95811E95E75}"/>
    <dgm:cxn modelId="{3C5D140F-9B98-4DEC-ADF8-E7F2910CC274}" srcId="{2B2E5B31-5A05-402E-83F1-DE043136F1A7}" destId="{0D4BA736-4372-4A5A-9E48-1B9D90ECF54D}" srcOrd="5" destOrd="0" parTransId="{4817662A-B34F-4ABE-B0F8-A3E6CE548EAE}" sibTransId="{97C2B1F3-10D8-4487-9480-9072038F6F0F}"/>
    <dgm:cxn modelId="{B8925B16-FF54-4939-AA2D-D129FADB7B7A}" type="presOf" srcId="{E8FFB078-BA5B-405F-AD8D-92372B2EE6BD}" destId="{CD1F264A-CFDB-47D2-A70D-F4DB2148E123}" srcOrd="0" destOrd="0" presId="urn:microsoft.com/office/officeart/2005/8/layout/vList3"/>
    <dgm:cxn modelId="{3A5F7625-00D7-474D-8B80-D7A8AE239128}" srcId="{2B2E5B31-5A05-402E-83F1-DE043136F1A7}" destId="{B399249A-DCBE-41DA-9FB9-6802E8C1423E}" srcOrd="7" destOrd="0" parTransId="{7F1B4D7B-B4A4-44B9-8E56-5EE0715866C4}" sibTransId="{36BBD91D-C98D-42CF-B502-90028CCACE48}"/>
    <dgm:cxn modelId="{9ED3A92A-D85C-4A48-9DA4-F7C5598B71BB}" type="presOf" srcId="{2B2E5B31-5A05-402E-83F1-DE043136F1A7}" destId="{2D84D49F-B31E-4D9D-BD4A-EF8300A74E9E}" srcOrd="0" destOrd="0" presId="urn:microsoft.com/office/officeart/2005/8/layout/vList3"/>
    <dgm:cxn modelId="{945E9E34-B6EB-4AD2-8251-D8D8FE6F282C}" srcId="{2B2E5B31-5A05-402E-83F1-DE043136F1A7}" destId="{E8FFB078-BA5B-405F-AD8D-92372B2EE6BD}" srcOrd="0" destOrd="0" parTransId="{28877D1A-E5FC-4A27-907A-6D49E49A6AE8}" sibTransId="{BD20DEF4-C1CB-44ED-B634-94A9544576BF}"/>
    <dgm:cxn modelId="{9241063E-BF13-4004-A173-9921CAC1EB59}" type="presOf" srcId="{EA01C026-EAF6-4D48-869E-5B8918A2F884}" destId="{4540129D-967E-4F36-B204-70EF2D030872}" srcOrd="0" destOrd="0" presId="urn:microsoft.com/office/officeart/2005/8/layout/vList3"/>
    <dgm:cxn modelId="{DD548145-56A1-4004-B40A-9407ECB4A3BD}" type="presOf" srcId="{705DE6FB-A767-427E-98B2-6572CA1BC67B}" destId="{3A5343C1-93DA-4A5F-9949-A131F7DE0AF0}" srcOrd="0" destOrd="0" presId="urn:microsoft.com/office/officeart/2005/8/layout/vList3"/>
    <dgm:cxn modelId="{1AED4D60-C7ED-4A8D-81B2-800AEDDDAC06}" type="presOf" srcId="{DF0A50BE-90D1-429A-9E75-6562E11CB21F}" destId="{2BDEA993-6FBB-437F-A2AE-CA32CA1D63A7}" srcOrd="0" destOrd="0" presId="urn:microsoft.com/office/officeart/2005/8/layout/vList3"/>
    <dgm:cxn modelId="{21EE7B65-C2E8-420C-8834-FAB057B641FC}" srcId="{2B2E5B31-5A05-402E-83F1-DE043136F1A7}" destId="{DF0A50BE-90D1-429A-9E75-6562E11CB21F}" srcOrd="4" destOrd="0" parTransId="{302CA05A-F6F6-4580-BFF5-F2E152841EE1}" sibTransId="{E002D90C-31A5-40D4-A989-6824BADFB530}"/>
    <dgm:cxn modelId="{32C9F1A1-2C59-441A-A049-AF0E1537EF3D}" type="presOf" srcId="{0D4BA736-4372-4A5A-9E48-1B9D90ECF54D}" destId="{BBB3A216-B280-448F-A017-E0A4224B58CE}" srcOrd="0" destOrd="0" presId="urn:microsoft.com/office/officeart/2005/8/layout/vList3"/>
    <dgm:cxn modelId="{D6ED05B5-2FE3-44DF-B0E4-1273E62D4B6C}" srcId="{2B2E5B31-5A05-402E-83F1-DE043136F1A7}" destId="{705DE6FB-A767-427E-98B2-6572CA1BC67B}" srcOrd="1" destOrd="0" parTransId="{54972731-B7D6-43D2-AA5D-9003A477A8C6}" sibTransId="{78535F3C-2BA5-473E-8DB7-D109BFD87EAF}"/>
    <dgm:cxn modelId="{A2FA82BB-604B-4588-A486-89BB121AAEA3}" srcId="{2B2E5B31-5A05-402E-83F1-DE043136F1A7}" destId="{DFEB0CB0-A8BE-4D9A-97BF-757571F95C02}" srcOrd="6" destOrd="0" parTransId="{6CC503FC-20E4-44CA-8FA4-4536AE90AEBE}" sibTransId="{33D88841-9DAD-4282-98AF-412360CADC41}"/>
    <dgm:cxn modelId="{ABD7B4C7-7A0E-448D-970D-A87808E556C8}" type="presOf" srcId="{B399249A-DCBE-41DA-9FB9-6802E8C1423E}" destId="{9A8066B9-4C44-47D2-ADDB-3418BFC8D1BE}" srcOrd="0" destOrd="0" presId="urn:microsoft.com/office/officeart/2005/8/layout/vList3"/>
    <dgm:cxn modelId="{95915DCF-AFBA-4BFE-A6FA-74E7B6B0F177}" srcId="{2B2E5B31-5A05-402E-83F1-DE043136F1A7}" destId="{EA01C026-EAF6-4D48-869E-5B8918A2F884}" srcOrd="2" destOrd="0" parTransId="{3CCF1B72-ADD0-42A1-BC0E-C559A5B397E2}" sibTransId="{74F0D454-E2B9-449E-8E97-1E49955BF1E7}"/>
    <dgm:cxn modelId="{674652DF-02E6-4FF6-9372-E28AC56DFAD0}" type="presOf" srcId="{8EC6951E-1A0A-4FB0-BC2D-ED22FA70E055}" destId="{284DFFD5-D15D-44B5-8CE4-2A6B9F6A061E}" srcOrd="0" destOrd="0" presId="urn:microsoft.com/office/officeart/2005/8/layout/vList3"/>
    <dgm:cxn modelId="{C518BFE2-8264-4A14-9583-82AAE89ECD46}" type="presOf" srcId="{DFEB0CB0-A8BE-4D9A-97BF-757571F95C02}" destId="{8D73AECB-DB02-4443-A39A-81194F20640E}" srcOrd="0" destOrd="0" presId="urn:microsoft.com/office/officeart/2005/8/layout/vList3"/>
    <dgm:cxn modelId="{D84CC1FA-3467-48D3-B007-8B9D31F0E33E}" type="presParOf" srcId="{2D84D49F-B31E-4D9D-BD4A-EF8300A74E9E}" destId="{7A92440B-F9A0-485D-8B63-8BE4A6421A8E}" srcOrd="0" destOrd="0" presId="urn:microsoft.com/office/officeart/2005/8/layout/vList3"/>
    <dgm:cxn modelId="{D595BA01-5C09-41EC-A3B2-37037D4E8C2B}" type="presParOf" srcId="{7A92440B-F9A0-485D-8B63-8BE4A6421A8E}" destId="{FA831DC3-A97B-468B-8318-731B0297CFA2}" srcOrd="0" destOrd="0" presId="urn:microsoft.com/office/officeart/2005/8/layout/vList3"/>
    <dgm:cxn modelId="{5B8414B3-540B-41A6-9668-E1291F0B5F5A}" type="presParOf" srcId="{7A92440B-F9A0-485D-8B63-8BE4A6421A8E}" destId="{CD1F264A-CFDB-47D2-A70D-F4DB2148E123}" srcOrd="1" destOrd="0" presId="urn:microsoft.com/office/officeart/2005/8/layout/vList3"/>
    <dgm:cxn modelId="{935DAF82-27E4-4E74-86CA-4DF5514C363D}" type="presParOf" srcId="{2D84D49F-B31E-4D9D-BD4A-EF8300A74E9E}" destId="{953086C5-94E1-4AAB-9976-7953A21876B7}" srcOrd="1" destOrd="0" presId="urn:microsoft.com/office/officeart/2005/8/layout/vList3"/>
    <dgm:cxn modelId="{65F44A72-CE23-4EE7-A2B3-0F68B4934FFF}" type="presParOf" srcId="{2D84D49F-B31E-4D9D-BD4A-EF8300A74E9E}" destId="{B855618D-D1C6-40ED-ACC2-1857FCD457FE}" srcOrd="2" destOrd="0" presId="urn:microsoft.com/office/officeart/2005/8/layout/vList3"/>
    <dgm:cxn modelId="{08B866A8-8CBA-41FB-9B21-F768ADF3D38A}" type="presParOf" srcId="{B855618D-D1C6-40ED-ACC2-1857FCD457FE}" destId="{416E6BD4-336F-4244-B071-697CEEB6828C}" srcOrd="0" destOrd="0" presId="urn:microsoft.com/office/officeart/2005/8/layout/vList3"/>
    <dgm:cxn modelId="{60197EBB-6BB9-430A-83C7-64FC246177C6}" type="presParOf" srcId="{B855618D-D1C6-40ED-ACC2-1857FCD457FE}" destId="{3A5343C1-93DA-4A5F-9949-A131F7DE0AF0}" srcOrd="1" destOrd="0" presId="urn:microsoft.com/office/officeart/2005/8/layout/vList3"/>
    <dgm:cxn modelId="{00F70756-BDFB-4A97-8394-6C14975271BB}" type="presParOf" srcId="{2D84D49F-B31E-4D9D-BD4A-EF8300A74E9E}" destId="{537F94B8-052D-49CD-9C43-0A319CD2AC53}" srcOrd="3" destOrd="0" presId="urn:microsoft.com/office/officeart/2005/8/layout/vList3"/>
    <dgm:cxn modelId="{8B0F8F19-61D9-46B4-846C-9C47502CA858}" type="presParOf" srcId="{2D84D49F-B31E-4D9D-BD4A-EF8300A74E9E}" destId="{78D49275-2372-450D-BA88-6025A7B1F064}" srcOrd="4" destOrd="0" presId="urn:microsoft.com/office/officeart/2005/8/layout/vList3"/>
    <dgm:cxn modelId="{26C70F8A-B153-477B-B1DC-18F952F6478D}" type="presParOf" srcId="{78D49275-2372-450D-BA88-6025A7B1F064}" destId="{D2FA8D9F-FDE9-4055-A090-BDCB6711B7C5}" srcOrd="0" destOrd="0" presId="urn:microsoft.com/office/officeart/2005/8/layout/vList3"/>
    <dgm:cxn modelId="{21A2B4DE-BC2A-4598-83FF-9E7763126216}" type="presParOf" srcId="{78D49275-2372-450D-BA88-6025A7B1F064}" destId="{4540129D-967E-4F36-B204-70EF2D030872}" srcOrd="1" destOrd="0" presId="urn:microsoft.com/office/officeart/2005/8/layout/vList3"/>
    <dgm:cxn modelId="{78DD5D90-D232-4868-BACD-1E118C12438B}" type="presParOf" srcId="{2D84D49F-B31E-4D9D-BD4A-EF8300A74E9E}" destId="{882C6BF2-9166-4E78-A452-AB737D12863C}" srcOrd="5" destOrd="0" presId="urn:microsoft.com/office/officeart/2005/8/layout/vList3"/>
    <dgm:cxn modelId="{D6CBF085-5625-411D-ACE5-CE9A51D3BEF8}" type="presParOf" srcId="{2D84D49F-B31E-4D9D-BD4A-EF8300A74E9E}" destId="{546C81D9-23CB-4910-863B-DC645FA8DA59}" srcOrd="6" destOrd="0" presId="urn:microsoft.com/office/officeart/2005/8/layout/vList3"/>
    <dgm:cxn modelId="{735BA25F-1FA2-49D8-93BA-FC3E8394720E}" type="presParOf" srcId="{546C81D9-23CB-4910-863B-DC645FA8DA59}" destId="{086AA2EB-FAD3-4F09-901A-39FAF6F5F35F}" srcOrd="0" destOrd="0" presId="urn:microsoft.com/office/officeart/2005/8/layout/vList3"/>
    <dgm:cxn modelId="{B47C1EF0-5CE0-44FB-8A55-C2BCC1BFF0D7}" type="presParOf" srcId="{546C81D9-23CB-4910-863B-DC645FA8DA59}" destId="{284DFFD5-D15D-44B5-8CE4-2A6B9F6A061E}" srcOrd="1" destOrd="0" presId="urn:microsoft.com/office/officeart/2005/8/layout/vList3"/>
    <dgm:cxn modelId="{9E7D9ADC-D74D-4830-9BAC-86242DC7A454}" type="presParOf" srcId="{2D84D49F-B31E-4D9D-BD4A-EF8300A74E9E}" destId="{52059ECE-3C2C-4BC7-9BDC-109676E98A34}" srcOrd="7" destOrd="0" presId="urn:microsoft.com/office/officeart/2005/8/layout/vList3"/>
    <dgm:cxn modelId="{2EF25715-A620-4853-BAD8-960A3E24813D}" type="presParOf" srcId="{2D84D49F-B31E-4D9D-BD4A-EF8300A74E9E}" destId="{4FDFA452-CA7F-4497-AC95-2F4956F603C1}" srcOrd="8" destOrd="0" presId="urn:microsoft.com/office/officeart/2005/8/layout/vList3"/>
    <dgm:cxn modelId="{CCFCA4A7-C828-44D7-963B-2972CA078869}" type="presParOf" srcId="{4FDFA452-CA7F-4497-AC95-2F4956F603C1}" destId="{FAB8399B-E3DC-4987-A864-7E0A26A639D3}" srcOrd="0" destOrd="0" presId="urn:microsoft.com/office/officeart/2005/8/layout/vList3"/>
    <dgm:cxn modelId="{A70B1F2F-4C1F-4468-B65A-CEFD87F0666C}" type="presParOf" srcId="{4FDFA452-CA7F-4497-AC95-2F4956F603C1}" destId="{2BDEA993-6FBB-437F-A2AE-CA32CA1D63A7}" srcOrd="1" destOrd="0" presId="urn:microsoft.com/office/officeart/2005/8/layout/vList3"/>
    <dgm:cxn modelId="{AE77C350-2D55-497F-B1CB-94F6869A3370}" type="presParOf" srcId="{2D84D49F-B31E-4D9D-BD4A-EF8300A74E9E}" destId="{29BCA9CC-16A7-42C9-82B4-74AE03E245E2}" srcOrd="9" destOrd="0" presId="urn:microsoft.com/office/officeart/2005/8/layout/vList3"/>
    <dgm:cxn modelId="{94EEC5D8-A976-43B1-B927-22EE4176E386}" type="presParOf" srcId="{2D84D49F-B31E-4D9D-BD4A-EF8300A74E9E}" destId="{84BE3797-C1FB-469F-AEA4-12EAACC2B5B8}" srcOrd="10" destOrd="0" presId="urn:microsoft.com/office/officeart/2005/8/layout/vList3"/>
    <dgm:cxn modelId="{5CA927F9-88D0-44AC-87CA-8CAC25232C82}" type="presParOf" srcId="{84BE3797-C1FB-469F-AEA4-12EAACC2B5B8}" destId="{D127A6AA-B789-4438-963D-A80D2648859A}" srcOrd="0" destOrd="0" presId="urn:microsoft.com/office/officeart/2005/8/layout/vList3"/>
    <dgm:cxn modelId="{84F7BC8C-2600-44FB-8C65-5DFF1A611192}" type="presParOf" srcId="{84BE3797-C1FB-469F-AEA4-12EAACC2B5B8}" destId="{BBB3A216-B280-448F-A017-E0A4224B58CE}" srcOrd="1" destOrd="0" presId="urn:microsoft.com/office/officeart/2005/8/layout/vList3"/>
    <dgm:cxn modelId="{0CBFDDE9-C734-4768-85D7-E100E3DCB426}" type="presParOf" srcId="{2D84D49F-B31E-4D9D-BD4A-EF8300A74E9E}" destId="{8A856804-CA17-42A4-8772-73A83C75E563}" srcOrd="11" destOrd="0" presId="urn:microsoft.com/office/officeart/2005/8/layout/vList3"/>
    <dgm:cxn modelId="{E4766C2F-9094-4C69-8F13-DB07C7A6C2D4}" type="presParOf" srcId="{2D84D49F-B31E-4D9D-BD4A-EF8300A74E9E}" destId="{138779AA-7152-4748-AF48-B994A0002002}" srcOrd="12" destOrd="0" presId="urn:microsoft.com/office/officeart/2005/8/layout/vList3"/>
    <dgm:cxn modelId="{F4070E5E-EA65-4706-8A76-7E5F621491C2}" type="presParOf" srcId="{138779AA-7152-4748-AF48-B994A0002002}" destId="{60D055CE-2AA8-4DC3-A604-0432E613B37E}" srcOrd="0" destOrd="0" presId="urn:microsoft.com/office/officeart/2005/8/layout/vList3"/>
    <dgm:cxn modelId="{9BF6C301-E7AA-4810-92E3-EB6E44575E2C}" type="presParOf" srcId="{138779AA-7152-4748-AF48-B994A0002002}" destId="{8D73AECB-DB02-4443-A39A-81194F20640E}" srcOrd="1" destOrd="0" presId="urn:microsoft.com/office/officeart/2005/8/layout/vList3"/>
    <dgm:cxn modelId="{613DE8E7-6335-49F1-8A42-879B660A6EC0}" type="presParOf" srcId="{2D84D49F-B31E-4D9D-BD4A-EF8300A74E9E}" destId="{F23B33CB-1F85-4A0F-BAA1-5722406BCB0B}" srcOrd="13" destOrd="0" presId="urn:microsoft.com/office/officeart/2005/8/layout/vList3"/>
    <dgm:cxn modelId="{92952862-D444-475A-AB82-B0C3F47F1959}" type="presParOf" srcId="{2D84D49F-B31E-4D9D-BD4A-EF8300A74E9E}" destId="{CA81A897-D28D-43EE-8246-873CAF787B7A}" srcOrd="14" destOrd="0" presId="urn:microsoft.com/office/officeart/2005/8/layout/vList3"/>
    <dgm:cxn modelId="{D49AD603-B12B-4AFB-8104-CD52B220803A}" type="presParOf" srcId="{CA81A897-D28D-43EE-8246-873CAF787B7A}" destId="{0737E069-676D-41A1-A647-6C69EE90EBD4}" srcOrd="0" destOrd="0" presId="urn:microsoft.com/office/officeart/2005/8/layout/vList3"/>
    <dgm:cxn modelId="{0CA77893-0194-486D-8C02-31AEB281F82B}" type="presParOf" srcId="{CA81A897-D28D-43EE-8246-873CAF787B7A}" destId="{9A8066B9-4C44-47D2-ADDB-3418BFC8D1B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29504-747E-9F46-BB2E-2668130C0E23}">
      <dsp:nvSpPr>
        <dsp:cNvPr id="0" name=""/>
        <dsp:cNvSpPr/>
      </dsp:nvSpPr>
      <dsp:spPr>
        <a:xfrm>
          <a:off x="0" y="0"/>
          <a:ext cx="10515600" cy="13127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Y" sz="3300" kern="1200"/>
            <a:t>HELIOS COST Action CA22119 – Haemoglobinopathies in European Liaison of Medicine and Science</a:t>
          </a:r>
        </a:p>
      </dsp:txBody>
      <dsp:txXfrm>
        <a:off x="64083" y="64083"/>
        <a:ext cx="10387434" cy="11845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F264A-CFDB-47D2-A70D-F4DB2148E123}">
      <dsp:nvSpPr>
        <dsp:cNvPr id="0" name=""/>
        <dsp:cNvSpPr/>
      </dsp:nvSpPr>
      <dsp:spPr>
        <a:xfrm rot="10800000">
          <a:off x="1271427" y="2362"/>
          <a:ext cx="4680918" cy="369597"/>
        </a:xfrm>
        <a:prstGeom prst="homePlat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982" tIns="38100" rIns="71120" bIns="38100" numCol="1" spcCol="1270" anchor="ctr" anchorCtr="0">
          <a:noAutofit/>
        </a:bodyPr>
        <a:lstStyle/>
        <a:p>
          <a:pPr marL="0" lvl="0" indent="0" algn="ctr" defTabSz="444500">
            <a:lnSpc>
              <a:spcPct val="90000"/>
            </a:lnSpc>
            <a:spcBef>
              <a:spcPct val="0"/>
            </a:spcBef>
            <a:spcAft>
              <a:spcPct val="35000"/>
            </a:spcAft>
            <a:buNone/>
          </a:pPr>
          <a:r>
            <a:rPr lang="en-GB" sz="1000" b="0" i="0" kern="1200"/>
            <a:t>Identify tools and resources for assessing the </a:t>
          </a:r>
          <a:r>
            <a:rPr lang="en-GB" sz="1000" b="0" i="0" kern="1200" err="1"/>
            <a:t>FAIRness</a:t>
          </a:r>
          <a:r>
            <a:rPr lang="en-GB" sz="1000" b="0" i="0" kern="1200"/>
            <a:t> of datasets </a:t>
          </a:r>
          <a:endParaRPr lang="en-GB" sz="1000" kern="1200"/>
        </a:p>
      </dsp:txBody>
      <dsp:txXfrm rot="10800000">
        <a:off x="1363826" y="2362"/>
        <a:ext cx="4588519" cy="369597"/>
      </dsp:txXfrm>
    </dsp:sp>
    <dsp:sp modelId="{FA831DC3-A97B-468B-8318-731B0297CFA2}">
      <dsp:nvSpPr>
        <dsp:cNvPr id="0" name=""/>
        <dsp:cNvSpPr/>
      </dsp:nvSpPr>
      <dsp:spPr>
        <a:xfrm>
          <a:off x="1086628" y="2362"/>
          <a:ext cx="369597" cy="369597"/>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5343C1-93DA-4A5F-9949-A131F7DE0AF0}">
      <dsp:nvSpPr>
        <dsp:cNvPr id="0" name=""/>
        <dsp:cNvSpPr/>
      </dsp:nvSpPr>
      <dsp:spPr>
        <a:xfrm rot="10800000">
          <a:off x="1271427" y="482287"/>
          <a:ext cx="4680918" cy="369597"/>
        </a:xfrm>
        <a:prstGeom prst="homePlate">
          <a:avLst/>
        </a:prstGeom>
        <a:solidFill>
          <a:schemeClr val="accent1">
            <a:shade val="80000"/>
            <a:hueOff val="77943"/>
            <a:satOff val="-8127"/>
            <a:lumOff val="54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982" tIns="38100" rIns="71120" bIns="38100" numCol="1" spcCol="1270" anchor="ctr" anchorCtr="0">
          <a:noAutofit/>
        </a:bodyPr>
        <a:lstStyle/>
        <a:p>
          <a:pPr marL="0" lvl="0" indent="0" algn="ctr" defTabSz="444500">
            <a:lnSpc>
              <a:spcPct val="90000"/>
            </a:lnSpc>
            <a:spcBef>
              <a:spcPct val="0"/>
            </a:spcBef>
            <a:spcAft>
              <a:spcPct val="35000"/>
            </a:spcAft>
            <a:buNone/>
          </a:pPr>
          <a:r>
            <a:rPr lang="en-GB" sz="1000" b="0" i="0" kern="1200"/>
            <a:t>Understand what machine-actionability and its importance in FAIR data practices entails </a:t>
          </a:r>
          <a:endParaRPr lang="en-GB" sz="1000" kern="1200"/>
        </a:p>
      </dsp:txBody>
      <dsp:txXfrm rot="10800000">
        <a:off x="1363826" y="482287"/>
        <a:ext cx="4588519" cy="369597"/>
      </dsp:txXfrm>
    </dsp:sp>
    <dsp:sp modelId="{416E6BD4-336F-4244-B071-697CEEB6828C}">
      <dsp:nvSpPr>
        <dsp:cNvPr id="0" name=""/>
        <dsp:cNvSpPr/>
      </dsp:nvSpPr>
      <dsp:spPr>
        <a:xfrm>
          <a:off x="1086628" y="482287"/>
          <a:ext cx="369597" cy="369597"/>
        </a:xfrm>
        <a:prstGeom prst="ellipse">
          <a:avLst/>
        </a:prstGeom>
        <a:solidFill>
          <a:schemeClr val="accent1">
            <a:tint val="50000"/>
            <a:hueOff val="5378"/>
            <a:satOff val="-240"/>
            <a:lumOff val="209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40129D-967E-4F36-B204-70EF2D030872}">
      <dsp:nvSpPr>
        <dsp:cNvPr id="0" name=""/>
        <dsp:cNvSpPr/>
      </dsp:nvSpPr>
      <dsp:spPr>
        <a:xfrm rot="10800000">
          <a:off x="1271427" y="962212"/>
          <a:ext cx="4680918" cy="369597"/>
        </a:xfrm>
        <a:prstGeom prst="homePlate">
          <a:avLst/>
        </a:prstGeom>
        <a:solidFill>
          <a:schemeClr val="accent1">
            <a:shade val="80000"/>
            <a:hueOff val="155885"/>
            <a:satOff val="-16255"/>
            <a:lumOff val="1092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982" tIns="38100" rIns="71120" bIns="38100" numCol="1" spcCol="1270" anchor="ctr" anchorCtr="0">
          <a:noAutofit/>
        </a:bodyPr>
        <a:lstStyle/>
        <a:p>
          <a:pPr marL="0" lvl="0" indent="0" algn="ctr" defTabSz="444500">
            <a:lnSpc>
              <a:spcPct val="90000"/>
            </a:lnSpc>
            <a:spcBef>
              <a:spcPct val="0"/>
            </a:spcBef>
            <a:spcAft>
              <a:spcPct val="35000"/>
            </a:spcAft>
            <a:buNone/>
          </a:pPr>
          <a:r>
            <a:rPr lang="en-GB" sz="1000" b="0" i="0" kern="1200"/>
            <a:t>Explain ethical considerations and responsible data sharing in the context of FAIR </a:t>
          </a:r>
          <a:endParaRPr lang="en-GB" sz="1000" kern="1200"/>
        </a:p>
      </dsp:txBody>
      <dsp:txXfrm rot="10800000">
        <a:off x="1363826" y="962212"/>
        <a:ext cx="4588519" cy="369597"/>
      </dsp:txXfrm>
    </dsp:sp>
    <dsp:sp modelId="{D2FA8D9F-FDE9-4055-A090-BDCB6711B7C5}">
      <dsp:nvSpPr>
        <dsp:cNvPr id="0" name=""/>
        <dsp:cNvSpPr/>
      </dsp:nvSpPr>
      <dsp:spPr>
        <a:xfrm>
          <a:off x="1086628" y="962212"/>
          <a:ext cx="369597" cy="369597"/>
        </a:xfrm>
        <a:prstGeom prst="ellipse">
          <a:avLst/>
        </a:prstGeom>
        <a:solidFill>
          <a:schemeClr val="accent1">
            <a:tint val="50000"/>
            <a:hueOff val="10755"/>
            <a:satOff val="-479"/>
            <a:lumOff val="418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4DFFD5-D15D-44B5-8CE4-2A6B9F6A061E}">
      <dsp:nvSpPr>
        <dsp:cNvPr id="0" name=""/>
        <dsp:cNvSpPr/>
      </dsp:nvSpPr>
      <dsp:spPr>
        <a:xfrm rot="10800000">
          <a:off x="1271427" y="1442138"/>
          <a:ext cx="4680918" cy="369597"/>
        </a:xfrm>
        <a:prstGeom prst="homePlate">
          <a:avLst/>
        </a:prstGeom>
        <a:solidFill>
          <a:schemeClr val="accent1">
            <a:shade val="80000"/>
            <a:hueOff val="233828"/>
            <a:satOff val="-24382"/>
            <a:lumOff val="1638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982" tIns="38100" rIns="71120" bIns="38100" numCol="1" spcCol="1270" anchor="ctr" anchorCtr="0">
          <a:noAutofit/>
        </a:bodyPr>
        <a:lstStyle/>
        <a:p>
          <a:pPr marL="0" lvl="0" indent="0" algn="ctr" defTabSz="444500">
            <a:lnSpc>
              <a:spcPct val="90000"/>
            </a:lnSpc>
            <a:spcBef>
              <a:spcPct val="0"/>
            </a:spcBef>
            <a:spcAft>
              <a:spcPct val="35000"/>
            </a:spcAft>
            <a:buNone/>
          </a:pPr>
          <a:r>
            <a:rPr lang="en-GB" sz="1000" b="0" i="0" kern="1200"/>
            <a:t>Understand best practices for making data Accessible, including data licensing and access protocols </a:t>
          </a:r>
          <a:endParaRPr lang="en-GB" sz="1000" kern="1200"/>
        </a:p>
      </dsp:txBody>
      <dsp:txXfrm rot="10800000">
        <a:off x="1363826" y="1442138"/>
        <a:ext cx="4588519" cy="369597"/>
      </dsp:txXfrm>
    </dsp:sp>
    <dsp:sp modelId="{086AA2EB-FAD3-4F09-901A-39FAF6F5F35F}">
      <dsp:nvSpPr>
        <dsp:cNvPr id="0" name=""/>
        <dsp:cNvSpPr/>
      </dsp:nvSpPr>
      <dsp:spPr>
        <a:xfrm>
          <a:off x="1086628" y="1442138"/>
          <a:ext cx="369597" cy="369597"/>
        </a:xfrm>
        <a:prstGeom prst="ellipse">
          <a:avLst/>
        </a:prstGeom>
        <a:solidFill>
          <a:schemeClr val="accent1">
            <a:tint val="50000"/>
            <a:hueOff val="16133"/>
            <a:satOff val="-719"/>
            <a:lumOff val="627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DEA993-6FBB-437F-A2AE-CA32CA1D63A7}">
      <dsp:nvSpPr>
        <dsp:cNvPr id="0" name=""/>
        <dsp:cNvSpPr/>
      </dsp:nvSpPr>
      <dsp:spPr>
        <a:xfrm rot="10800000">
          <a:off x="1271427" y="1922063"/>
          <a:ext cx="4680918" cy="369597"/>
        </a:xfrm>
        <a:prstGeom prst="homePlate">
          <a:avLst/>
        </a:prstGeom>
        <a:solidFill>
          <a:schemeClr val="accent1">
            <a:shade val="80000"/>
            <a:hueOff val="311771"/>
            <a:satOff val="-32510"/>
            <a:lumOff val="218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982" tIns="38100" rIns="71120" bIns="38100" numCol="1" spcCol="1270" anchor="ctr" anchorCtr="0">
          <a:noAutofit/>
        </a:bodyPr>
        <a:lstStyle/>
        <a:p>
          <a:pPr marL="0" lvl="0" indent="0" algn="ctr" defTabSz="444500">
            <a:lnSpc>
              <a:spcPct val="90000"/>
            </a:lnSpc>
            <a:spcBef>
              <a:spcPct val="0"/>
            </a:spcBef>
            <a:spcAft>
              <a:spcPct val="35000"/>
            </a:spcAft>
            <a:buNone/>
          </a:pPr>
          <a:r>
            <a:rPr lang="en-GB" sz="1000" b="0" i="0" kern="1200"/>
            <a:t>Understand what metadata standards and ontologies are and how they make (meta)data more Interoperable.  </a:t>
          </a:r>
          <a:endParaRPr lang="en-GB" sz="1000" kern="1200"/>
        </a:p>
      </dsp:txBody>
      <dsp:txXfrm rot="10800000">
        <a:off x="1363826" y="1922063"/>
        <a:ext cx="4588519" cy="369597"/>
      </dsp:txXfrm>
    </dsp:sp>
    <dsp:sp modelId="{FAB8399B-E3DC-4987-A864-7E0A26A639D3}">
      <dsp:nvSpPr>
        <dsp:cNvPr id="0" name=""/>
        <dsp:cNvSpPr/>
      </dsp:nvSpPr>
      <dsp:spPr>
        <a:xfrm>
          <a:off x="1086628" y="1922063"/>
          <a:ext cx="369597" cy="369597"/>
        </a:xfrm>
        <a:prstGeom prst="ellipse">
          <a:avLst/>
        </a:prstGeom>
        <a:solidFill>
          <a:schemeClr val="accent1">
            <a:tint val="50000"/>
            <a:hueOff val="21511"/>
            <a:satOff val="-958"/>
            <a:lumOff val="837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B3A216-B280-448F-A017-E0A4224B58CE}">
      <dsp:nvSpPr>
        <dsp:cNvPr id="0" name=""/>
        <dsp:cNvSpPr/>
      </dsp:nvSpPr>
      <dsp:spPr>
        <a:xfrm rot="10800000">
          <a:off x="1271427" y="2401989"/>
          <a:ext cx="4680918" cy="369597"/>
        </a:xfrm>
        <a:prstGeom prst="homePlate">
          <a:avLst/>
        </a:prstGeom>
        <a:solidFill>
          <a:schemeClr val="accent1">
            <a:shade val="80000"/>
            <a:hueOff val="389713"/>
            <a:satOff val="-40637"/>
            <a:lumOff val="2730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982" tIns="38100" rIns="71120" bIns="38100" numCol="1" spcCol="1270" anchor="ctr" anchorCtr="0">
          <a:noAutofit/>
        </a:bodyPr>
        <a:lstStyle/>
        <a:p>
          <a:pPr marL="0" lvl="0" indent="0" algn="ctr" defTabSz="444500">
            <a:lnSpc>
              <a:spcPct val="90000"/>
            </a:lnSpc>
            <a:spcBef>
              <a:spcPct val="0"/>
            </a:spcBef>
            <a:spcAft>
              <a:spcPct val="35000"/>
            </a:spcAft>
            <a:buNone/>
          </a:pPr>
          <a:r>
            <a:rPr lang="en-GB" sz="1000" b="0" i="0" kern="1200"/>
            <a:t>Integrate FAIR data practices into the full research data lifecycle </a:t>
          </a:r>
          <a:endParaRPr lang="en-GB" sz="1000" kern="1200"/>
        </a:p>
      </dsp:txBody>
      <dsp:txXfrm rot="10800000">
        <a:off x="1363826" y="2401989"/>
        <a:ext cx="4588519" cy="369597"/>
      </dsp:txXfrm>
    </dsp:sp>
    <dsp:sp modelId="{D127A6AA-B789-4438-963D-A80D2648859A}">
      <dsp:nvSpPr>
        <dsp:cNvPr id="0" name=""/>
        <dsp:cNvSpPr/>
      </dsp:nvSpPr>
      <dsp:spPr>
        <a:xfrm>
          <a:off x="1086628" y="2401989"/>
          <a:ext cx="369597" cy="369597"/>
        </a:xfrm>
        <a:prstGeom prst="ellipse">
          <a:avLst/>
        </a:prstGeom>
        <a:solidFill>
          <a:schemeClr val="accent1">
            <a:tint val="50000"/>
            <a:hueOff val="26888"/>
            <a:satOff val="-1198"/>
            <a:lumOff val="104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73AECB-DB02-4443-A39A-81194F20640E}">
      <dsp:nvSpPr>
        <dsp:cNvPr id="0" name=""/>
        <dsp:cNvSpPr/>
      </dsp:nvSpPr>
      <dsp:spPr>
        <a:xfrm rot="10800000">
          <a:off x="1271427" y="2881914"/>
          <a:ext cx="4680918" cy="369597"/>
        </a:xfrm>
        <a:prstGeom prst="homePlate">
          <a:avLst/>
        </a:prstGeom>
        <a:solidFill>
          <a:schemeClr val="accent1">
            <a:shade val="80000"/>
            <a:hueOff val="467656"/>
            <a:satOff val="-48765"/>
            <a:lumOff val="327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982" tIns="38100" rIns="71120" bIns="38100" numCol="1" spcCol="1270" anchor="ctr" anchorCtr="0">
          <a:noAutofit/>
        </a:bodyPr>
        <a:lstStyle/>
        <a:p>
          <a:pPr marL="0" lvl="0" indent="0" algn="ctr" defTabSz="444500">
            <a:lnSpc>
              <a:spcPct val="90000"/>
            </a:lnSpc>
            <a:spcBef>
              <a:spcPct val="0"/>
            </a:spcBef>
            <a:spcAft>
              <a:spcPct val="35000"/>
            </a:spcAft>
            <a:buNone/>
          </a:pPr>
          <a:r>
            <a:rPr lang="en-GB" sz="1000" b="0" i="0" kern="1200"/>
            <a:t>Understand the role of FAIR data in enhancing the reproducibility of research projects and re-use of data </a:t>
          </a:r>
          <a:endParaRPr lang="en-GB" sz="1000" kern="1200"/>
        </a:p>
      </dsp:txBody>
      <dsp:txXfrm rot="10800000">
        <a:off x="1363826" y="2881914"/>
        <a:ext cx="4588519" cy="369597"/>
      </dsp:txXfrm>
    </dsp:sp>
    <dsp:sp modelId="{60D055CE-2AA8-4DC3-A604-0432E613B37E}">
      <dsp:nvSpPr>
        <dsp:cNvPr id="0" name=""/>
        <dsp:cNvSpPr/>
      </dsp:nvSpPr>
      <dsp:spPr>
        <a:xfrm>
          <a:off x="1086628" y="2881914"/>
          <a:ext cx="369597" cy="369597"/>
        </a:xfrm>
        <a:prstGeom prst="ellipse">
          <a:avLst/>
        </a:prstGeom>
        <a:solidFill>
          <a:schemeClr val="accent1">
            <a:tint val="50000"/>
            <a:hueOff val="32266"/>
            <a:satOff val="-1437"/>
            <a:lumOff val="1255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8066B9-4C44-47D2-ADDB-3418BFC8D1BE}">
      <dsp:nvSpPr>
        <dsp:cNvPr id="0" name=""/>
        <dsp:cNvSpPr/>
      </dsp:nvSpPr>
      <dsp:spPr>
        <a:xfrm rot="10800000">
          <a:off x="1271427" y="3361840"/>
          <a:ext cx="4680918" cy="369597"/>
        </a:xfrm>
        <a:prstGeom prst="homePlate">
          <a:avLst/>
        </a:prstGeom>
        <a:solidFill>
          <a:schemeClr val="accent1">
            <a:shade val="80000"/>
            <a:hueOff val="545598"/>
            <a:satOff val="-56892"/>
            <a:lumOff val="382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982" tIns="38100" rIns="71120" bIns="38100" numCol="1" spcCol="1270" anchor="ctr" anchorCtr="0">
          <a:noAutofit/>
        </a:bodyPr>
        <a:lstStyle/>
        <a:p>
          <a:pPr marL="0" lvl="0" indent="0" algn="ctr" defTabSz="444500">
            <a:lnSpc>
              <a:spcPct val="90000"/>
            </a:lnSpc>
            <a:spcBef>
              <a:spcPct val="0"/>
            </a:spcBef>
            <a:spcAft>
              <a:spcPct val="35000"/>
            </a:spcAft>
            <a:buNone/>
          </a:pPr>
          <a:r>
            <a:rPr lang="en-GB" sz="1000" b="0" i="0" kern="1200"/>
            <a:t>Explain methods for the analysis of </a:t>
          </a:r>
          <a:r>
            <a:rPr lang="en-GB" sz="1000" b="0" i="0" kern="1200" err="1"/>
            <a:t>FAIRified</a:t>
          </a:r>
          <a:r>
            <a:rPr lang="en-GB" sz="1000" b="0" i="0" kern="1200"/>
            <a:t> datasets </a:t>
          </a:r>
          <a:endParaRPr lang="en-GB" sz="1000" kern="1200"/>
        </a:p>
      </dsp:txBody>
      <dsp:txXfrm rot="10800000">
        <a:off x="1363826" y="3361840"/>
        <a:ext cx="4588519" cy="369597"/>
      </dsp:txXfrm>
    </dsp:sp>
    <dsp:sp modelId="{0737E069-676D-41A1-A647-6C69EE90EBD4}">
      <dsp:nvSpPr>
        <dsp:cNvPr id="0" name=""/>
        <dsp:cNvSpPr/>
      </dsp:nvSpPr>
      <dsp:spPr>
        <a:xfrm>
          <a:off x="1086628" y="3361840"/>
          <a:ext cx="369597" cy="369597"/>
        </a:xfrm>
        <a:prstGeom prst="ellipse">
          <a:avLst/>
        </a:prstGeom>
        <a:solidFill>
          <a:schemeClr val="accent1">
            <a:tint val="50000"/>
            <a:hueOff val="37644"/>
            <a:satOff val="-1677"/>
            <a:lumOff val="1465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7696D-B79B-BD45-883B-2C19C17AF9D3}">
      <dsp:nvSpPr>
        <dsp:cNvPr id="0" name=""/>
        <dsp:cNvSpPr/>
      </dsp:nvSpPr>
      <dsp:spPr>
        <a:xfrm>
          <a:off x="0" y="163268"/>
          <a:ext cx="10515600" cy="12168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Existing healthcare policies in each country (e.g. prevention </a:t>
          </a:r>
          <a:r>
            <a:rPr lang="en-US" sz="2800" kern="1200" err="1"/>
            <a:t>programme</a:t>
          </a:r>
          <a:r>
            <a:rPr lang="en-US" sz="2800" kern="1200"/>
            <a:t>, national registry, dedicated treatment </a:t>
          </a:r>
          <a:r>
            <a:rPr lang="en-US" sz="2800" kern="1200" err="1"/>
            <a:t>centres</a:t>
          </a:r>
          <a:r>
            <a:rPr lang="en-US" sz="2800" kern="1200"/>
            <a:t>)</a:t>
          </a:r>
        </a:p>
      </dsp:txBody>
      <dsp:txXfrm>
        <a:off x="59399" y="222667"/>
        <a:ext cx="10396802" cy="1098002"/>
      </dsp:txXfrm>
    </dsp:sp>
    <dsp:sp modelId="{06FF58A6-C004-314D-BC13-86D54B0A93CD}">
      <dsp:nvSpPr>
        <dsp:cNvPr id="0" name=""/>
        <dsp:cNvSpPr/>
      </dsp:nvSpPr>
      <dsp:spPr>
        <a:xfrm>
          <a:off x="0" y="1567269"/>
          <a:ext cx="10515600" cy="12168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Status and burden of major haemoglobinopathies in each country (e.g. prevalence and incidence)</a:t>
          </a:r>
        </a:p>
      </dsp:txBody>
      <dsp:txXfrm>
        <a:off x="59399" y="1626668"/>
        <a:ext cx="10396802" cy="1098002"/>
      </dsp:txXfrm>
    </dsp:sp>
    <dsp:sp modelId="{A0DC7C10-BF26-D54C-A566-AF5DAA93C7E4}">
      <dsp:nvSpPr>
        <dsp:cNvPr id="0" name=""/>
        <dsp:cNvSpPr/>
      </dsp:nvSpPr>
      <dsp:spPr>
        <a:xfrm>
          <a:off x="0" y="2971269"/>
          <a:ext cx="10515600" cy="12168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Region-specific variant frequencies (rather than only country-wide)</a:t>
          </a:r>
        </a:p>
      </dsp:txBody>
      <dsp:txXfrm>
        <a:off x="59399" y="3030668"/>
        <a:ext cx="10396802"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0FE0C-8C0E-8942-81FE-B4064EA84E26}">
      <dsp:nvSpPr>
        <dsp:cNvPr id="0" name=""/>
        <dsp:cNvSpPr/>
      </dsp:nvSpPr>
      <dsp:spPr>
        <a:xfrm>
          <a:off x="0" y="11950"/>
          <a:ext cx="10515600" cy="6926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Duration: 4 years (20 September 2023 – 19 September 2027)</a:t>
          </a:r>
          <a:endParaRPr lang="en-CY" sz="2400" kern="1200"/>
        </a:p>
      </dsp:txBody>
      <dsp:txXfrm>
        <a:off x="33812" y="45762"/>
        <a:ext cx="10447976" cy="625016"/>
      </dsp:txXfrm>
    </dsp:sp>
    <dsp:sp modelId="{D43DB90C-0CD0-4948-B28E-C1F4758AC419}">
      <dsp:nvSpPr>
        <dsp:cNvPr id="0" name=""/>
        <dsp:cNvSpPr/>
      </dsp:nvSpPr>
      <dsp:spPr>
        <a:xfrm>
          <a:off x="0" y="811150"/>
          <a:ext cx="10515600" cy="6926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Funded by: COST Association</a:t>
          </a:r>
        </a:p>
      </dsp:txBody>
      <dsp:txXfrm>
        <a:off x="33812" y="844962"/>
        <a:ext cx="10447976" cy="625016"/>
      </dsp:txXfrm>
    </dsp:sp>
    <dsp:sp modelId="{1C091919-5996-9A4D-B3E6-C22A10BE6A87}">
      <dsp:nvSpPr>
        <dsp:cNvPr id="0" name=""/>
        <dsp:cNvSpPr/>
      </dsp:nvSpPr>
      <dsp:spPr>
        <a:xfrm>
          <a:off x="0" y="1610350"/>
          <a:ext cx="10515600" cy="6926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Geographical coverage: worldwide</a:t>
          </a:r>
          <a:endParaRPr lang="en-CY" sz="2400" kern="1200"/>
        </a:p>
      </dsp:txBody>
      <dsp:txXfrm>
        <a:off x="33812" y="1644162"/>
        <a:ext cx="10447976" cy="625016"/>
      </dsp:txXfrm>
    </dsp:sp>
    <dsp:sp modelId="{9B6C4717-E495-4D4D-B496-D1F6B8042F73}">
      <dsp:nvSpPr>
        <dsp:cNvPr id="0" name=""/>
        <dsp:cNvSpPr/>
      </dsp:nvSpPr>
      <dsp:spPr>
        <a:xfrm>
          <a:off x="0" y="2302990"/>
          <a:ext cx="10515600" cy="1014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GB" sz="2000" kern="1200"/>
            <a:t>COST member countries</a:t>
          </a:r>
          <a:endParaRPr lang="en-CY" sz="2000" kern="1200"/>
        </a:p>
        <a:p>
          <a:pPr marL="228600" lvl="1" indent="-228600" algn="l" defTabSz="889000">
            <a:lnSpc>
              <a:spcPct val="90000"/>
            </a:lnSpc>
            <a:spcBef>
              <a:spcPct val="0"/>
            </a:spcBef>
            <a:spcAft>
              <a:spcPct val="20000"/>
            </a:spcAft>
            <a:buChar char="•"/>
          </a:pPr>
          <a:r>
            <a:rPr lang="en-GB" sz="2000" kern="1200"/>
            <a:t>Near Neighbour Countries (NNCs)</a:t>
          </a:r>
          <a:endParaRPr lang="en-CY" sz="2000" kern="1200"/>
        </a:p>
        <a:p>
          <a:pPr marL="228600" lvl="1" indent="-228600" algn="l" defTabSz="889000">
            <a:lnSpc>
              <a:spcPct val="90000"/>
            </a:lnSpc>
            <a:spcBef>
              <a:spcPct val="0"/>
            </a:spcBef>
            <a:spcAft>
              <a:spcPct val="20000"/>
            </a:spcAft>
            <a:buChar char="•"/>
          </a:pPr>
          <a:r>
            <a:rPr lang="en-GB" sz="2000" kern="1200"/>
            <a:t>International Partners Countries (IPCs)</a:t>
          </a:r>
          <a:endParaRPr lang="en-CY" sz="2000" kern="1200"/>
        </a:p>
      </dsp:txBody>
      <dsp:txXfrm>
        <a:off x="0" y="2302990"/>
        <a:ext cx="10515600" cy="1014817"/>
      </dsp:txXfrm>
    </dsp:sp>
    <dsp:sp modelId="{5AC2E4A5-C3A4-5E40-9360-4D6BEF2E368B}">
      <dsp:nvSpPr>
        <dsp:cNvPr id="0" name=""/>
        <dsp:cNvSpPr/>
      </dsp:nvSpPr>
      <dsp:spPr>
        <a:xfrm>
          <a:off x="0" y="3317807"/>
          <a:ext cx="10515600" cy="6926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Funding: Networking and training activities</a:t>
          </a:r>
          <a:endParaRPr lang="en-CY" sz="2400" kern="1200"/>
        </a:p>
      </dsp:txBody>
      <dsp:txXfrm>
        <a:off x="33812" y="3351619"/>
        <a:ext cx="10447976" cy="625016"/>
      </dsp:txXfrm>
    </dsp:sp>
    <dsp:sp modelId="{B8210115-4AA8-C048-8EAE-09ED99A539C8}">
      <dsp:nvSpPr>
        <dsp:cNvPr id="0" name=""/>
        <dsp:cNvSpPr/>
      </dsp:nvSpPr>
      <dsp:spPr>
        <a:xfrm>
          <a:off x="0" y="4010447"/>
          <a:ext cx="10515600" cy="957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GB" sz="2000" kern="1200"/>
            <a:t>Meetings, workshops, training schools, short term scientific missions, publications, dissemination activities, etc.</a:t>
          </a:r>
          <a:endParaRPr lang="en-CY" sz="2000" kern="1200"/>
        </a:p>
        <a:p>
          <a:pPr marL="228600" lvl="1" indent="-228600" algn="l" defTabSz="889000">
            <a:lnSpc>
              <a:spcPct val="90000"/>
            </a:lnSpc>
            <a:spcBef>
              <a:spcPct val="0"/>
            </a:spcBef>
            <a:spcAft>
              <a:spcPct val="20000"/>
            </a:spcAft>
            <a:buChar char="•"/>
          </a:pPr>
          <a:r>
            <a:rPr lang="en-GB" sz="2000" kern="1200"/>
            <a:t>Eligibility for funding depends on the country status</a:t>
          </a:r>
          <a:endParaRPr lang="en-CY" sz="2000" kern="1200"/>
        </a:p>
      </dsp:txBody>
      <dsp:txXfrm>
        <a:off x="0" y="4010447"/>
        <a:ext cx="10515600" cy="957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D8BB2-0764-E144-803F-A89598FD9CFB}">
      <dsp:nvSpPr>
        <dsp:cNvPr id="0" name=""/>
        <dsp:cNvSpPr/>
      </dsp:nvSpPr>
      <dsp:spPr>
        <a:xfrm>
          <a:off x="0" y="214321"/>
          <a:ext cx="10515600" cy="51597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Research Coordination objectives	</a:t>
          </a:r>
          <a:endParaRPr lang="en-US" sz="2100" kern="1200"/>
        </a:p>
      </dsp:txBody>
      <dsp:txXfrm>
        <a:off x="25188" y="239509"/>
        <a:ext cx="10465224" cy="465594"/>
      </dsp:txXfrm>
    </dsp:sp>
    <dsp:sp modelId="{5DF53FC0-8E25-BB47-A637-CEAE433E0BF0}">
      <dsp:nvSpPr>
        <dsp:cNvPr id="0" name=""/>
        <dsp:cNvSpPr/>
      </dsp:nvSpPr>
      <dsp:spPr>
        <a:xfrm>
          <a:off x="0" y="730291"/>
          <a:ext cx="10515600" cy="156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GB" sz="1600" kern="1200"/>
            <a:t>To identify needs and harmonise procedures and protocols related to different aspects of haemoglobinopathies in Europe and beyond.</a:t>
          </a:r>
          <a:r>
            <a:rPr lang="en-CY" sz="1600" kern="1200"/>
            <a:t> </a:t>
          </a:r>
          <a:endParaRPr lang="en-US" sz="1600" kern="1200"/>
        </a:p>
        <a:p>
          <a:pPr marL="171450" lvl="1" indent="-171450" algn="l" defTabSz="711200">
            <a:lnSpc>
              <a:spcPct val="90000"/>
            </a:lnSpc>
            <a:spcBef>
              <a:spcPct val="0"/>
            </a:spcBef>
            <a:spcAft>
              <a:spcPct val="20000"/>
            </a:spcAft>
            <a:buChar char="•"/>
          </a:pPr>
          <a:r>
            <a:rPr lang="en-GB" sz="1600" kern="1200"/>
            <a:t>To promote multi-centre, data-driven research in haemoglobinopathies.</a:t>
          </a:r>
          <a:r>
            <a:rPr lang="en-CY" sz="1600" kern="1200"/>
            <a:t> </a:t>
          </a:r>
          <a:endParaRPr lang="en-US" sz="1600" kern="1200"/>
        </a:p>
        <a:p>
          <a:pPr marL="171450" lvl="1" indent="-171450" algn="l" defTabSz="711200">
            <a:lnSpc>
              <a:spcPct val="90000"/>
            </a:lnSpc>
            <a:spcBef>
              <a:spcPct val="0"/>
            </a:spcBef>
            <a:spcAft>
              <a:spcPct val="20000"/>
            </a:spcAft>
            <a:buChar char="•"/>
          </a:pPr>
          <a:r>
            <a:rPr lang="en-GB" sz="1600" kern="1200"/>
            <a:t>To monitor the current implementation and review the potential use of new and emerging therapies and treatments.</a:t>
          </a:r>
          <a:r>
            <a:rPr lang="en-CY" sz="1600" kern="1200"/>
            <a:t> </a:t>
          </a:r>
          <a:endParaRPr lang="en-US" sz="1600" kern="1200"/>
        </a:p>
        <a:p>
          <a:pPr marL="171450" lvl="1" indent="-171450" algn="l" defTabSz="711200">
            <a:lnSpc>
              <a:spcPct val="90000"/>
            </a:lnSpc>
            <a:spcBef>
              <a:spcPct val="0"/>
            </a:spcBef>
            <a:spcAft>
              <a:spcPct val="20000"/>
            </a:spcAft>
            <a:buChar char="•"/>
          </a:pPr>
          <a:r>
            <a:rPr lang="en-GB" sz="1600" kern="1200"/>
            <a:t>To disseminate knowledge to the scientific community, patient advocacy groups, policy makers, and the public.</a:t>
          </a:r>
          <a:r>
            <a:rPr lang="en-CY" sz="1600" kern="1200"/>
            <a:t> </a:t>
          </a:r>
          <a:endParaRPr lang="en-US" sz="1600" kern="1200"/>
        </a:p>
      </dsp:txBody>
      <dsp:txXfrm>
        <a:off x="0" y="730291"/>
        <a:ext cx="10515600" cy="1564920"/>
      </dsp:txXfrm>
    </dsp:sp>
    <dsp:sp modelId="{A2FC45E2-EDA8-A046-8AB8-2919EEDF82E2}">
      <dsp:nvSpPr>
        <dsp:cNvPr id="0" name=""/>
        <dsp:cNvSpPr/>
      </dsp:nvSpPr>
      <dsp:spPr>
        <a:xfrm>
          <a:off x="0" y="2295211"/>
          <a:ext cx="10515600" cy="51597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CY" sz="2100" kern="1200"/>
            <a:t>Capacity Building objectives</a:t>
          </a:r>
          <a:endParaRPr lang="en-US" sz="2100" kern="1200"/>
        </a:p>
      </dsp:txBody>
      <dsp:txXfrm>
        <a:off x="25188" y="2320399"/>
        <a:ext cx="10465224" cy="465594"/>
      </dsp:txXfrm>
    </dsp:sp>
    <dsp:sp modelId="{AC5BB6C8-3E70-0640-A45D-2216FC4269BD}">
      <dsp:nvSpPr>
        <dsp:cNvPr id="0" name=""/>
        <dsp:cNvSpPr/>
      </dsp:nvSpPr>
      <dsp:spPr>
        <a:xfrm>
          <a:off x="0" y="2811181"/>
          <a:ext cx="10515600" cy="13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GB" sz="1600" kern="1200"/>
            <a:t>To promote participation of young researchers/innovators, women and researchers from inclusiveness target countries in the network and in leadership roles of the Action.</a:t>
          </a:r>
          <a:r>
            <a:rPr lang="en-CY" sz="1600" kern="1200"/>
            <a:t> </a:t>
          </a:r>
          <a:endParaRPr lang="en-US" sz="1600" kern="1200"/>
        </a:p>
        <a:p>
          <a:pPr marL="171450" lvl="1" indent="-171450" algn="l" defTabSz="711200">
            <a:lnSpc>
              <a:spcPct val="90000"/>
            </a:lnSpc>
            <a:spcBef>
              <a:spcPct val="0"/>
            </a:spcBef>
            <a:spcAft>
              <a:spcPct val="20000"/>
            </a:spcAft>
            <a:buChar char="•"/>
          </a:pPr>
          <a:r>
            <a:rPr lang="en-GB" sz="1600" kern="1200"/>
            <a:t>To promote the use of new technologies in diagnosis and research</a:t>
          </a:r>
          <a:r>
            <a:rPr lang="en-CY" sz="1600" kern="1200"/>
            <a:t> </a:t>
          </a:r>
          <a:endParaRPr lang="en-US" sz="1600" kern="1200"/>
        </a:p>
        <a:p>
          <a:pPr marL="171450" lvl="1" indent="-171450" algn="l" defTabSz="711200">
            <a:lnSpc>
              <a:spcPct val="90000"/>
            </a:lnSpc>
            <a:spcBef>
              <a:spcPct val="0"/>
            </a:spcBef>
            <a:spcAft>
              <a:spcPct val="20000"/>
            </a:spcAft>
            <a:buChar char="•"/>
          </a:pPr>
          <a:r>
            <a:rPr lang="en-GB" sz="1600" kern="1200"/>
            <a:t>To develop a European training programme for haemoglobinopathies</a:t>
          </a:r>
          <a:r>
            <a:rPr lang="en-CY" sz="1600" kern="1200"/>
            <a:t> </a:t>
          </a:r>
          <a:endParaRPr lang="en-US" sz="1600" kern="1200"/>
        </a:p>
        <a:p>
          <a:pPr marL="171450" lvl="1" indent="-171450" algn="l" defTabSz="711200">
            <a:lnSpc>
              <a:spcPct val="90000"/>
            </a:lnSpc>
            <a:spcBef>
              <a:spcPct val="0"/>
            </a:spcBef>
            <a:spcAft>
              <a:spcPct val="20000"/>
            </a:spcAft>
            <a:buChar char="•"/>
          </a:pPr>
          <a:r>
            <a:rPr lang="en-GB" sz="1600" kern="1200"/>
            <a:t>To strengthen interaction and dialogue between cross-sectoral groups</a:t>
          </a:r>
          <a:r>
            <a:rPr lang="en-CY" sz="1600" kern="1200"/>
            <a:t> </a:t>
          </a:r>
          <a:endParaRPr lang="en-US" sz="1600" kern="1200"/>
        </a:p>
      </dsp:txBody>
      <dsp:txXfrm>
        <a:off x="0" y="2811181"/>
        <a:ext cx="10515600" cy="13258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2C40C-37F3-F14B-8463-83B7265AFD05}">
      <dsp:nvSpPr>
        <dsp:cNvPr id="0" name=""/>
        <dsp:cNvSpPr/>
      </dsp:nvSpPr>
      <dsp:spPr>
        <a:xfrm>
          <a:off x="0" y="831969"/>
          <a:ext cx="5550243" cy="4914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Y" sz="2000" kern="1200"/>
            <a:t>WG1: Molecular research and diagnosis</a:t>
          </a:r>
        </a:p>
      </dsp:txBody>
      <dsp:txXfrm>
        <a:off x="23988" y="855957"/>
        <a:ext cx="5502267" cy="443424"/>
      </dsp:txXfrm>
    </dsp:sp>
    <dsp:sp modelId="{686A5269-EC17-6C4A-81A6-0506F10A77A1}">
      <dsp:nvSpPr>
        <dsp:cNvPr id="0" name=""/>
        <dsp:cNvSpPr/>
      </dsp:nvSpPr>
      <dsp:spPr>
        <a:xfrm>
          <a:off x="0" y="1380969"/>
          <a:ext cx="5550243" cy="491400"/>
        </a:xfrm>
        <a:prstGeom prst="roundRect">
          <a:avLst/>
        </a:prstGeom>
        <a:solidFill>
          <a:schemeClr val="accent3">
            <a:hueOff val="1029291"/>
            <a:satOff val="6178"/>
            <a:lumOff val="470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Y" sz="2000" kern="1200"/>
            <a:t>WG2: Clinical research and patient management</a:t>
          </a:r>
        </a:p>
      </dsp:txBody>
      <dsp:txXfrm>
        <a:off x="23988" y="1404957"/>
        <a:ext cx="5502267" cy="443424"/>
      </dsp:txXfrm>
    </dsp:sp>
    <dsp:sp modelId="{271BF6CD-1728-0C43-82E8-A40BBB592CB0}">
      <dsp:nvSpPr>
        <dsp:cNvPr id="0" name=""/>
        <dsp:cNvSpPr/>
      </dsp:nvSpPr>
      <dsp:spPr>
        <a:xfrm>
          <a:off x="0" y="1929969"/>
          <a:ext cx="5550243" cy="491400"/>
        </a:xfrm>
        <a:prstGeom prst="roundRect">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Y" sz="2000" kern="1200"/>
            <a:t>WG3: Data management, sharing, and analysis</a:t>
          </a:r>
        </a:p>
      </dsp:txBody>
      <dsp:txXfrm>
        <a:off x="23988" y="1953957"/>
        <a:ext cx="5502267" cy="443424"/>
      </dsp:txXfrm>
    </dsp:sp>
    <dsp:sp modelId="{BD768722-395E-F341-8C77-7011210C6971}">
      <dsp:nvSpPr>
        <dsp:cNvPr id="0" name=""/>
        <dsp:cNvSpPr/>
      </dsp:nvSpPr>
      <dsp:spPr>
        <a:xfrm>
          <a:off x="0" y="2478969"/>
          <a:ext cx="5550243" cy="491400"/>
        </a:xfrm>
        <a:prstGeom prst="roundRect">
          <a:avLst/>
        </a:prstGeom>
        <a:solidFill>
          <a:schemeClr val="accent3">
            <a:hueOff val="3087872"/>
            <a:satOff val="18534"/>
            <a:lumOff val="141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Y" sz="2000" kern="1200"/>
            <a:t>WG4: Education, training, and capacity building</a:t>
          </a:r>
        </a:p>
      </dsp:txBody>
      <dsp:txXfrm>
        <a:off x="23988" y="2502957"/>
        <a:ext cx="5502267" cy="443424"/>
      </dsp:txXfrm>
    </dsp:sp>
    <dsp:sp modelId="{65248170-00C6-0E40-BB74-13C678E865ED}">
      <dsp:nvSpPr>
        <dsp:cNvPr id="0" name=""/>
        <dsp:cNvSpPr/>
      </dsp:nvSpPr>
      <dsp:spPr>
        <a:xfrm>
          <a:off x="0" y="3027969"/>
          <a:ext cx="5550243" cy="491400"/>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Y" sz="2000" kern="1200"/>
            <a:t>WG5: Dissemination and outreach</a:t>
          </a:r>
        </a:p>
      </dsp:txBody>
      <dsp:txXfrm>
        <a:off x="23988" y="3051957"/>
        <a:ext cx="5502267" cy="4434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C054EB-BA19-42DD-9FE9-9A3C3415EB31}">
      <dsp:nvSpPr>
        <dsp:cNvPr id="0" name=""/>
        <dsp:cNvSpPr/>
      </dsp:nvSpPr>
      <dsp:spPr>
        <a:xfrm>
          <a:off x="0" y="1621"/>
          <a:ext cx="6868620" cy="34542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4A391A-B233-4E82-8E4F-C0BC13B7F568}">
      <dsp:nvSpPr>
        <dsp:cNvPr id="0" name=""/>
        <dsp:cNvSpPr/>
      </dsp:nvSpPr>
      <dsp:spPr>
        <a:xfrm>
          <a:off x="104491" y="79342"/>
          <a:ext cx="189985" cy="1899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9F7165-E052-4586-8B00-F5B63EA53BCE}">
      <dsp:nvSpPr>
        <dsp:cNvPr id="0" name=""/>
        <dsp:cNvSpPr/>
      </dsp:nvSpPr>
      <dsp:spPr>
        <a:xfrm>
          <a:off x="398969" y="1621"/>
          <a:ext cx="6469650" cy="345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58" tIns="36558" rIns="36558" bIns="36558" numCol="1" spcCol="1270" anchor="ctr" anchorCtr="0">
          <a:noAutofit/>
        </a:bodyPr>
        <a:lstStyle/>
        <a:p>
          <a:pPr marL="0" lvl="0" indent="0" algn="l" defTabSz="755650">
            <a:lnSpc>
              <a:spcPct val="100000"/>
            </a:lnSpc>
            <a:spcBef>
              <a:spcPct val="0"/>
            </a:spcBef>
            <a:spcAft>
              <a:spcPct val="35000"/>
            </a:spcAft>
            <a:buNone/>
          </a:pPr>
          <a:r>
            <a:rPr lang="en-CY" sz="1700" kern="1200"/>
            <a:t>Duration: 36 months (1 July 2024 – 30 June 2027)</a:t>
          </a:r>
          <a:endParaRPr lang="en-US" sz="1700" kern="1200"/>
        </a:p>
      </dsp:txBody>
      <dsp:txXfrm>
        <a:off x="398969" y="1621"/>
        <a:ext cx="6469650" cy="345427"/>
      </dsp:txXfrm>
    </dsp:sp>
    <dsp:sp modelId="{CD5BBC68-0911-4FB5-8234-A75431153488}">
      <dsp:nvSpPr>
        <dsp:cNvPr id="0" name=""/>
        <dsp:cNvSpPr/>
      </dsp:nvSpPr>
      <dsp:spPr>
        <a:xfrm>
          <a:off x="0" y="433406"/>
          <a:ext cx="6868620" cy="345427"/>
        </a:xfrm>
        <a:prstGeom prst="roundRect">
          <a:avLst>
            <a:gd name="adj" fmla="val 10000"/>
          </a:avLst>
        </a:prstGeom>
        <a:solidFill>
          <a:schemeClr val="accent5">
            <a:hueOff val="-3038037"/>
            <a:satOff val="-207"/>
            <a:lumOff val="490"/>
            <a:alphaOff val="0"/>
          </a:schemeClr>
        </a:solidFill>
        <a:ln>
          <a:noFill/>
        </a:ln>
        <a:effectLst/>
      </dsp:spPr>
      <dsp:style>
        <a:lnRef idx="0">
          <a:scrgbClr r="0" g="0" b="0"/>
        </a:lnRef>
        <a:fillRef idx="1">
          <a:scrgbClr r="0" g="0" b="0"/>
        </a:fillRef>
        <a:effectRef idx="0">
          <a:scrgbClr r="0" g="0" b="0"/>
        </a:effectRef>
        <a:fontRef idx="minor"/>
      </dsp:style>
    </dsp:sp>
    <dsp:sp modelId="{75079639-E38C-4BB0-813D-57BC3AC11E8C}">
      <dsp:nvSpPr>
        <dsp:cNvPr id="0" name=""/>
        <dsp:cNvSpPr/>
      </dsp:nvSpPr>
      <dsp:spPr>
        <a:xfrm>
          <a:off x="104491" y="511127"/>
          <a:ext cx="189985" cy="1899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9C46F5-FB49-4C87-8275-74C6A930885C}">
      <dsp:nvSpPr>
        <dsp:cNvPr id="0" name=""/>
        <dsp:cNvSpPr/>
      </dsp:nvSpPr>
      <dsp:spPr>
        <a:xfrm>
          <a:off x="398969" y="433406"/>
          <a:ext cx="6469650" cy="345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58" tIns="36558" rIns="36558" bIns="36558" numCol="1" spcCol="1270" anchor="ctr" anchorCtr="0">
          <a:noAutofit/>
        </a:bodyPr>
        <a:lstStyle/>
        <a:p>
          <a:pPr marL="0" lvl="0" indent="0" algn="l" defTabSz="755650">
            <a:lnSpc>
              <a:spcPct val="100000"/>
            </a:lnSpc>
            <a:spcBef>
              <a:spcPct val="0"/>
            </a:spcBef>
            <a:spcAft>
              <a:spcPct val="35000"/>
            </a:spcAft>
            <a:buNone/>
          </a:pPr>
          <a:r>
            <a:rPr lang="en-GB" sz="1700" kern="1200"/>
            <a:t>Funded by Horizon Europe - Twinning project</a:t>
          </a:r>
          <a:endParaRPr lang="en-US" sz="1700" kern="1200"/>
        </a:p>
      </dsp:txBody>
      <dsp:txXfrm>
        <a:off x="398969" y="433406"/>
        <a:ext cx="6469650" cy="345427"/>
      </dsp:txXfrm>
    </dsp:sp>
    <dsp:sp modelId="{42C776FC-3932-4E70-9DAA-937C38EA4151}">
      <dsp:nvSpPr>
        <dsp:cNvPr id="0" name=""/>
        <dsp:cNvSpPr/>
      </dsp:nvSpPr>
      <dsp:spPr>
        <a:xfrm>
          <a:off x="0" y="865191"/>
          <a:ext cx="6868620" cy="345427"/>
        </a:xfrm>
        <a:prstGeom prst="roundRect">
          <a:avLst>
            <a:gd name="adj" fmla="val 10000"/>
          </a:avLst>
        </a:prstGeom>
        <a:solidFill>
          <a:schemeClr val="accent5">
            <a:hueOff val="-6076075"/>
            <a:satOff val="-413"/>
            <a:lumOff val="981"/>
            <a:alphaOff val="0"/>
          </a:schemeClr>
        </a:solidFill>
        <a:ln>
          <a:noFill/>
        </a:ln>
        <a:effectLst/>
      </dsp:spPr>
      <dsp:style>
        <a:lnRef idx="0">
          <a:scrgbClr r="0" g="0" b="0"/>
        </a:lnRef>
        <a:fillRef idx="1">
          <a:scrgbClr r="0" g="0" b="0"/>
        </a:fillRef>
        <a:effectRef idx="0">
          <a:scrgbClr r="0" g="0" b="0"/>
        </a:effectRef>
        <a:fontRef idx="minor"/>
      </dsp:style>
    </dsp:sp>
    <dsp:sp modelId="{B74B808F-CAB5-455E-89C8-6B5AB097F750}">
      <dsp:nvSpPr>
        <dsp:cNvPr id="0" name=""/>
        <dsp:cNvSpPr/>
      </dsp:nvSpPr>
      <dsp:spPr>
        <a:xfrm>
          <a:off x="104491" y="942912"/>
          <a:ext cx="189985" cy="1899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C1D7A2-C484-48A5-B5BE-F75C81720ADD}">
      <dsp:nvSpPr>
        <dsp:cNvPr id="0" name=""/>
        <dsp:cNvSpPr/>
      </dsp:nvSpPr>
      <dsp:spPr>
        <a:xfrm>
          <a:off x="398969" y="865191"/>
          <a:ext cx="6469650" cy="345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58" tIns="36558" rIns="36558" bIns="36558" numCol="1" spcCol="1270" anchor="ctr" anchorCtr="0">
          <a:noAutofit/>
        </a:bodyPr>
        <a:lstStyle/>
        <a:p>
          <a:pPr marL="0" lvl="0" indent="0" algn="l" defTabSz="755650">
            <a:lnSpc>
              <a:spcPct val="100000"/>
            </a:lnSpc>
            <a:spcBef>
              <a:spcPct val="0"/>
            </a:spcBef>
            <a:spcAft>
              <a:spcPct val="35000"/>
            </a:spcAft>
            <a:buNone/>
          </a:pPr>
          <a:r>
            <a:rPr lang="en-CY" sz="1700" kern="1200"/>
            <a:t>Number of partners: 5</a:t>
          </a:r>
          <a:endParaRPr lang="en-US" sz="1700" kern="1200"/>
        </a:p>
      </dsp:txBody>
      <dsp:txXfrm>
        <a:off x="398969" y="865191"/>
        <a:ext cx="6469650" cy="345427"/>
      </dsp:txXfrm>
    </dsp:sp>
    <dsp:sp modelId="{1CE8FD3A-E751-4F17-B37F-DD9DC9817E85}">
      <dsp:nvSpPr>
        <dsp:cNvPr id="0" name=""/>
        <dsp:cNvSpPr/>
      </dsp:nvSpPr>
      <dsp:spPr>
        <a:xfrm>
          <a:off x="0" y="1296975"/>
          <a:ext cx="6868620" cy="345427"/>
        </a:xfrm>
        <a:prstGeom prst="roundRect">
          <a:avLst>
            <a:gd name="adj" fmla="val 10000"/>
          </a:avLst>
        </a:prstGeom>
        <a:solidFill>
          <a:schemeClr val="accent5">
            <a:hueOff val="-9114112"/>
            <a:satOff val="-620"/>
            <a:lumOff val="1471"/>
            <a:alphaOff val="0"/>
          </a:schemeClr>
        </a:solidFill>
        <a:ln>
          <a:noFill/>
        </a:ln>
        <a:effectLst/>
      </dsp:spPr>
      <dsp:style>
        <a:lnRef idx="0">
          <a:scrgbClr r="0" g="0" b="0"/>
        </a:lnRef>
        <a:fillRef idx="1">
          <a:scrgbClr r="0" g="0" b="0"/>
        </a:fillRef>
        <a:effectRef idx="0">
          <a:scrgbClr r="0" g="0" b="0"/>
        </a:effectRef>
        <a:fontRef idx="minor"/>
      </dsp:style>
    </dsp:sp>
    <dsp:sp modelId="{1499E7A4-88B9-4A44-BC1B-7BAEC486C14D}">
      <dsp:nvSpPr>
        <dsp:cNvPr id="0" name=""/>
        <dsp:cNvSpPr/>
      </dsp:nvSpPr>
      <dsp:spPr>
        <a:xfrm>
          <a:off x="104491" y="1374697"/>
          <a:ext cx="189985" cy="1899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91F036-C46D-4AE7-947D-C46950F913A1}">
      <dsp:nvSpPr>
        <dsp:cNvPr id="0" name=""/>
        <dsp:cNvSpPr/>
      </dsp:nvSpPr>
      <dsp:spPr>
        <a:xfrm>
          <a:off x="398969" y="1296975"/>
          <a:ext cx="6469650" cy="345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58" tIns="36558" rIns="36558" bIns="36558" numCol="1" spcCol="1270" anchor="ctr" anchorCtr="0">
          <a:noAutofit/>
        </a:bodyPr>
        <a:lstStyle/>
        <a:p>
          <a:pPr marL="0" lvl="0" indent="0" algn="l" defTabSz="755650">
            <a:lnSpc>
              <a:spcPct val="100000"/>
            </a:lnSpc>
            <a:spcBef>
              <a:spcPct val="0"/>
            </a:spcBef>
            <a:spcAft>
              <a:spcPct val="35000"/>
            </a:spcAft>
            <a:buNone/>
          </a:pPr>
          <a:r>
            <a:rPr lang="en-CY" sz="1700" kern="1200"/>
            <a:t>Number of WPs: 14</a:t>
          </a:r>
          <a:endParaRPr lang="en-US" sz="1700" kern="1200"/>
        </a:p>
      </dsp:txBody>
      <dsp:txXfrm>
        <a:off x="398969" y="1296975"/>
        <a:ext cx="6469650" cy="345427"/>
      </dsp:txXfrm>
    </dsp:sp>
    <dsp:sp modelId="{8E28273C-5F1C-4148-B368-2E540BB5D9E5}">
      <dsp:nvSpPr>
        <dsp:cNvPr id="0" name=""/>
        <dsp:cNvSpPr/>
      </dsp:nvSpPr>
      <dsp:spPr>
        <a:xfrm>
          <a:off x="0" y="1728760"/>
          <a:ext cx="6868620" cy="345427"/>
        </a:xfrm>
        <a:prstGeom prst="roundRect">
          <a:avLst>
            <a:gd name="adj" fmla="val 10000"/>
          </a:avLst>
        </a:prstGeom>
        <a:solidFill>
          <a:schemeClr val="accent5">
            <a:hueOff val="-12152150"/>
            <a:satOff val="-826"/>
            <a:lumOff val="1961"/>
            <a:alphaOff val="0"/>
          </a:schemeClr>
        </a:solidFill>
        <a:ln>
          <a:noFill/>
        </a:ln>
        <a:effectLst/>
      </dsp:spPr>
      <dsp:style>
        <a:lnRef idx="0">
          <a:scrgbClr r="0" g="0" b="0"/>
        </a:lnRef>
        <a:fillRef idx="1">
          <a:scrgbClr r="0" g="0" b="0"/>
        </a:fillRef>
        <a:effectRef idx="0">
          <a:scrgbClr r="0" g="0" b="0"/>
        </a:effectRef>
        <a:fontRef idx="minor"/>
      </dsp:style>
    </dsp:sp>
    <dsp:sp modelId="{A94A3663-AB2D-4FAF-8F51-8D3736732C02}">
      <dsp:nvSpPr>
        <dsp:cNvPr id="0" name=""/>
        <dsp:cNvSpPr/>
      </dsp:nvSpPr>
      <dsp:spPr>
        <a:xfrm>
          <a:off x="104491" y="1806481"/>
          <a:ext cx="189985" cy="18998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364479-B7B3-4DF6-B420-BDAF846F659B}">
      <dsp:nvSpPr>
        <dsp:cNvPr id="0" name=""/>
        <dsp:cNvSpPr/>
      </dsp:nvSpPr>
      <dsp:spPr>
        <a:xfrm>
          <a:off x="398969" y="1728760"/>
          <a:ext cx="6469650" cy="345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58" tIns="36558" rIns="36558" bIns="36558" numCol="1" spcCol="1270" anchor="ctr" anchorCtr="0">
          <a:noAutofit/>
        </a:bodyPr>
        <a:lstStyle/>
        <a:p>
          <a:pPr marL="0" lvl="0" indent="0" algn="l" defTabSz="755650">
            <a:lnSpc>
              <a:spcPct val="100000"/>
            </a:lnSpc>
            <a:spcBef>
              <a:spcPct val="0"/>
            </a:spcBef>
            <a:spcAft>
              <a:spcPct val="35000"/>
            </a:spcAft>
            <a:buNone/>
          </a:pPr>
          <a:r>
            <a:rPr lang="en-CY" sz="1700" kern="1200"/>
            <a:t>Budget: 1,499,976.25 €</a:t>
          </a:r>
          <a:endParaRPr lang="en-US" sz="1700" kern="1200"/>
        </a:p>
      </dsp:txBody>
      <dsp:txXfrm>
        <a:off x="398969" y="1728760"/>
        <a:ext cx="6469650" cy="3454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9DE07-C2E1-AD4A-ACE5-B13502DE4CA1}">
      <dsp:nvSpPr>
        <dsp:cNvPr id="0" name=""/>
        <dsp:cNvSpPr/>
      </dsp:nvSpPr>
      <dsp:spPr>
        <a:xfrm>
          <a:off x="0" y="0"/>
          <a:ext cx="996497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E5ED1A-891C-6040-8AE7-42C5EB3990A4}">
      <dsp:nvSpPr>
        <dsp:cNvPr id="0" name=""/>
        <dsp:cNvSpPr/>
      </dsp:nvSpPr>
      <dsp:spPr>
        <a:xfrm>
          <a:off x="0" y="0"/>
          <a:ext cx="9964973" cy="3658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CY" sz="3200" b="1" kern="1200"/>
            <a:t>Aim:</a:t>
          </a:r>
          <a:r>
            <a:rPr lang="en-CY" sz="3200" kern="1200"/>
            <a:t> </a:t>
          </a:r>
          <a:r>
            <a:rPr lang="en-GB" sz="3200" kern="1200"/>
            <a:t>demonstrate the </a:t>
          </a:r>
          <a:r>
            <a:rPr lang="en-GB" sz="3200" kern="1200" err="1"/>
            <a:t>FAIRification</a:t>
          </a:r>
          <a:r>
            <a:rPr lang="en-GB" sz="3200" kern="1200"/>
            <a:t> process on two existing platforms for hemoglobinopathies: the national </a:t>
          </a:r>
          <a:r>
            <a:rPr lang="en-GB" sz="3200" kern="1200">
              <a:solidFill>
                <a:srgbClr val="FF0000"/>
              </a:solidFill>
            </a:rPr>
            <a:t>Cyprus Haemoglobinopathy Patient Registry </a:t>
          </a:r>
          <a:r>
            <a:rPr lang="en-GB" sz="3200" kern="1200"/>
            <a:t>and the </a:t>
          </a:r>
          <a:r>
            <a:rPr lang="en-GB" sz="3200" kern="1200">
              <a:solidFill>
                <a:srgbClr val="FF0000"/>
              </a:solidFill>
            </a:rPr>
            <a:t>international INHERENT platform</a:t>
          </a:r>
          <a:r>
            <a:rPr lang="en-GB" sz="3200" kern="1200"/>
            <a:t>. </a:t>
          </a:r>
          <a:endParaRPr lang="en-CY" sz="3200" kern="1200"/>
        </a:p>
      </dsp:txBody>
      <dsp:txXfrm>
        <a:off x="0" y="0"/>
        <a:ext cx="9964973" cy="36585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25282-5BDA-1047-8B32-0A107FEED4F1}">
      <dsp:nvSpPr>
        <dsp:cNvPr id="0" name=""/>
        <dsp:cNvSpPr/>
      </dsp:nvSpPr>
      <dsp:spPr>
        <a:xfrm>
          <a:off x="0" y="1609"/>
          <a:ext cx="10972800" cy="8722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a:t>International project focused on studying the role of genetic modifiers in haemoglobinopathies</a:t>
          </a:r>
          <a:endParaRPr lang="en-CY" sz="2400" kern="1200"/>
        </a:p>
      </dsp:txBody>
      <dsp:txXfrm>
        <a:off x="42581" y="44190"/>
        <a:ext cx="10887638" cy="787104"/>
      </dsp:txXfrm>
    </dsp:sp>
    <dsp:sp modelId="{ADB8C24F-5FA5-6B49-8ACE-040F4C2B4092}">
      <dsp:nvSpPr>
        <dsp:cNvPr id="0" name=""/>
        <dsp:cNvSpPr/>
      </dsp:nvSpPr>
      <dsp:spPr>
        <a:xfrm>
          <a:off x="0" y="886968"/>
          <a:ext cx="10972800" cy="8722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Y" sz="2400" kern="1200"/>
            <a:t>&gt;120 centres from 45 countries</a:t>
          </a:r>
        </a:p>
      </dsp:txBody>
      <dsp:txXfrm>
        <a:off x="42581" y="929549"/>
        <a:ext cx="10887638" cy="787104"/>
      </dsp:txXfrm>
    </dsp:sp>
    <dsp:sp modelId="{E24C3885-99C0-D348-B0C9-9AAEB8879B3A}">
      <dsp:nvSpPr>
        <dsp:cNvPr id="0" name=""/>
        <dsp:cNvSpPr/>
      </dsp:nvSpPr>
      <dsp:spPr>
        <a:xfrm>
          <a:off x="0" y="1772327"/>
          <a:ext cx="10972800" cy="8722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Y" sz="2400" kern="1200"/>
            <a:t>Open participation for any group interested in contributing</a:t>
          </a:r>
        </a:p>
      </dsp:txBody>
      <dsp:txXfrm>
        <a:off x="42581" y="1814908"/>
        <a:ext cx="10887638" cy="787104"/>
      </dsp:txXfrm>
    </dsp:sp>
    <dsp:sp modelId="{79B41DCE-593F-DB48-B9CD-2A3DCA7C283B}">
      <dsp:nvSpPr>
        <dsp:cNvPr id="0" name=""/>
        <dsp:cNvSpPr/>
      </dsp:nvSpPr>
      <dsp:spPr>
        <a:xfrm>
          <a:off x="0" y="2657687"/>
          <a:ext cx="10972800" cy="8722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Y" sz="2400" kern="1200"/>
            <a:t>Recently completed pilot</a:t>
          </a:r>
          <a:r>
            <a:rPr lang="en-CY" sz="2400" kern="1200" baseline="0"/>
            <a:t> study to test the operational feasibility of the project</a:t>
          </a:r>
        </a:p>
      </dsp:txBody>
      <dsp:txXfrm>
        <a:off x="42581" y="2700268"/>
        <a:ext cx="10887638" cy="787104"/>
      </dsp:txXfrm>
    </dsp:sp>
    <dsp:sp modelId="{3CA3866A-5A37-7B45-9864-E0B7E692C785}">
      <dsp:nvSpPr>
        <dsp:cNvPr id="0" name=""/>
        <dsp:cNvSpPr/>
      </dsp:nvSpPr>
      <dsp:spPr>
        <a:xfrm>
          <a:off x="0" y="3529954"/>
          <a:ext cx="10972800" cy="310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GB" sz="2000" kern="1200" baseline="0"/>
            <a:t>~1000 enrolled patients from 15 centres in 8 countries – ~800 patients with GWAS data </a:t>
          </a:r>
          <a:endParaRPr lang="en-GB" sz="3200" kern="1200"/>
        </a:p>
      </dsp:txBody>
      <dsp:txXfrm>
        <a:off x="0" y="3529954"/>
        <a:ext cx="10972800" cy="310530"/>
      </dsp:txXfrm>
    </dsp:sp>
    <dsp:sp modelId="{85EB56A1-6354-EB48-8077-4C0F0123CD9C}">
      <dsp:nvSpPr>
        <dsp:cNvPr id="0" name=""/>
        <dsp:cNvSpPr/>
      </dsp:nvSpPr>
      <dsp:spPr>
        <a:xfrm>
          <a:off x="0" y="3840484"/>
          <a:ext cx="10972800" cy="8722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Y" sz="2400" kern="1200"/>
            <a:t>INHERENT platform – developed on REDCap; to be FAIRified as part of HemaFAIR</a:t>
          </a:r>
        </a:p>
      </dsp:txBody>
      <dsp:txXfrm>
        <a:off x="42581" y="3883065"/>
        <a:ext cx="10887638" cy="7871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0D143-A657-4EB3-B281-9BF820D84F22}">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1E62F6-67E2-4ECA-8A2F-758D8497B897}">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244C0C-6856-4098-B297-A36D3FBD27B7}">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CY" sz="2100" kern="1200"/>
            <a:t>Training activities planned under HELIOS and HemaFAIR have the capacity to advance data-driven research in haemoglobinopathies</a:t>
          </a:r>
          <a:endParaRPr lang="en-US" sz="2100" kern="1200"/>
        </a:p>
      </dsp:txBody>
      <dsp:txXfrm>
        <a:off x="1435590" y="531"/>
        <a:ext cx="9080009" cy="1242935"/>
      </dsp:txXfrm>
    </dsp:sp>
    <dsp:sp modelId="{91E79277-2AE9-4060-9B82-6CC208AF6A1C}">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671D05-5868-49CF-9318-021E95744A2E}">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F36FB2-B6EA-4110-85B9-1EE51C161A83}">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CY" sz="2100" kern="1200"/>
            <a:t>Additional joint training activities expected</a:t>
          </a:r>
          <a:endParaRPr lang="en-US" sz="2100" kern="1200"/>
        </a:p>
      </dsp:txBody>
      <dsp:txXfrm>
        <a:off x="1435590" y="1554201"/>
        <a:ext cx="9080009" cy="1242935"/>
      </dsp:txXfrm>
    </dsp:sp>
    <dsp:sp modelId="{9D9E94A6-D68C-4EF7-BE9F-38D24EB20B92}">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611990-DBAA-4EF5-88EE-65C037CE18FB}">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C32E8C-BCC7-4C1E-81C7-CF8E47DFC5FD}">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CY" sz="2100" kern="1200"/>
            <a:t>Collaboration can benefit other linked projects and tools, e.g. INHERENT, patient registries, ITHANET, standardised variant curation, ERDERA, Global Globin Project</a:t>
          </a:r>
          <a:endParaRPr lang="en-US" sz="2100" kern="1200"/>
        </a:p>
      </dsp:txBody>
      <dsp:txXfrm>
        <a:off x="1435590" y="3107870"/>
        <a:ext cx="9080009" cy="12429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F264A-CFDB-47D2-A70D-F4DB2148E123}">
      <dsp:nvSpPr>
        <dsp:cNvPr id="0" name=""/>
        <dsp:cNvSpPr/>
      </dsp:nvSpPr>
      <dsp:spPr>
        <a:xfrm rot="10800000">
          <a:off x="1271427" y="2362"/>
          <a:ext cx="4680918" cy="369597"/>
        </a:xfrm>
        <a:prstGeom prst="homePlat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982" tIns="38100" rIns="71120" bIns="38100" numCol="1" spcCol="1270" anchor="ctr" anchorCtr="0">
          <a:noAutofit/>
        </a:bodyPr>
        <a:lstStyle/>
        <a:p>
          <a:pPr marL="0" lvl="0" indent="0" algn="ctr" defTabSz="444500">
            <a:lnSpc>
              <a:spcPct val="90000"/>
            </a:lnSpc>
            <a:spcBef>
              <a:spcPct val="0"/>
            </a:spcBef>
            <a:spcAft>
              <a:spcPct val="35000"/>
            </a:spcAft>
            <a:buNone/>
          </a:pPr>
          <a:r>
            <a:rPr lang="en-GB" sz="1000" b="0" i="0" kern="1200"/>
            <a:t>Understand the meaning and importance of the FAIR principles for research data management </a:t>
          </a:r>
          <a:endParaRPr lang="en-GB" sz="1000" kern="1200"/>
        </a:p>
      </dsp:txBody>
      <dsp:txXfrm rot="10800000">
        <a:off x="1363826" y="2362"/>
        <a:ext cx="4588519" cy="369597"/>
      </dsp:txXfrm>
    </dsp:sp>
    <dsp:sp modelId="{FA831DC3-A97B-468B-8318-731B0297CFA2}">
      <dsp:nvSpPr>
        <dsp:cNvPr id="0" name=""/>
        <dsp:cNvSpPr/>
      </dsp:nvSpPr>
      <dsp:spPr>
        <a:xfrm>
          <a:off x="1086628" y="2362"/>
          <a:ext cx="369597" cy="369597"/>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5343C1-93DA-4A5F-9949-A131F7DE0AF0}">
      <dsp:nvSpPr>
        <dsp:cNvPr id="0" name=""/>
        <dsp:cNvSpPr/>
      </dsp:nvSpPr>
      <dsp:spPr>
        <a:xfrm rot="10800000">
          <a:off x="1271427" y="482287"/>
          <a:ext cx="4680918" cy="369597"/>
        </a:xfrm>
        <a:prstGeom prst="homePlate">
          <a:avLst/>
        </a:prstGeom>
        <a:solidFill>
          <a:schemeClr val="accent1">
            <a:shade val="80000"/>
            <a:hueOff val="77943"/>
            <a:satOff val="-8127"/>
            <a:lumOff val="54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982" tIns="38100" rIns="71120" bIns="38100" numCol="1" spcCol="1270" anchor="ctr" anchorCtr="0">
          <a:noAutofit/>
        </a:bodyPr>
        <a:lstStyle/>
        <a:p>
          <a:pPr marL="0" lvl="0" indent="0" algn="ctr" defTabSz="444500">
            <a:lnSpc>
              <a:spcPct val="90000"/>
            </a:lnSpc>
            <a:spcBef>
              <a:spcPct val="0"/>
            </a:spcBef>
            <a:spcAft>
              <a:spcPct val="35000"/>
            </a:spcAft>
            <a:buNone/>
          </a:pPr>
          <a:r>
            <a:rPr lang="en-GB" sz="1000" b="0" i="0" kern="1200"/>
            <a:t>Recognize the relationship and the differences between FAIR data and Open Science practices </a:t>
          </a:r>
          <a:endParaRPr lang="en-GB" sz="1000" kern="1200"/>
        </a:p>
      </dsp:txBody>
      <dsp:txXfrm rot="10800000">
        <a:off x="1363826" y="482287"/>
        <a:ext cx="4588519" cy="369597"/>
      </dsp:txXfrm>
    </dsp:sp>
    <dsp:sp modelId="{416E6BD4-336F-4244-B071-697CEEB6828C}">
      <dsp:nvSpPr>
        <dsp:cNvPr id="0" name=""/>
        <dsp:cNvSpPr/>
      </dsp:nvSpPr>
      <dsp:spPr>
        <a:xfrm>
          <a:off x="1086628" y="482287"/>
          <a:ext cx="369597" cy="369597"/>
        </a:xfrm>
        <a:prstGeom prst="ellipse">
          <a:avLst/>
        </a:prstGeom>
        <a:solidFill>
          <a:schemeClr val="accent1">
            <a:tint val="50000"/>
            <a:hueOff val="5378"/>
            <a:satOff val="-240"/>
            <a:lumOff val="209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40129D-967E-4F36-B204-70EF2D030872}">
      <dsp:nvSpPr>
        <dsp:cNvPr id="0" name=""/>
        <dsp:cNvSpPr/>
      </dsp:nvSpPr>
      <dsp:spPr>
        <a:xfrm rot="10800000">
          <a:off x="1271427" y="962212"/>
          <a:ext cx="4680918" cy="369597"/>
        </a:xfrm>
        <a:prstGeom prst="homePlate">
          <a:avLst/>
        </a:prstGeom>
        <a:solidFill>
          <a:schemeClr val="accent1">
            <a:shade val="80000"/>
            <a:hueOff val="155885"/>
            <a:satOff val="-16255"/>
            <a:lumOff val="1092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982" tIns="38100" rIns="71120" bIns="38100" numCol="1" spcCol="1270" anchor="ctr" anchorCtr="0">
          <a:noAutofit/>
        </a:bodyPr>
        <a:lstStyle/>
        <a:p>
          <a:pPr marL="0" lvl="0" indent="0" algn="ctr" defTabSz="444500">
            <a:lnSpc>
              <a:spcPct val="90000"/>
            </a:lnSpc>
            <a:spcBef>
              <a:spcPct val="0"/>
            </a:spcBef>
            <a:spcAft>
              <a:spcPct val="35000"/>
            </a:spcAft>
            <a:buNone/>
          </a:pPr>
          <a:r>
            <a:rPr lang="en-GB" sz="1000" b="0" i="0" kern="1200"/>
            <a:t>Apply methods to make data Findable by using persistent identifiers and rich metadata </a:t>
          </a:r>
          <a:endParaRPr lang="en-GB" sz="1000" kern="1200"/>
        </a:p>
      </dsp:txBody>
      <dsp:txXfrm rot="10800000">
        <a:off x="1363826" y="962212"/>
        <a:ext cx="4588519" cy="369597"/>
      </dsp:txXfrm>
    </dsp:sp>
    <dsp:sp modelId="{D2FA8D9F-FDE9-4055-A090-BDCB6711B7C5}">
      <dsp:nvSpPr>
        <dsp:cNvPr id="0" name=""/>
        <dsp:cNvSpPr/>
      </dsp:nvSpPr>
      <dsp:spPr>
        <a:xfrm>
          <a:off x="1086628" y="962212"/>
          <a:ext cx="369597" cy="369597"/>
        </a:xfrm>
        <a:prstGeom prst="ellipse">
          <a:avLst/>
        </a:prstGeom>
        <a:solidFill>
          <a:schemeClr val="accent1">
            <a:tint val="50000"/>
            <a:hueOff val="10755"/>
            <a:satOff val="-479"/>
            <a:lumOff val="418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4DFFD5-D15D-44B5-8CE4-2A6B9F6A061E}">
      <dsp:nvSpPr>
        <dsp:cNvPr id="0" name=""/>
        <dsp:cNvSpPr/>
      </dsp:nvSpPr>
      <dsp:spPr>
        <a:xfrm rot="10800000">
          <a:off x="1271427" y="1442138"/>
          <a:ext cx="4680918" cy="369597"/>
        </a:xfrm>
        <a:prstGeom prst="homePlate">
          <a:avLst/>
        </a:prstGeom>
        <a:solidFill>
          <a:schemeClr val="accent1">
            <a:shade val="80000"/>
            <a:hueOff val="233828"/>
            <a:satOff val="-24382"/>
            <a:lumOff val="1638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982" tIns="38100" rIns="71120" bIns="38100" numCol="1" spcCol="1270" anchor="ctr" anchorCtr="0">
          <a:noAutofit/>
        </a:bodyPr>
        <a:lstStyle/>
        <a:p>
          <a:pPr marL="0" lvl="0" indent="0" algn="ctr" defTabSz="444500">
            <a:lnSpc>
              <a:spcPct val="90000"/>
            </a:lnSpc>
            <a:spcBef>
              <a:spcPct val="0"/>
            </a:spcBef>
            <a:spcAft>
              <a:spcPct val="35000"/>
            </a:spcAft>
            <a:buNone/>
          </a:pPr>
          <a:r>
            <a:rPr lang="en-GB" sz="1000" b="0" i="0" kern="1200"/>
            <a:t>Understand best practices for making data Accessible, including data licensing and access protocols </a:t>
          </a:r>
          <a:endParaRPr lang="en-GB" sz="1000" kern="1200"/>
        </a:p>
      </dsp:txBody>
      <dsp:txXfrm rot="10800000">
        <a:off x="1363826" y="1442138"/>
        <a:ext cx="4588519" cy="369597"/>
      </dsp:txXfrm>
    </dsp:sp>
    <dsp:sp modelId="{086AA2EB-FAD3-4F09-901A-39FAF6F5F35F}">
      <dsp:nvSpPr>
        <dsp:cNvPr id="0" name=""/>
        <dsp:cNvSpPr/>
      </dsp:nvSpPr>
      <dsp:spPr>
        <a:xfrm>
          <a:off x="1086628" y="1442138"/>
          <a:ext cx="369597" cy="369597"/>
        </a:xfrm>
        <a:prstGeom prst="ellipse">
          <a:avLst/>
        </a:prstGeom>
        <a:solidFill>
          <a:schemeClr val="accent1">
            <a:tint val="50000"/>
            <a:hueOff val="16133"/>
            <a:satOff val="-719"/>
            <a:lumOff val="627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DEA993-6FBB-437F-A2AE-CA32CA1D63A7}">
      <dsp:nvSpPr>
        <dsp:cNvPr id="0" name=""/>
        <dsp:cNvSpPr/>
      </dsp:nvSpPr>
      <dsp:spPr>
        <a:xfrm rot="10800000">
          <a:off x="1271427" y="1922063"/>
          <a:ext cx="4680918" cy="369597"/>
        </a:xfrm>
        <a:prstGeom prst="homePlate">
          <a:avLst/>
        </a:prstGeom>
        <a:solidFill>
          <a:schemeClr val="accent1">
            <a:shade val="80000"/>
            <a:hueOff val="311771"/>
            <a:satOff val="-32510"/>
            <a:lumOff val="218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982" tIns="38100" rIns="71120" bIns="38100" numCol="1" spcCol="1270" anchor="ctr" anchorCtr="0">
          <a:noAutofit/>
        </a:bodyPr>
        <a:lstStyle/>
        <a:p>
          <a:pPr marL="0" lvl="0" indent="0" algn="ctr" defTabSz="444500">
            <a:lnSpc>
              <a:spcPct val="90000"/>
            </a:lnSpc>
            <a:spcBef>
              <a:spcPct val="0"/>
            </a:spcBef>
            <a:spcAft>
              <a:spcPct val="35000"/>
            </a:spcAft>
            <a:buNone/>
          </a:pPr>
          <a:r>
            <a:rPr lang="en-GB" sz="1000" b="0" i="0" kern="1200"/>
            <a:t>Recognize methods and standards for enhancing data Interoperability across systems </a:t>
          </a:r>
          <a:endParaRPr lang="en-GB" sz="1000" kern="1200"/>
        </a:p>
      </dsp:txBody>
      <dsp:txXfrm rot="10800000">
        <a:off x="1363826" y="1922063"/>
        <a:ext cx="4588519" cy="369597"/>
      </dsp:txXfrm>
    </dsp:sp>
    <dsp:sp modelId="{FAB8399B-E3DC-4987-A864-7E0A26A639D3}">
      <dsp:nvSpPr>
        <dsp:cNvPr id="0" name=""/>
        <dsp:cNvSpPr/>
      </dsp:nvSpPr>
      <dsp:spPr>
        <a:xfrm>
          <a:off x="1086628" y="1922063"/>
          <a:ext cx="369597" cy="369597"/>
        </a:xfrm>
        <a:prstGeom prst="ellipse">
          <a:avLst/>
        </a:prstGeom>
        <a:solidFill>
          <a:schemeClr val="accent1">
            <a:tint val="50000"/>
            <a:hueOff val="21511"/>
            <a:satOff val="-958"/>
            <a:lumOff val="837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B3A216-B280-448F-A017-E0A4224B58CE}">
      <dsp:nvSpPr>
        <dsp:cNvPr id="0" name=""/>
        <dsp:cNvSpPr/>
      </dsp:nvSpPr>
      <dsp:spPr>
        <a:xfrm rot="10800000">
          <a:off x="1271427" y="2401989"/>
          <a:ext cx="4680918" cy="369597"/>
        </a:xfrm>
        <a:prstGeom prst="homePlate">
          <a:avLst/>
        </a:prstGeom>
        <a:solidFill>
          <a:schemeClr val="accent1">
            <a:shade val="80000"/>
            <a:hueOff val="389713"/>
            <a:satOff val="-40637"/>
            <a:lumOff val="2730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982" tIns="38100" rIns="71120" bIns="38100" numCol="1" spcCol="1270" anchor="ctr" anchorCtr="0">
          <a:noAutofit/>
        </a:bodyPr>
        <a:lstStyle/>
        <a:p>
          <a:pPr marL="0" lvl="0" indent="0" algn="ctr" defTabSz="444500">
            <a:lnSpc>
              <a:spcPct val="90000"/>
            </a:lnSpc>
            <a:spcBef>
              <a:spcPct val="0"/>
            </a:spcBef>
            <a:spcAft>
              <a:spcPct val="35000"/>
            </a:spcAft>
            <a:buNone/>
          </a:pPr>
          <a:r>
            <a:rPr lang="en-GB" sz="1000" b="0" i="0" kern="1200"/>
            <a:t>Develop skills to make data Reusable through proper documentation, use conditions, and provenance information </a:t>
          </a:r>
          <a:endParaRPr lang="en-GB" sz="1000" kern="1200"/>
        </a:p>
      </dsp:txBody>
      <dsp:txXfrm rot="10800000">
        <a:off x="1363826" y="2401989"/>
        <a:ext cx="4588519" cy="369597"/>
      </dsp:txXfrm>
    </dsp:sp>
    <dsp:sp modelId="{D127A6AA-B789-4438-963D-A80D2648859A}">
      <dsp:nvSpPr>
        <dsp:cNvPr id="0" name=""/>
        <dsp:cNvSpPr/>
      </dsp:nvSpPr>
      <dsp:spPr>
        <a:xfrm>
          <a:off x="1086628" y="2401989"/>
          <a:ext cx="369597" cy="369597"/>
        </a:xfrm>
        <a:prstGeom prst="ellipse">
          <a:avLst/>
        </a:prstGeom>
        <a:solidFill>
          <a:schemeClr val="accent1">
            <a:tint val="50000"/>
            <a:hueOff val="26888"/>
            <a:satOff val="-1198"/>
            <a:lumOff val="104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73AECB-DB02-4443-A39A-81194F20640E}">
      <dsp:nvSpPr>
        <dsp:cNvPr id="0" name=""/>
        <dsp:cNvSpPr/>
      </dsp:nvSpPr>
      <dsp:spPr>
        <a:xfrm rot="10800000">
          <a:off x="1271427" y="2881914"/>
          <a:ext cx="4680918" cy="369597"/>
        </a:xfrm>
        <a:prstGeom prst="homePlate">
          <a:avLst/>
        </a:prstGeom>
        <a:solidFill>
          <a:schemeClr val="accent1">
            <a:shade val="80000"/>
            <a:hueOff val="467656"/>
            <a:satOff val="-48765"/>
            <a:lumOff val="327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982" tIns="38100" rIns="71120" bIns="38100" numCol="1" spcCol="1270" anchor="ctr" anchorCtr="0">
          <a:noAutofit/>
        </a:bodyPr>
        <a:lstStyle/>
        <a:p>
          <a:pPr marL="0" lvl="0" indent="0" algn="ctr" defTabSz="444500">
            <a:lnSpc>
              <a:spcPct val="90000"/>
            </a:lnSpc>
            <a:spcBef>
              <a:spcPct val="0"/>
            </a:spcBef>
            <a:spcAft>
              <a:spcPct val="35000"/>
            </a:spcAft>
            <a:buNone/>
          </a:pPr>
          <a:r>
            <a:rPr lang="en-GB" sz="1000" b="0" i="0" kern="1200"/>
            <a:t>Design a FAIR data management plan for a research project </a:t>
          </a:r>
          <a:endParaRPr lang="en-GB" sz="1000" kern="1200"/>
        </a:p>
      </dsp:txBody>
      <dsp:txXfrm rot="10800000">
        <a:off x="1363826" y="2881914"/>
        <a:ext cx="4588519" cy="369597"/>
      </dsp:txXfrm>
    </dsp:sp>
    <dsp:sp modelId="{60D055CE-2AA8-4DC3-A604-0432E613B37E}">
      <dsp:nvSpPr>
        <dsp:cNvPr id="0" name=""/>
        <dsp:cNvSpPr/>
      </dsp:nvSpPr>
      <dsp:spPr>
        <a:xfrm>
          <a:off x="1086628" y="2881914"/>
          <a:ext cx="369597" cy="369597"/>
        </a:xfrm>
        <a:prstGeom prst="ellipse">
          <a:avLst/>
        </a:prstGeom>
        <a:solidFill>
          <a:schemeClr val="accent1">
            <a:tint val="50000"/>
            <a:hueOff val="32266"/>
            <a:satOff val="-1437"/>
            <a:lumOff val="1255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8066B9-4C44-47D2-ADDB-3418BFC8D1BE}">
      <dsp:nvSpPr>
        <dsp:cNvPr id="0" name=""/>
        <dsp:cNvSpPr/>
      </dsp:nvSpPr>
      <dsp:spPr>
        <a:xfrm rot="10800000">
          <a:off x="1271427" y="3361840"/>
          <a:ext cx="4680918" cy="369597"/>
        </a:xfrm>
        <a:prstGeom prst="homePlate">
          <a:avLst/>
        </a:prstGeom>
        <a:solidFill>
          <a:schemeClr val="accent1">
            <a:shade val="80000"/>
            <a:hueOff val="545598"/>
            <a:satOff val="-56892"/>
            <a:lumOff val="382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982" tIns="38100" rIns="71120" bIns="38100" numCol="1" spcCol="1270" anchor="ctr" anchorCtr="0">
          <a:noAutofit/>
        </a:bodyPr>
        <a:lstStyle/>
        <a:p>
          <a:pPr marL="0" lvl="0" indent="0" algn="ctr" defTabSz="444500">
            <a:lnSpc>
              <a:spcPct val="90000"/>
            </a:lnSpc>
            <a:spcBef>
              <a:spcPct val="0"/>
            </a:spcBef>
            <a:spcAft>
              <a:spcPct val="35000"/>
            </a:spcAft>
            <a:buNone/>
          </a:pPr>
          <a:r>
            <a:rPr lang="en-GB" sz="1000" b="0" i="0" kern="1200"/>
            <a:t>Understand how to select and use FAIR-compliant data repositories </a:t>
          </a:r>
          <a:endParaRPr lang="en-GB" sz="1000" kern="1200"/>
        </a:p>
      </dsp:txBody>
      <dsp:txXfrm rot="10800000">
        <a:off x="1363826" y="3361840"/>
        <a:ext cx="4588519" cy="369597"/>
      </dsp:txXfrm>
    </dsp:sp>
    <dsp:sp modelId="{0737E069-676D-41A1-A647-6C69EE90EBD4}">
      <dsp:nvSpPr>
        <dsp:cNvPr id="0" name=""/>
        <dsp:cNvSpPr/>
      </dsp:nvSpPr>
      <dsp:spPr>
        <a:xfrm>
          <a:off x="1086628" y="3361840"/>
          <a:ext cx="369597" cy="369597"/>
        </a:xfrm>
        <a:prstGeom prst="ellipse">
          <a:avLst/>
        </a:prstGeom>
        <a:solidFill>
          <a:schemeClr val="accent1">
            <a:tint val="50000"/>
            <a:hueOff val="37644"/>
            <a:satOff val="-1677"/>
            <a:lumOff val="1465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9F2A3C-4584-9B40-8978-F875987B65F9}" type="datetimeFigureOut">
              <a:rPr lang="en-CY" smtClean="0"/>
              <a:t>13/05/2025</a:t>
            </a:fld>
            <a:endParaRPr lang="en-C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CE8F0E-5C0B-CA49-A0A3-C48A87D2B85E}" type="slidenum">
              <a:rPr lang="en-CY" smtClean="0"/>
              <a:t>‹#›</a:t>
            </a:fld>
            <a:endParaRPr lang="en-CY"/>
          </a:p>
        </p:txBody>
      </p:sp>
    </p:spTree>
    <p:extLst>
      <p:ext uri="{BB962C8B-B14F-4D97-AF65-F5344CB8AC3E}">
        <p14:creationId xmlns:p14="http://schemas.microsoft.com/office/powerpoint/2010/main" val="3196610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4FCFA8-33E7-2242-9CD1-E7D7DA9862CF}" type="slidenum">
              <a:rPr kumimoji="0" lang="en-C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C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015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a:solidFill>
                  <a:srgbClr val="212529"/>
                </a:solidFill>
                <a:effectLst/>
                <a:highlight>
                  <a:srgbClr val="F7F6F4"/>
                </a:highlight>
                <a:latin typeface="pf futura neu"/>
              </a:rPr>
              <a:t>The east pediment portrayed the miraculous birth of </a:t>
            </a:r>
            <a:r>
              <a:rPr lang="en-GB" b="0" i="0" u="none" strike="noStrike">
                <a:solidFill>
                  <a:srgbClr val="0645AD"/>
                </a:solidFill>
                <a:effectLst/>
                <a:latin typeface="pf futura neu"/>
              </a:rPr>
              <a:t>Athena</a:t>
            </a:r>
            <a:r>
              <a:rPr lang="en-GB" b="0" i="0" u="none" strike="noStrike">
                <a:solidFill>
                  <a:srgbClr val="212529"/>
                </a:solidFill>
                <a:effectLst/>
                <a:highlight>
                  <a:srgbClr val="F7F6F4"/>
                </a:highlight>
                <a:latin typeface="pf futura neu"/>
              </a:rPr>
              <a:t> from the head of her father </a:t>
            </a:r>
            <a:r>
              <a:rPr lang="en-GB" b="0" i="0" u="none" strike="noStrike">
                <a:solidFill>
                  <a:srgbClr val="0645AD"/>
                </a:solidFill>
                <a:effectLst/>
                <a:latin typeface="pf futura neu"/>
              </a:rPr>
              <a:t>Zeus</a:t>
            </a:r>
            <a:r>
              <a:rPr lang="en-GB" b="0" i="0" u="none" strike="noStrike">
                <a:solidFill>
                  <a:srgbClr val="212529"/>
                </a:solidFill>
                <a:effectLst/>
                <a:highlight>
                  <a:srgbClr val="F7F6F4"/>
                </a:highlight>
                <a:latin typeface="pf futura neu"/>
              </a:rPr>
              <a:t>. The scene takes place on </a:t>
            </a:r>
            <a:r>
              <a:rPr lang="en-GB" b="0" i="0" u="none" strike="noStrike">
                <a:solidFill>
                  <a:srgbClr val="0645AD"/>
                </a:solidFill>
                <a:effectLst/>
                <a:latin typeface="pf futura neu"/>
              </a:rPr>
              <a:t>Mt Olympus</a:t>
            </a:r>
            <a:r>
              <a:rPr lang="en-GB" b="0" i="0" u="none" strike="noStrike">
                <a:solidFill>
                  <a:srgbClr val="212529"/>
                </a:solidFill>
                <a:effectLst/>
                <a:highlight>
                  <a:srgbClr val="F7F6F4"/>
                </a:highlight>
                <a:latin typeface="pf futura neu"/>
              </a:rPr>
              <a:t> in the presence of the other gods who watch standing, sitting or half-reclining. The pediments' corners contained the chariots of Helios (Sun), which emerges from the sea, and </a:t>
            </a:r>
            <a:r>
              <a:rPr lang="en-GB" b="0" i="0" u="none" strike="noStrike">
                <a:solidFill>
                  <a:srgbClr val="0645AD"/>
                </a:solidFill>
                <a:effectLst/>
                <a:latin typeface="pf futura neu"/>
              </a:rPr>
              <a:t>Selene</a:t>
            </a:r>
            <a:r>
              <a:rPr lang="en-GB" b="0" i="0" u="none" strike="noStrike">
                <a:solidFill>
                  <a:srgbClr val="212529"/>
                </a:solidFill>
                <a:effectLst/>
                <a:highlight>
                  <a:srgbClr val="F7F6F4"/>
                </a:highlight>
                <a:latin typeface="pf futura neu"/>
              </a:rPr>
              <a:t> (Moon), which sinks in the ocean waves, indicating thus that the goddess' birth takes place at dawn. The centre of the scene was occupied by the statues of Zeus and Athena. Due to the misadventures suffered by the Parthenon over the following centuries, many of the temple's sculptures have been destroyed; some survive in mutilated form, while others are represented only by small fragments.</a:t>
            </a:r>
            <a:endParaRPr lang="en-CY"/>
          </a:p>
        </p:txBody>
      </p:sp>
      <p:sp>
        <p:nvSpPr>
          <p:cNvPr id="4" name="Slide Number Placeholder 3"/>
          <p:cNvSpPr>
            <a:spLocks noGrp="1"/>
          </p:cNvSpPr>
          <p:nvPr>
            <p:ph type="sldNum" sz="quarter" idx="5"/>
          </p:nvPr>
        </p:nvSpPr>
        <p:spPr/>
        <p:txBody>
          <a:bodyPr/>
          <a:lstStyle/>
          <a:p>
            <a:fld id="{E7E87773-BE61-6940-8728-ED460346CE84}" type="slidenum">
              <a:rPr lang="en-CY" smtClean="0"/>
              <a:t>10</a:t>
            </a:fld>
            <a:endParaRPr lang="en-CY"/>
          </a:p>
        </p:txBody>
      </p:sp>
    </p:spTree>
    <p:extLst>
      <p:ext uri="{BB962C8B-B14F-4D97-AF65-F5344CB8AC3E}">
        <p14:creationId xmlns:p14="http://schemas.microsoft.com/office/powerpoint/2010/main" val="3503690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a:p>
        </p:txBody>
      </p:sp>
      <p:sp>
        <p:nvSpPr>
          <p:cNvPr id="4" name="Slide Number Placeholder 3"/>
          <p:cNvSpPr>
            <a:spLocks noGrp="1"/>
          </p:cNvSpPr>
          <p:nvPr>
            <p:ph type="sldNum" sz="quarter" idx="5"/>
          </p:nvPr>
        </p:nvSpPr>
        <p:spPr/>
        <p:txBody>
          <a:bodyPr/>
          <a:lstStyle/>
          <a:p>
            <a:fld id="{CF1E9A9F-6F94-45E5-AF90-08D0F3C97505}" type="slidenum">
              <a:rPr lang="en-GB" smtClean="0"/>
              <a:t>28</a:t>
            </a:fld>
            <a:endParaRPr lang="en-GB"/>
          </a:p>
        </p:txBody>
      </p:sp>
    </p:spTree>
    <p:extLst>
      <p:ext uri="{BB962C8B-B14F-4D97-AF65-F5344CB8AC3E}">
        <p14:creationId xmlns:p14="http://schemas.microsoft.com/office/powerpoint/2010/main" val="2734951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C3631AC-6B0C-DF44-B5E0-03CD1FB87763}" type="slidenum">
              <a:rPr lang="en-US" smtClean="0"/>
              <a:t>40</a:t>
            </a:fld>
            <a:endParaRPr lang="en-US"/>
          </a:p>
        </p:txBody>
      </p:sp>
    </p:spTree>
    <p:extLst>
      <p:ext uri="{BB962C8B-B14F-4D97-AF65-F5344CB8AC3E}">
        <p14:creationId xmlns:p14="http://schemas.microsoft.com/office/powerpoint/2010/main" val="371898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latin typeface="Arial" panose="020B0604020202020204" pitchFamily="34" charset="0"/>
                <a:cs typeface="Arial" panose="020B0604020202020204" pitchFamily="34" charset="0"/>
              </a:rPr>
              <a:t>IthaPhen</a:t>
            </a:r>
            <a:r>
              <a:rPr lang="en-US" sz="1200">
                <a:latin typeface="Arial" panose="020B0604020202020204" pitchFamily="34" charset="0"/>
                <a:cs typeface="Arial" panose="020B0604020202020204" pitchFamily="34" charset="0"/>
              </a:rPr>
              <a:t> is a database that demonstrates the correlations between genotype and phenotype analyses, including </a:t>
            </a:r>
            <a:r>
              <a:rPr lang="en-US" sz="1200" err="1">
                <a:latin typeface="Arial" panose="020B0604020202020204" pitchFamily="34" charset="0"/>
                <a:cs typeface="Arial" panose="020B0604020202020204" pitchFamily="34" charset="0"/>
              </a:rPr>
              <a:t>anonymised</a:t>
            </a:r>
            <a:r>
              <a:rPr lang="en-US" sz="1200">
                <a:latin typeface="Arial" panose="020B0604020202020204" pitchFamily="34" charset="0"/>
                <a:cs typeface="Arial" panose="020B0604020202020204" pitchFamily="34" charset="0"/>
              </a:rPr>
              <a:t> patient data reported in scientific literature.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latin typeface="Arial" panose="020B0604020202020204" pitchFamily="34" charset="0"/>
                <a:cs typeface="Arial" panose="020B0604020202020204" pitchFamily="34" charset="0"/>
              </a:rPr>
              <a:t>IthaPhen</a:t>
            </a:r>
            <a:r>
              <a:rPr lang="en-US" sz="1200">
                <a:latin typeface="Arial" panose="020B0604020202020204" pitchFamily="34" charset="0"/>
                <a:cs typeface="Arial" panose="020B0604020202020204" pitchFamily="34" charset="0"/>
              </a:rPr>
              <a:t> includes information on gender, age, origin, family, </a:t>
            </a:r>
            <a:r>
              <a:rPr lang="en-US" sz="1200" err="1">
                <a:latin typeface="Arial" panose="020B0604020202020204" pitchFamily="34" charset="0"/>
                <a:cs typeface="Arial" panose="020B0604020202020204" pitchFamily="34" charset="0"/>
              </a:rPr>
              <a:t>haematological</a:t>
            </a:r>
            <a:r>
              <a:rPr lang="en-US" sz="1200">
                <a:latin typeface="Arial" panose="020B0604020202020204" pitchFamily="34" charset="0"/>
                <a:cs typeface="Arial" panose="020B0604020202020204" pitchFamily="34" charset="0"/>
              </a:rPr>
              <a:t> parameters, Hb pattern analysis and stability, transfusion information, RBC morphology/microscopy, clinical classification and clinical complications of a reported subject and also providing descriptive statistics and visualization for easy interpretation.</a:t>
            </a:r>
          </a:p>
          <a:p>
            <a:endParaRPr lang="en-CY"/>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44AF0D-BD1A-E948-B4C1-80D474838AF2}" type="slidenum">
              <a:rPr kumimoji="0" lang="en-C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C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4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a:solidFill>
                <a:srgbClr val="44546A"/>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7B556-C526-DF4F-AE5A-E028FDC916AE}" type="slidenum">
              <a:rPr kumimoji="0" lang="en-C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C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70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0670-B55F-0D0B-0AED-2B770E712F5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Y"/>
          </a:p>
        </p:txBody>
      </p:sp>
      <p:sp>
        <p:nvSpPr>
          <p:cNvPr id="3" name="Subtitle 2">
            <a:extLst>
              <a:ext uri="{FF2B5EF4-FFF2-40B4-BE49-F238E27FC236}">
                <a16:creationId xmlns:a16="http://schemas.microsoft.com/office/drawing/2014/main" id="{33AC70CA-5046-1548-E38F-C4D5F50A0A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Y"/>
          </a:p>
        </p:txBody>
      </p:sp>
      <p:sp>
        <p:nvSpPr>
          <p:cNvPr id="4" name="Date Placeholder 3">
            <a:extLst>
              <a:ext uri="{FF2B5EF4-FFF2-40B4-BE49-F238E27FC236}">
                <a16:creationId xmlns:a16="http://schemas.microsoft.com/office/drawing/2014/main" id="{D9631439-CF35-D43D-F840-09BA3981D771}"/>
              </a:ext>
            </a:extLst>
          </p:cNvPr>
          <p:cNvSpPr>
            <a:spLocks noGrp="1"/>
          </p:cNvSpPr>
          <p:nvPr>
            <p:ph type="dt" sz="half" idx="10"/>
          </p:nvPr>
        </p:nvSpPr>
        <p:spPr/>
        <p:txBody>
          <a:bodyPr/>
          <a:lstStyle/>
          <a:p>
            <a:fld id="{9F04EFA8-EC4A-E04A-B7BB-D8CD30399057}" type="datetimeFigureOut">
              <a:rPr lang="en-CY" smtClean="0"/>
              <a:t>13/05/2025</a:t>
            </a:fld>
            <a:endParaRPr lang="en-CY"/>
          </a:p>
        </p:txBody>
      </p:sp>
      <p:sp>
        <p:nvSpPr>
          <p:cNvPr id="5" name="Footer Placeholder 4">
            <a:extLst>
              <a:ext uri="{FF2B5EF4-FFF2-40B4-BE49-F238E27FC236}">
                <a16:creationId xmlns:a16="http://schemas.microsoft.com/office/drawing/2014/main" id="{0E9A3771-F0AF-87AF-0B80-BDED1D2CAA64}"/>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7D1EE254-4335-D87C-BBA9-25BF0D52C8BB}"/>
              </a:ext>
            </a:extLst>
          </p:cNvPr>
          <p:cNvSpPr>
            <a:spLocks noGrp="1"/>
          </p:cNvSpPr>
          <p:nvPr>
            <p:ph type="sldNum" sz="quarter" idx="12"/>
          </p:nvPr>
        </p:nvSpPr>
        <p:spPr/>
        <p:txBody>
          <a:bodyPr/>
          <a:lstStyle/>
          <a:p>
            <a:fld id="{B5D0DDA5-0EF2-7B43-94EB-6EB9C5FFA522}" type="slidenum">
              <a:rPr lang="en-CY" smtClean="0"/>
              <a:t>‹#›</a:t>
            </a:fld>
            <a:endParaRPr lang="en-CY"/>
          </a:p>
        </p:txBody>
      </p:sp>
    </p:spTree>
    <p:extLst>
      <p:ext uri="{BB962C8B-B14F-4D97-AF65-F5344CB8AC3E}">
        <p14:creationId xmlns:p14="http://schemas.microsoft.com/office/powerpoint/2010/main" val="201755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53961-CA02-9D88-B093-896ADAF21628}"/>
              </a:ext>
            </a:extLst>
          </p:cNvPr>
          <p:cNvSpPr>
            <a:spLocks noGrp="1"/>
          </p:cNvSpPr>
          <p:nvPr>
            <p:ph type="title"/>
          </p:nvPr>
        </p:nvSpPr>
        <p:spPr/>
        <p:txBody>
          <a:bodyPr/>
          <a:lstStyle/>
          <a:p>
            <a:r>
              <a:rPr lang="en-GB"/>
              <a:t>Click to edit Master title style</a:t>
            </a:r>
            <a:endParaRPr lang="en-CY"/>
          </a:p>
        </p:txBody>
      </p:sp>
      <p:sp>
        <p:nvSpPr>
          <p:cNvPr id="3" name="Vertical Text Placeholder 2">
            <a:extLst>
              <a:ext uri="{FF2B5EF4-FFF2-40B4-BE49-F238E27FC236}">
                <a16:creationId xmlns:a16="http://schemas.microsoft.com/office/drawing/2014/main" id="{ED16E5D0-80F1-A51A-F1AB-661E062B56A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00FB5F31-CEFC-71EA-3D87-3052D39B3598}"/>
              </a:ext>
            </a:extLst>
          </p:cNvPr>
          <p:cNvSpPr>
            <a:spLocks noGrp="1"/>
          </p:cNvSpPr>
          <p:nvPr>
            <p:ph type="dt" sz="half" idx="10"/>
          </p:nvPr>
        </p:nvSpPr>
        <p:spPr/>
        <p:txBody>
          <a:bodyPr/>
          <a:lstStyle/>
          <a:p>
            <a:fld id="{9F04EFA8-EC4A-E04A-B7BB-D8CD30399057}" type="datetimeFigureOut">
              <a:rPr lang="en-CY" smtClean="0"/>
              <a:t>13/05/2025</a:t>
            </a:fld>
            <a:endParaRPr lang="en-CY"/>
          </a:p>
        </p:txBody>
      </p:sp>
      <p:sp>
        <p:nvSpPr>
          <p:cNvPr id="5" name="Footer Placeholder 4">
            <a:extLst>
              <a:ext uri="{FF2B5EF4-FFF2-40B4-BE49-F238E27FC236}">
                <a16:creationId xmlns:a16="http://schemas.microsoft.com/office/drawing/2014/main" id="{AF3F21AD-A7CB-35A5-6627-4B782585C9DA}"/>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68E9F83C-8C9B-25AA-7982-BD07F9A5327F}"/>
              </a:ext>
            </a:extLst>
          </p:cNvPr>
          <p:cNvSpPr>
            <a:spLocks noGrp="1"/>
          </p:cNvSpPr>
          <p:nvPr>
            <p:ph type="sldNum" sz="quarter" idx="12"/>
          </p:nvPr>
        </p:nvSpPr>
        <p:spPr/>
        <p:txBody>
          <a:bodyPr/>
          <a:lstStyle/>
          <a:p>
            <a:fld id="{B5D0DDA5-0EF2-7B43-94EB-6EB9C5FFA522}" type="slidenum">
              <a:rPr lang="en-CY" smtClean="0"/>
              <a:t>‹#›</a:t>
            </a:fld>
            <a:endParaRPr lang="en-CY"/>
          </a:p>
        </p:txBody>
      </p:sp>
    </p:spTree>
    <p:extLst>
      <p:ext uri="{BB962C8B-B14F-4D97-AF65-F5344CB8AC3E}">
        <p14:creationId xmlns:p14="http://schemas.microsoft.com/office/powerpoint/2010/main" val="413123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169FF7-2C55-7DF5-C6BA-45F84A22B64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Y"/>
          </a:p>
        </p:txBody>
      </p:sp>
      <p:sp>
        <p:nvSpPr>
          <p:cNvPr id="3" name="Vertical Text Placeholder 2">
            <a:extLst>
              <a:ext uri="{FF2B5EF4-FFF2-40B4-BE49-F238E27FC236}">
                <a16:creationId xmlns:a16="http://schemas.microsoft.com/office/drawing/2014/main" id="{FC91573E-FD2D-F9E7-51EB-47939EC7B55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6C6EDA46-D16C-4E84-7001-3AD21966DDC2}"/>
              </a:ext>
            </a:extLst>
          </p:cNvPr>
          <p:cNvSpPr>
            <a:spLocks noGrp="1"/>
          </p:cNvSpPr>
          <p:nvPr>
            <p:ph type="dt" sz="half" idx="10"/>
          </p:nvPr>
        </p:nvSpPr>
        <p:spPr/>
        <p:txBody>
          <a:bodyPr/>
          <a:lstStyle/>
          <a:p>
            <a:fld id="{9F04EFA8-EC4A-E04A-B7BB-D8CD30399057}" type="datetimeFigureOut">
              <a:rPr lang="en-CY" smtClean="0"/>
              <a:t>13/05/2025</a:t>
            </a:fld>
            <a:endParaRPr lang="en-CY"/>
          </a:p>
        </p:txBody>
      </p:sp>
      <p:sp>
        <p:nvSpPr>
          <p:cNvPr id="5" name="Footer Placeholder 4">
            <a:extLst>
              <a:ext uri="{FF2B5EF4-FFF2-40B4-BE49-F238E27FC236}">
                <a16:creationId xmlns:a16="http://schemas.microsoft.com/office/drawing/2014/main" id="{5302B4BC-7E5B-5B79-C993-D8C7BDBEA29D}"/>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45913E63-54CD-98AC-A12D-D7506FC4AE53}"/>
              </a:ext>
            </a:extLst>
          </p:cNvPr>
          <p:cNvSpPr>
            <a:spLocks noGrp="1"/>
          </p:cNvSpPr>
          <p:nvPr>
            <p:ph type="sldNum" sz="quarter" idx="12"/>
          </p:nvPr>
        </p:nvSpPr>
        <p:spPr/>
        <p:txBody>
          <a:bodyPr/>
          <a:lstStyle/>
          <a:p>
            <a:fld id="{B5D0DDA5-0EF2-7B43-94EB-6EB9C5FFA522}" type="slidenum">
              <a:rPr lang="en-CY" smtClean="0"/>
              <a:t>‹#›</a:t>
            </a:fld>
            <a:endParaRPr lang="en-CY"/>
          </a:p>
        </p:txBody>
      </p:sp>
    </p:spTree>
    <p:extLst>
      <p:ext uri="{BB962C8B-B14F-4D97-AF65-F5344CB8AC3E}">
        <p14:creationId xmlns:p14="http://schemas.microsoft.com/office/powerpoint/2010/main" val="3749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BF07E3-961F-4F7E-A9BE-2C4FF0749367}"/>
              </a:ext>
            </a:extLst>
          </p:cNvPr>
          <p:cNvPicPr>
            <a:picLocks noChangeAspect="1"/>
          </p:cNvPicPr>
          <p:nvPr userDrawn="1"/>
        </p:nvPicPr>
        <p:blipFill rotWithShape="1">
          <a:blip r:embed="rId2"/>
          <a:srcRect r="55074"/>
          <a:stretch/>
        </p:blipFill>
        <p:spPr>
          <a:xfrm flipH="1">
            <a:off x="6705600" y="-20983"/>
            <a:ext cx="5477565" cy="6858297"/>
          </a:xfrm>
          <a:prstGeom prst="rect">
            <a:avLst/>
          </a:prstGeom>
        </p:spPr>
      </p:pic>
      <p:sp>
        <p:nvSpPr>
          <p:cNvPr id="9" name="Content Placeholder 2">
            <a:extLst>
              <a:ext uri="{FF2B5EF4-FFF2-40B4-BE49-F238E27FC236}">
                <a16:creationId xmlns:a16="http://schemas.microsoft.com/office/drawing/2014/main" id="{9AE29F8E-D2F1-48B4-BE78-8191148A53E6}"/>
              </a:ext>
            </a:extLst>
          </p:cNvPr>
          <p:cNvSpPr>
            <a:spLocks noGrp="1"/>
          </p:cNvSpPr>
          <p:nvPr>
            <p:ph idx="1"/>
          </p:nvPr>
        </p:nvSpPr>
        <p:spPr>
          <a:xfrm>
            <a:off x="838200" y="1825626"/>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13" name="Titolo 12">
            <a:extLst>
              <a:ext uri="{FF2B5EF4-FFF2-40B4-BE49-F238E27FC236}">
                <a16:creationId xmlns:a16="http://schemas.microsoft.com/office/drawing/2014/main" id="{6C494427-E9D4-EF3F-32A4-292246A4D806}"/>
              </a:ext>
            </a:extLst>
          </p:cNvPr>
          <p:cNvSpPr>
            <a:spLocks noGrp="1"/>
          </p:cNvSpPr>
          <p:nvPr>
            <p:ph type="title"/>
          </p:nvPr>
        </p:nvSpPr>
        <p:spPr>
          <a:xfrm>
            <a:off x="838200" y="365126"/>
            <a:ext cx="9575800" cy="1325563"/>
          </a:xfrm>
        </p:spPr>
        <p:txBody>
          <a:bodyPr/>
          <a:lstStyle/>
          <a:p>
            <a:r>
              <a:rPr lang="it-IT"/>
              <a:t>Fare clic per modificare lo stile del titolo dello schema</a:t>
            </a:r>
          </a:p>
        </p:txBody>
      </p:sp>
      <p:sp>
        <p:nvSpPr>
          <p:cNvPr id="17" name="Segnaposto data 16">
            <a:extLst>
              <a:ext uri="{FF2B5EF4-FFF2-40B4-BE49-F238E27FC236}">
                <a16:creationId xmlns:a16="http://schemas.microsoft.com/office/drawing/2014/main" id="{3E29C989-4DF8-3900-3672-8B0168C28FF5}"/>
              </a:ext>
            </a:extLst>
          </p:cNvPr>
          <p:cNvSpPr>
            <a:spLocks noGrp="1"/>
          </p:cNvSpPr>
          <p:nvPr>
            <p:ph type="dt" sz="half" idx="10"/>
          </p:nvPr>
        </p:nvSpPr>
        <p:spPr/>
        <p:txBody>
          <a:bodyPr/>
          <a:lstStyle/>
          <a:p>
            <a:fld id="{1D8BD707-D9CF-40AE-B4C6-C98DA3205C09}" type="datetimeFigureOut">
              <a:rPr lang="en-US" smtClean="0"/>
              <a:pPr/>
              <a:t>5/13/25</a:t>
            </a:fld>
            <a:endParaRPr lang="en-US"/>
          </a:p>
        </p:txBody>
      </p:sp>
      <p:sp>
        <p:nvSpPr>
          <p:cNvPr id="18" name="Segnaposto piè di pagina 17">
            <a:extLst>
              <a:ext uri="{FF2B5EF4-FFF2-40B4-BE49-F238E27FC236}">
                <a16:creationId xmlns:a16="http://schemas.microsoft.com/office/drawing/2014/main" id="{B485313B-B86D-B8B3-4524-D4AC8DD194B1}"/>
              </a:ext>
            </a:extLst>
          </p:cNvPr>
          <p:cNvSpPr>
            <a:spLocks noGrp="1"/>
          </p:cNvSpPr>
          <p:nvPr>
            <p:ph type="ftr" sz="quarter" idx="11"/>
          </p:nvPr>
        </p:nvSpPr>
        <p:spPr/>
        <p:txBody>
          <a:bodyPr/>
          <a:lstStyle/>
          <a:p>
            <a:endParaRPr lang="en-US"/>
          </a:p>
        </p:txBody>
      </p:sp>
      <p:sp>
        <p:nvSpPr>
          <p:cNvPr id="19" name="Segnaposto numero diapositiva 18">
            <a:extLst>
              <a:ext uri="{FF2B5EF4-FFF2-40B4-BE49-F238E27FC236}">
                <a16:creationId xmlns:a16="http://schemas.microsoft.com/office/drawing/2014/main" id="{4659B33F-24F6-F740-49DC-923D4DCC0FD8}"/>
              </a:ext>
            </a:extLst>
          </p:cNvPr>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D8F2567D-591B-44D8-86D5-4FE2A8D0CF6B}"/>
              </a:ext>
            </a:extLst>
          </p:cNvPr>
          <p:cNvPicPr>
            <a:picLocks noChangeAspect="1"/>
          </p:cNvPicPr>
          <p:nvPr userDrawn="1"/>
        </p:nvPicPr>
        <p:blipFill rotWithShape="1">
          <a:blip r:embed="rId2"/>
          <a:srcRect l="85490" r="1" b="78584"/>
          <a:stretch/>
        </p:blipFill>
        <p:spPr>
          <a:xfrm>
            <a:off x="101600" y="0"/>
            <a:ext cx="1769165" cy="1468783"/>
          </a:xfrm>
          <a:prstGeom prst="rect">
            <a:avLst/>
          </a:prstGeom>
        </p:spPr>
      </p:pic>
    </p:spTree>
    <p:extLst>
      <p:ext uri="{BB962C8B-B14F-4D97-AF65-F5344CB8AC3E}">
        <p14:creationId xmlns:p14="http://schemas.microsoft.com/office/powerpoint/2010/main" val="1177144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96D3A-8D39-68CA-01CB-8181684AF9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C61043-55CA-62A3-A25C-BFCCAB5E5B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4E8E1A-F2B7-DDF7-8B95-42CACE93FD92}"/>
              </a:ext>
            </a:extLst>
          </p:cNvPr>
          <p:cNvSpPr>
            <a:spLocks noGrp="1"/>
          </p:cNvSpPr>
          <p:nvPr>
            <p:ph type="dt" sz="half" idx="10"/>
          </p:nvPr>
        </p:nvSpPr>
        <p:spPr/>
        <p:txBody>
          <a:bodyPr/>
          <a:lstStyle/>
          <a:p>
            <a:fld id="{B94426E3-A19F-4D12-8A54-541FEB76B207}" type="datetimeFigureOut">
              <a:rPr lang="en-US" smtClean="0"/>
              <a:t>5/13/25</a:t>
            </a:fld>
            <a:endParaRPr lang="en-US"/>
          </a:p>
        </p:txBody>
      </p:sp>
      <p:sp>
        <p:nvSpPr>
          <p:cNvPr id="5" name="Footer Placeholder 4">
            <a:extLst>
              <a:ext uri="{FF2B5EF4-FFF2-40B4-BE49-F238E27FC236}">
                <a16:creationId xmlns:a16="http://schemas.microsoft.com/office/drawing/2014/main" id="{5B003321-82F8-B1D5-0CA6-6555E6A70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584C5-CECA-340D-7AF2-95BED44FCD02}"/>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1028" name="Picture 4">
            <a:extLst>
              <a:ext uri="{FF2B5EF4-FFF2-40B4-BE49-F238E27FC236}">
                <a16:creationId xmlns:a16="http://schemas.microsoft.com/office/drawing/2014/main" id="{0A3412D2-338A-F57B-F216-2BA0359806F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a:off x="-1" y="1007858"/>
            <a:ext cx="2038525" cy="58501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0594240-1232-4E24-BB27-8FF9FCAAD9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6074434"/>
            <a:ext cx="2316454" cy="783566"/>
          </a:xfrm>
          <a:prstGeom prst="rect">
            <a:avLst/>
          </a:prstGeom>
        </p:spPr>
      </p:pic>
      <p:pic>
        <p:nvPicPr>
          <p:cNvPr id="11" name="Picture 10">
            <a:extLst>
              <a:ext uri="{FF2B5EF4-FFF2-40B4-BE49-F238E27FC236}">
                <a16:creationId xmlns:a16="http://schemas.microsoft.com/office/drawing/2014/main" id="{0326BF70-374B-4C4B-AE99-2437EB2FA09E}"/>
              </a:ext>
            </a:extLst>
          </p:cNvPr>
          <p:cNvPicPr>
            <a:picLocks noChangeAspect="1"/>
          </p:cNvPicPr>
          <p:nvPr userDrawn="1"/>
        </p:nvPicPr>
        <p:blipFill>
          <a:blip r:embed="rId4"/>
          <a:stretch>
            <a:fillRect/>
          </a:stretch>
        </p:blipFill>
        <p:spPr>
          <a:xfrm>
            <a:off x="9145944" y="6176948"/>
            <a:ext cx="3046056" cy="681052"/>
          </a:xfrm>
          <a:prstGeom prst="rect">
            <a:avLst/>
          </a:prstGeom>
        </p:spPr>
      </p:pic>
      <p:grpSp>
        <p:nvGrpSpPr>
          <p:cNvPr id="10" name="Group 4">
            <a:extLst>
              <a:ext uri="{FF2B5EF4-FFF2-40B4-BE49-F238E27FC236}">
                <a16:creationId xmlns:a16="http://schemas.microsoft.com/office/drawing/2014/main" id="{7E42547F-BEC1-441D-9CFB-20F9F44877E9}"/>
              </a:ext>
            </a:extLst>
          </p:cNvPr>
          <p:cNvGrpSpPr/>
          <p:nvPr userDrawn="1"/>
        </p:nvGrpSpPr>
        <p:grpSpPr>
          <a:xfrm>
            <a:off x="3588452" y="5701553"/>
            <a:ext cx="1503501" cy="1380565"/>
            <a:chOff x="0" y="0"/>
            <a:chExt cx="2708655" cy="2746587"/>
          </a:xfrm>
        </p:grpSpPr>
        <p:sp>
          <p:nvSpPr>
            <p:cNvPr id="12" name="Freeform 5">
              <a:extLst>
                <a:ext uri="{FF2B5EF4-FFF2-40B4-BE49-F238E27FC236}">
                  <a16:creationId xmlns:a16="http://schemas.microsoft.com/office/drawing/2014/main" id="{DA307B5A-5B6A-4131-BE2F-30D79F9181AC}"/>
                </a:ext>
              </a:extLst>
            </p:cNvPr>
            <p:cNvSpPr/>
            <p:nvPr/>
          </p:nvSpPr>
          <p:spPr>
            <a:xfrm>
              <a:off x="0" y="0"/>
              <a:ext cx="2708656" cy="2746588"/>
            </a:xfrm>
            <a:custGeom>
              <a:avLst/>
              <a:gdLst/>
              <a:ahLst/>
              <a:cxnLst/>
              <a:rect l="l" t="t" r="r" b="b"/>
              <a:pathLst>
                <a:path w="2708656" h="2746588">
                  <a:moveTo>
                    <a:pt x="0" y="0"/>
                  </a:moveTo>
                  <a:lnTo>
                    <a:pt x="2708656" y="0"/>
                  </a:lnTo>
                  <a:lnTo>
                    <a:pt x="2708656" y="2746588"/>
                  </a:lnTo>
                  <a:lnTo>
                    <a:pt x="0" y="2746588"/>
                  </a:lnTo>
                  <a:lnTo>
                    <a:pt x="0" y="0"/>
                  </a:lnTo>
                  <a:close/>
                </a:path>
              </a:pathLst>
            </a:custGeom>
            <a:blipFill>
              <a:blip r:embed="rId5"/>
              <a:stretch>
                <a:fillRect l="-700" r="-700"/>
              </a:stretch>
            </a:blipFill>
          </p:spPr>
        </p:sp>
      </p:grpSp>
    </p:spTree>
    <p:extLst>
      <p:ext uri="{BB962C8B-B14F-4D97-AF65-F5344CB8AC3E}">
        <p14:creationId xmlns:p14="http://schemas.microsoft.com/office/powerpoint/2010/main" val="2449245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807A-4725-7B1C-6A7D-5B6EF5A3CC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C0E93F-0B1F-9E1D-B287-B7CB16D7D3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17691-EB03-F50F-5AC6-963226041ECA}"/>
              </a:ext>
            </a:extLst>
          </p:cNvPr>
          <p:cNvSpPr>
            <a:spLocks noGrp="1"/>
          </p:cNvSpPr>
          <p:nvPr>
            <p:ph type="dt" sz="half" idx="10"/>
          </p:nvPr>
        </p:nvSpPr>
        <p:spPr/>
        <p:txBody>
          <a:bodyPr/>
          <a:lstStyle/>
          <a:p>
            <a:fld id="{B94426E3-A19F-4D12-8A54-541FEB76B207}" type="datetimeFigureOut">
              <a:rPr lang="en-US" smtClean="0"/>
              <a:t>5/13/25</a:t>
            </a:fld>
            <a:endParaRPr lang="en-US"/>
          </a:p>
        </p:txBody>
      </p:sp>
      <p:sp>
        <p:nvSpPr>
          <p:cNvPr id="5" name="Footer Placeholder 4">
            <a:extLst>
              <a:ext uri="{FF2B5EF4-FFF2-40B4-BE49-F238E27FC236}">
                <a16:creationId xmlns:a16="http://schemas.microsoft.com/office/drawing/2014/main" id="{DA22C511-4B7E-3809-B3CE-0D8A56CB5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7F8F5-2D91-52A3-696D-DF728466F918}"/>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7" name="Picture 4">
            <a:extLst>
              <a:ext uri="{FF2B5EF4-FFF2-40B4-BE49-F238E27FC236}">
                <a16:creationId xmlns:a16="http://schemas.microsoft.com/office/drawing/2014/main" id="{C79DFEAD-65BD-5692-1DC5-6BF57214758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a:off x="1" y="3967992"/>
            <a:ext cx="1010230" cy="2899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E9B06AFD-7F36-23AD-D70E-67DDB7656F9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rot="5400000">
            <a:off x="10146789" y="-988197"/>
            <a:ext cx="1057013" cy="30334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86DD86A-C851-4D4E-A45B-A909601FE7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6074434"/>
            <a:ext cx="2316454" cy="783566"/>
          </a:xfrm>
          <a:prstGeom prst="rect">
            <a:avLst/>
          </a:prstGeom>
        </p:spPr>
      </p:pic>
      <p:pic>
        <p:nvPicPr>
          <p:cNvPr id="13" name="Picture 12">
            <a:extLst>
              <a:ext uri="{FF2B5EF4-FFF2-40B4-BE49-F238E27FC236}">
                <a16:creationId xmlns:a16="http://schemas.microsoft.com/office/drawing/2014/main" id="{F6FA2E6C-C77B-47DE-9A67-D20629EC9D1F}"/>
              </a:ext>
            </a:extLst>
          </p:cNvPr>
          <p:cNvPicPr>
            <a:picLocks noChangeAspect="1"/>
          </p:cNvPicPr>
          <p:nvPr userDrawn="1"/>
        </p:nvPicPr>
        <p:blipFill>
          <a:blip r:embed="rId4"/>
          <a:stretch>
            <a:fillRect/>
          </a:stretch>
        </p:blipFill>
        <p:spPr>
          <a:xfrm>
            <a:off x="9145944" y="6176948"/>
            <a:ext cx="3046056" cy="681052"/>
          </a:xfrm>
          <a:prstGeom prst="rect">
            <a:avLst/>
          </a:prstGeom>
        </p:spPr>
      </p:pic>
      <p:grpSp>
        <p:nvGrpSpPr>
          <p:cNvPr id="11" name="Group 4">
            <a:extLst>
              <a:ext uri="{FF2B5EF4-FFF2-40B4-BE49-F238E27FC236}">
                <a16:creationId xmlns:a16="http://schemas.microsoft.com/office/drawing/2014/main" id="{7558B5BC-638F-4255-9DC5-BD9F19F8CFA2}"/>
              </a:ext>
            </a:extLst>
          </p:cNvPr>
          <p:cNvGrpSpPr/>
          <p:nvPr userDrawn="1"/>
        </p:nvGrpSpPr>
        <p:grpSpPr>
          <a:xfrm>
            <a:off x="3597417" y="5737412"/>
            <a:ext cx="1503501" cy="1380565"/>
            <a:chOff x="0" y="0"/>
            <a:chExt cx="2708655" cy="2746587"/>
          </a:xfrm>
        </p:grpSpPr>
        <p:sp>
          <p:nvSpPr>
            <p:cNvPr id="12" name="Freeform 5">
              <a:extLst>
                <a:ext uri="{FF2B5EF4-FFF2-40B4-BE49-F238E27FC236}">
                  <a16:creationId xmlns:a16="http://schemas.microsoft.com/office/drawing/2014/main" id="{10D77105-5A4E-44F1-954C-B155A0F46C3D}"/>
                </a:ext>
              </a:extLst>
            </p:cNvPr>
            <p:cNvSpPr/>
            <p:nvPr/>
          </p:nvSpPr>
          <p:spPr>
            <a:xfrm>
              <a:off x="0" y="0"/>
              <a:ext cx="2708656" cy="2746588"/>
            </a:xfrm>
            <a:custGeom>
              <a:avLst/>
              <a:gdLst/>
              <a:ahLst/>
              <a:cxnLst/>
              <a:rect l="l" t="t" r="r" b="b"/>
              <a:pathLst>
                <a:path w="2708656" h="2746588">
                  <a:moveTo>
                    <a:pt x="0" y="0"/>
                  </a:moveTo>
                  <a:lnTo>
                    <a:pt x="2708656" y="0"/>
                  </a:lnTo>
                  <a:lnTo>
                    <a:pt x="2708656" y="2746588"/>
                  </a:lnTo>
                  <a:lnTo>
                    <a:pt x="0" y="2746588"/>
                  </a:lnTo>
                  <a:lnTo>
                    <a:pt x="0" y="0"/>
                  </a:lnTo>
                  <a:close/>
                </a:path>
              </a:pathLst>
            </a:custGeom>
            <a:blipFill>
              <a:blip r:embed="rId5"/>
              <a:stretch>
                <a:fillRect l="-700" r="-700"/>
              </a:stretch>
            </a:blipFill>
          </p:spPr>
        </p:sp>
      </p:grpSp>
    </p:spTree>
    <p:extLst>
      <p:ext uri="{BB962C8B-B14F-4D97-AF65-F5344CB8AC3E}">
        <p14:creationId xmlns:p14="http://schemas.microsoft.com/office/powerpoint/2010/main" val="3418230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10B1D-830F-3BF4-5ECE-774069CD18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2C1C36-8DC7-40AA-407D-0D17485932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4E0B62-82F0-C1C3-7737-69052A73CEC0}"/>
              </a:ext>
            </a:extLst>
          </p:cNvPr>
          <p:cNvSpPr>
            <a:spLocks noGrp="1"/>
          </p:cNvSpPr>
          <p:nvPr>
            <p:ph type="dt" sz="half" idx="10"/>
          </p:nvPr>
        </p:nvSpPr>
        <p:spPr/>
        <p:txBody>
          <a:bodyPr/>
          <a:lstStyle/>
          <a:p>
            <a:fld id="{B94426E3-A19F-4D12-8A54-541FEB76B207}" type="datetimeFigureOut">
              <a:rPr lang="en-US" smtClean="0"/>
              <a:t>5/13/25</a:t>
            </a:fld>
            <a:endParaRPr lang="en-US"/>
          </a:p>
        </p:txBody>
      </p:sp>
      <p:sp>
        <p:nvSpPr>
          <p:cNvPr id="5" name="Footer Placeholder 4">
            <a:extLst>
              <a:ext uri="{FF2B5EF4-FFF2-40B4-BE49-F238E27FC236}">
                <a16:creationId xmlns:a16="http://schemas.microsoft.com/office/drawing/2014/main" id="{74E8E14F-2C8E-6634-01AB-37C4552C9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F6592-C1FF-C717-4153-A78ED3A52416}"/>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7" name="Picture 4">
            <a:extLst>
              <a:ext uri="{FF2B5EF4-FFF2-40B4-BE49-F238E27FC236}">
                <a16:creationId xmlns:a16="http://schemas.microsoft.com/office/drawing/2014/main" id="{61C5F2F2-D440-DB60-8ADD-80E188EC2C2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flipH="1" flipV="1">
            <a:off x="11054176" y="1728131"/>
            <a:ext cx="1137824" cy="32653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F383ADFA-4197-DF93-EBF0-924D86EFDCC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rot="16200000">
            <a:off x="902468" y="5008879"/>
            <a:ext cx="955669" cy="27425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9B6CCA9-9EFF-4E98-BD8C-4A03C70CC0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1773" y="6062759"/>
            <a:ext cx="2316454" cy="783566"/>
          </a:xfrm>
          <a:prstGeom prst="rect">
            <a:avLst/>
          </a:prstGeom>
        </p:spPr>
      </p:pic>
      <p:pic>
        <p:nvPicPr>
          <p:cNvPr id="12" name="Picture 11">
            <a:extLst>
              <a:ext uri="{FF2B5EF4-FFF2-40B4-BE49-F238E27FC236}">
                <a16:creationId xmlns:a16="http://schemas.microsoft.com/office/drawing/2014/main" id="{5921F8E9-BD11-4109-A26F-B9F3419AF5DD}"/>
              </a:ext>
            </a:extLst>
          </p:cNvPr>
          <p:cNvPicPr>
            <a:picLocks noChangeAspect="1"/>
          </p:cNvPicPr>
          <p:nvPr userDrawn="1"/>
        </p:nvPicPr>
        <p:blipFill>
          <a:blip r:embed="rId4"/>
          <a:stretch>
            <a:fillRect/>
          </a:stretch>
        </p:blipFill>
        <p:spPr>
          <a:xfrm>
            <a:off x="9145944" y="6176948"/>
            <a:ext cx="3046056" cy="681052"/>
          </a:xfrm>
          <a:prstGeom prst="rect">
            <a:avLst/>
          </a:prstGeom>
        </p:spPr>
      </p:pic>
      <p:grpSp>
        <p:nvGrpSpPr>
          <p:cNvPr id="13" name="Group 4">
            <a:extLst>
              <a:ext uri="{FF2B5EF4-FFF2-40B4-BE49-F238E27FC236}">
                <a16:creationId xmlns:a16="http://schemas.microsoft.com/office/drawing/2014/main" id="{DCC67AA1-8315-4AFA-AF90-B29D90BE6913}"/>
              </a:ext>
            </a:extLst>
          </p:cNvPr>
          <p:cNvGrpSpPr/>
          <p:nvPr userDrawn="1"/>
        </p:nvGrpSpPr>
        <p:grpSpPr>
          <a:xfrm>
            <a:off x="4906264" y="5692588"/>
            <a:ext cx="1503501" cy="1380565"/>
            <a:chOff x="0" y="0"/>
            <a:chExt cx="2708655" cy="2746587"/>
          </a:xfrm>
        </p:grpSpPr>
        <p:sp>
          <p:nvSpPr>
            <p:cNvPr id="14" name="Freeform 5">
              <a:extLst>
                <a:ext uri="{FF2B5EF4-FFF2-40B4-BE49-F238E27FC236}">
                  <a16:creationId xmlns:a16="http://schemas.microsoft.com/office/drawing/2014/main" id="{197A36E6-2369-489B-B383-E5EB25FA7F53}"/>
                </a:ext>
              </a:extLst>
            </p:cNvPr>
            <p:cNvSpPr/>
            <p:nvPr/>
          </p:nvSpPr>
          <p:spPr>
            <a:xfrm>
              <a:off x="0" y="0"/>
              <a:ext cx="2708656" cy="2746588"/>
            </a:xfrm>
            <a:custGeom>
              <a:avLst/>
              <a:gdLst/>
              <a:ahLst/>
              <a:cxnLst/>
              <a:rect l="l" t="t" r="r" b="b"/>
              <a:pathLst>
                <a:path w="2708656" h="2746588">
                  <a:moveTo>
                    <a:pt x="0" y="0"/>
                  </a:moveTo>
                  <a:lnTo>
                    <a:pt x="2708656" y="0"/>
                  </a:lnTo>
                  <a:lnTo>
                    <a:pt x="2708656" y="2746588"/>
                  </a:lnTo>
                  <a:lnTo>
                    <a:pt x="0" y="2746588"/>
                  </a:lnTo>
                  <a:lnTo>
                    <a:pt x="0" y="0"/>
                  </a:lnTo>
                  <a:close/>
                </a:path>
              </a:pathLst>
            </a:custGeom>
            <a:blipFill>
              <a:blip r:embed="rId5"/>
              <a:stretch>
                <a:fillRect l="-700" r="-700"/>
              </a:stretch>
            </a:blipFill>
          </p:spPr>
        </p:sp>
      </p:grpSp>
    </p:spTree>
    <p:extLst>
      <p:ext uri="{BB962C8B-B14F-4D97-AF65-F5344CB8AC3E}">
        <p14:creationId xmlns:p14="http://schemas.microsoft.com/office/powerpoint/2010/main" val="71086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845DC-6AA5-0FE1-A276-B09AA78524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7BB69-9095-FB43-F8BA-09B646AB6A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03EBF3-E6B9-772A-CBF0-FB35120D8D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9092F-F50E-8692-5849-2D78C843C67F}"/>
              </a:ext>
            </a:extLst>
          </p:cNvPr>
          <p:cNvSpPr>
            <a:spLocks noGrp="1"/>
          </p:cNvSpPr>
          <p:nvPr>
            <p:ph type="dt" sz="half" idx="10"/>
          </p:nvPr>
        </p:nvSpPr>
        <p:spPr/>
        <p:txBody>
          <a:bodyPr/>
          <a:lstStyle/>
          <a:p>
            <a:fld id="{B94426E3-A19F-4D12-8A54-541FEB76B207}" type="datetimeFigureOut">
              <a:rPr lang="en-US" smtClean="0"/>
              <a:t>5/13/25</a:t>
            </a:fld>
            <a:endParaRPr lang="en-US"/>
          </a:p>
        </p:txBody>
      </p:sp>
      <p:sp>
        <p:nvSpPr>
          <p:cNvPr id="6" name="Footer Placeholder 5">
            <a:extLst>
              <a:ext uri="{FF2B5EF4-FFF2-40B4-BE49-F238E27FC236}">
                <a16:creationId xmlns:a16="http://schemas.microsoft.com/office/drawing/2014/main" id="{A918AE9F-F373-0F34-68C7-030CA4CEC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576503-67C6-39B4-09C4-1C66778B4254}"/>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8" name="Picture 4">
            <a:extLst>
              <a:ext uri="{FF2B5EF4-FFF2-40B4-BE49-F238E27FC236}">
                <a16:creationId xmlns:a16="http://schemas.microsoft.com/office/drawing/2014/main" id="{77E33A8D-32D9-FD63-AE90-402B0776008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rot="16200000">
            <a:off x="890160" y="5015689"/>
            <a:ext cx="952150" cy="27324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0013DAC-CD38-46DF-9CEF-8D4623121E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1773" y="6062759"/>
            <a:ext cx="2316454" cy="783566"/>
          </a:xfrm>
          <a:prstGeom prst="rect">
            <a:avLst/>
          </a:prstGeom>
        </p:spPr>
      </p:pic>
      <p:pic>
        <p:nvPicPr>
          <p:cNvPr id="12" name="Picture 11">
            <a:extLst>
              <a:ext uri="{FF2B5EF4-FFF2-40B4-BE49-F238E27FC236}">
                <a16:creationId xmlns:a16="http://schemas.microsoft.com/office/drawing/2014/main" id="{443865E4-EAE3-4F86-9259-8E8F13236FD6}"/>
              </a:ext>
            </a:extLst>
          </p:cNvPr>
          <p:cNvPicPr>
            <a:picLocks noChangeAspect="1"/>
          </p:cNvPicPr>
          <p:nvPr userDrawn="1"/>
        </p:nvPicPr>
        <p:blipFill>
          <a:blip r:embed="rId4"/>
          <a:stretch>
            <a:fillRect/>
          </a:stretch>
        </p:blipFill>
        <p:spPr>
          <a:xfrm>
            <a:off x="9145944" y="6176948"/>
            <a:ext cx="3046056" cy="681052"/>
          </a:xfrm>
          <a:prstGeom prst="rect">
            <a:avLst/>
          </a:prstGeom>
        </p:spPr>
      </p:pic>
      <p:grpSp>
        <p:nvGrpSpPr>
          <p:cNvPr id="13" name="Group 4">
            <a:extLst>
              <a:ext uri="{FF2B5EF4-FFF2-40B4-BE49-F238E27FC236}">
                <a16:creationId xmlns:a16="http://schemas.microsoft.com/office/drawing/2014/main" id="{456E82AE-CBA5-4148-A9A7-D0133B6EA30C}"/>
              </a:ext>
            </a:extLst>
          </p:cNvPr>
          <p:cNvGrpSpPr/>
          <p:nvPr userDrawn="1"/>
        </p:nvGrpSpPr>
        <p:grpSpPr>
          <a:xfrm>
            <a:off x="4906264" y="5692588"/>
            <a:ext cx="1503501" cy="1380565"/>
            <a:chOff x="0" y="0"/>
            <a:chExt cx="2708655" cy="2746587"/>
          </a:xfrm>
        </p:grpSpPr>
        <p:sp>
          <p:nvSpPr>
            <p:cNvPr id="14" name="Freeform 5">
              <a:extLst>
                <a:ext uri="{FF2B5EF4-FFF2-40B4-BE49-F238E27FC236}">
                  <a16:creationId xmlns:a16="http://schemas.microsoft.com/office/drawing/2014/main" id="{8AA03413-85F2-42F2-B7CF-03BF60A969F1}"/>
                </a:ext>
              </a:extLst>
            </p:cNvPr>
            <p:cNvSpPr/>
            <p:nvPr/>
          </p:nvSpPr>
          <p:spPr>
            <a:xfrm>
              <a:off x="0" y="0"/>
              <a:ext cx="2708656" cy="2746588"/>
            </a:xfrm>
            <a:custGeom>
              <a:avLst/>
              <a:gdLst/>
              <a:ahLst/>
              <a:cxnLst/>
              <a:rect l="l" t="t" r="r" b="b"/>
              <a:pathLst>
                <a:path w="2708656" h="2746588">
                  <a:moveTo>
                    <a:pt x="0" y="0"/>
                  </a:moveTo>
                  <a:lnTo>
                    <a:pt x="2708656" y="0"/>
                  </a:lnTo>
                  <a:lnTo>
                    <a:pt x="2708656" y="2746588"/>
                  </a:lnTo>
                  <a:lnTo>
                    <a:pt x="0" y="2746588"/>
                  </a:lnTo>
                  <a:lnTo>
                    <a:pt x="0" y="0"/>
                  </a:lnTo>
                  <a:close/>
                </a:path>
              </a:pathLst>
            </a:custGeom>
            <a:blipFill>
              <a:blip r:embed="rId5"/>
              <a:stretch>
                <a:fillRect l="-700" r="-700"/>
              </a:stretch>
            </a:blipFill>
          </p:spPr>
        </p:sp>
      </p:grpSp>
    </p:spTree>
    <p:extLst>
      <p:ext uri="{BB962C8B-B14F-4D97-AF65-F5344CB8AC3E}">
        <p14:creationId xmlns:p14="http://schemas.microsoft.com/office/powerpoint/2010/main" val="2605244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209C1-B2EA-D4CC-E766-245BC44D2E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FA4E5E-2538-8FF7-DA52-38E13F9717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F7E270-56AC-963D-7D9E-E871E8D960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639E5C-83D8-6867-4FA4-F2117F685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AC815A-8D29-23BF-471F-CBF5944F51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D0F40A-8DBA-C7C9-F187-1DEC710F43D0}"/>
              </a:ext>
            </a:extLst>
          </p:cNvPr>
          <p:cNvSpPr>
            <a:spLocks noGrp="1"/>
          </p:cNvSpPr>
          <p:nvPr>
            <p:ph type="dt" sz="half" idx="10"/>
          </p:nvPr>
        </p:nvSpPr>
        <p:spPr/>
        <p:txBody>
          <a:bodyPr/>
          <a:lstStyle/>
          <a:p>
            <a:fld id="{B94426E3-A19F-4D12-8A54-541FEB76B207}" type="datetimeFigureOut">
              <a:rPr lang="en-US" smtClean="0"/>
              <a:t>5/13/25</a:t>
            </a:fld>
            <a:endParaRPr lang="en-US"/>
          </a:p>
        </p:txBody>
      </p:sp>
      <p:sp>
        <p:nvSpPr>
          <p:cNvPr id="8" name="Footer Placeholder 7">
            <a:extLst>
              <a:ext uri="{FF2B5EF4-FFF2-40B4-BE49-F238E27FC236}">
                <a16:creationId xmlns:a16="http://schemas.microsoft.com/office/drawing/2014/main" id="{F0B60AB1-6C88-C111-F143-D8A7102F90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491F07-5014-3B78-D96C-2DF22AB86DB6}"/>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10" name="Picture 4">
            <a:extLst>
              <a:ext uri="{FF2B5EF4-FFF2-40B4-BE49-F238E27FC236}">
                <a16:creationId xmlns:a16="http://schemas.microsoft.com/office/drawing/2014/main" id="{2A01656E-6859-7A16-402F-EE8E347091C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flipH="1">
            <a:off x="11046278" y="3716322"/>
            <a:ext cx="1145721" cy="32879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B6DF3E9-1BFC-46CC-B5CF-56D15C7C62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851" y="6021595"/>
            <a:ext cx="2316454" cy="783566"/>
          </a:xfrm>
          <a:prstGeom prst="rect">
            <a:avLst/>
          </a:prstGeom>
        </p:spPr>
      </p:pic>
      <p:pic>
        <p:nvPicPr>
          <p:cNvPr id="15" name="Picture 14">
            <a:extLst>
              <a:ext uri="{FF2B5EF4-FFF2-40B4-BE49-F238E27FC236}">
                <a16:creationId xmlns:a16="http://schemas.microsoft.com/office/drawing/2014/main" id="{6258159E-035F-4036-9B2F-EFE9FBE0FF54}"/>
              </a:ext>
            </a:extLst>
          </p:cNvPr>
          <p:cNvPicPr>
            <a:picLocks noChangeAspect="1"/>
          </p:cNvPicPr>
          <p:nvPr userDrawn="1"/>
        </p:nvPicPr>
        <p:blipFill>
          <a:blip r:embed="rId4"/>
          <a:stretch>
            <a:fillRect/>
          </a:stretch>
        </p:blipFill>
        <p:spPr>
          <a:xfrm>
            <a:off x="14338" y="6176948"/>
            <a:ext cx="3046056" cy="681052"/>
          </a:xfrm>
          <a:prstGeom prst="rect">
            <a:avLst/>
          </a:prstGeom>
        </p:spPr>
      </p:pic>
      <p:grpSp>
        <p:nvGrpSpPr>
          <p:cNvPr id="13" name="Group 4">
            <a:extLst>
              <a:ext uri="{FF2B5EF4-FFF2-40B4-BE49-F238E27FC236}">
                <a16:creationId xmlns:a16="http://schemas.microsoft.com/office/drawing/2014/main" id="{8B1118BF-594C-43B8-A890-1B2F59D82B91}"/>
              </a:ext>
            </a:extLst>
          </p:cNvPr>
          <p:cNvGrpSpPr/>
          <p:nvPr userDrawn="1"/>
        </p:nvGrpSpPr>
        <p:grpSpPr>
          <a:xfrm>
            <a:off x="7631535" y="5719482"/>
            <a:ext cx="1503501" cy="1380565"/>
            <a:chOff x="0" y="0"/>
            <a:chExt cx="2708655" cy="2746587"/>
          </a:xfrm>
        </p:grpSpPr>
        <p:sp>
          <p:nvSpPr>
            <p:cNvPr id="14" name="Freeform 5">
              <a:extLst>
                <a:ext uri="{FF2B5EF4-FFF2-40B4-BE49-F238E27FC236}">
                  <a16:creationId xmlns:a16="http://schemas.microsoft.com/office/drawing/2014/main" id="{8EBF5057-24C2-44BA-881A-DE6EF519DDC7}"/>
                </a:ext>
              </a:extLst>
            </p:cNvPr>
            <p:cNvSpPr/>
            <p:nvPr/>
          </p:nvSpPr>
          <p:spPr>
            <a:xfrm>
              <a:off x="0" y="0"/>
              <a:ext cx="2708656" cy="2746588"/>
            </a:xfrm>
            <a:custGeom>
              <a:avLst/>
              <a:gdLst/>
              <a:ahLst/>
              <a:cxnLst/>
              <a:rect l="l" t="t" r="r" b="b"/>
              <a:pathLst>
                <a:path w="2708656" h="2746588">
                  <a:moveTo>
                    <a:pt x="0" y="0"/>
                  </a:moveTo>
                  <a:lnTo>
                    <a:pt x="2708656" y="0"/>
                  </a:lnTo>
                  <a:lnTo>
                    <a:pt x="2708656" y="2746588"/>
                  </a:lnTo>
                  <a:lnTo>
                    <a:pt x="0" y="2746588"/>
                  </a:lnTo>
                  <a:lnTo>
                    <a:pt x="0" y="0"/>
                  </a:lnTo>
                  <a:close/>
                </a:path>
              </a:pathLst>
            </a:custGeom>
            <a:blipFill>
              <a:blip r:embed="rId5"/>
              <a:stretch>
                <a:fillRect l="-700" r="-700"/>
              </a:stretch>
            </a:blipFill>
          </p:spPr>
        </p:sp>
      </p:grpSp>
    </p:spTree>
    <p:extLst>
      <p:ext uri="{BB962C8B-B14F-4D97-AF65-F5344CB8AC3E}">
        <p14:creationId xmlns:p14="http://schemas.microsoft.com/office/powerpoint/2010/main" val="1587538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74F88-6DC5-51A5-AE63-2010EF9B9A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FB50D6-95D9-F10E-C615-61044CC03DE5}"/>
              </a:ext>
            </a:extLst>
          </p:cNvPr>
          <p:cNvSpPr>
            <a:spLocks noGrp="1"/>
          </p:cNvSpPr>
          <p:nvPr>
            <p:ph type="dt" sz="half" idx="10"/>
          </p:nvPr>
        </p:nvSpPr>
        <p:spPr/>
        <p:txBody>
          <a:bodyPr/>
          <a:lstStyle/>
          <a:p>
            <a:fld id="{B94426E3-A19F-4D12-8A54-541FEB76B207}" type="datetimeFigureOut">
              <a:rPr lang="en-US" smtClean="0"/>
              <a:t>5/13/25</a:t>
            </a:fld>
            <a:endParaRPr lang="en-US"/>
          </a:p>
        </p:txBody>
      </p:sp>
      <p:sp>
        <p:nvSpPr>
          <p:cNvPr id="4" name="Footer Placeholder 3">
            <a:extLst>
              <a:ext uri="{FF2B5EF4-FFF2-40B4-BE49-F238E27FC236}">
                <a16:creationId xmlns:a16="http://schemas.microsoft.com/office/drawing/2014/main" id="{F9FACEAA-EBCD-1C41-2729-AB5E4BDA37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DE04FD-DA31-0773-3B30-E36C456172DD}"/>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6" name="Picture 4">
            <a:extLst>
              <a:ext uri="{FF2B5EF4-FFF2-40B4-BE49-F238E27FC236}">
                <a16:creationId xmlns:a16="http://schemas.microsoft.com/office/drawing/2014/main" id="{DE853FC6-BFCB-5449-A377-656534BE1F6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rot="16200000">
            <a:off x="1123219" y="4533343"/>
            <a:ext cx="1201437" cy="3447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D68A6C2-43FC-CC8E-7474-87E79B32A9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rot="5400000">
            <a:off x="10195872" y="-925453"/>
            <a:ext cx="989901" cy="28408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D6E8866-BE7B-4E26-BEF2-BE13CDCFC0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37667" y="6074433"/>
            <a:ext cx="2316454" cy="783566"/>
          </a:xfrm>
          <a:prstGeom prst="rect">
            <a:avLst/>
          </a:prstGeom>
        </p:spPr>
      </p:pic>
      <p:pic>
        <p:nvPicPr>
          <p:cNvPr id="12" name="Picture 11">
            <a:extLst>
              <a:ext uri="{FF2B5EF4-FFF2-40B4-BE49-F238E27FC236}">
                <a16:creationId xmlns:a16="http://schemas.microsoft.com/office/drawing/2014/main" id="{046858AE-560B-4DDF-B006-CE0D8E5595C2}"/>
              </a:ext>
            </a:extLst>
          </p:cNvPr>
          <p:cNvPicPr>
            <a:picLocks noChangeAspect="1"/>
          </p:cNvPicPr>
          <p:nvPr userDrawn="1"/>
        </p:nvPicPr>
        <p:blipFill>
          <a:blip r:embed="rId4"/>
          <a:stretch>
            <a:fillRect/>
          </a:stretch>
        </p:blipFill>
        <p:spPr>
          <a:xfrm>
            <a:off x="9145944" y="6176948"/>
            <a:ext cx="3046056" cy="681052"/>
          </a:xfrm>
          <a:prstGeom prst="rect">
            <a:avLst/>
          </a:prstGeom>
        </p:spPr>
      </p:pic>
      <p:grpSp>
        <p:nvGrpSpPr>
          <p:cNvPr id="10" name="Group 4">
            <a:extLst>
              <a:ext uri="{FF2B5EF4-FFF2-40B4-BE49-F238E27FC236}">
                <a16:creationId xmlns:a16="http://schemas.microsoft.com/office/drawing/2014/main" id="{A4C8AC5B-4BEC-4B12-BA5D-DFE5694B1FAD}"/>
              </a:ext>
            </a:extLst>
          </p:cNvPr>
          <p:cNvGrpSpPr/>
          <p:nvPr userDrawn="1"/>
        </p:nvGrpSpPr>
        <p:grpSpPr>
          <a:xfrm>
            <a:off x="5184169" y="5701553"/>
            <a:ext cx="1503501" cy="1380565"/>
            <a:chOff x="0" y="0"/>
            <a:chExt cx="2708655" cy="2746587"/>
          </a:xfrm>
        </p:grpSpPr>
        <p:sp>
          <p:nvSpPr>
            <p:cNvPr id="11" name="Freeform 5">
              <a:extLst>
                <a:ext uri="{FF2B5EF4-FFF2-40B4-BE49-F238E27FC236}">
                  <a16:creationId xmlns:a16="http://schemas.microsoft.com/office/drawing/2014/main" id="{EEBB0255-4BB2-4815-8603-15C92D53FFC0}"/>
                </a:ext>
              </a:extLst>
            </p:cNvPr>
            <p:cNvSpPr/>
            <p:nvPr/>
          </p:nvSpPr>
          <p:spPr>
            <a:xfrm>
              <a:off x="0" y="0"/>
              <a:ext cx="2708656" cy="2746588"/>
            </a:xfrm>
            <a:custGeom>
              <a:avLst/>
              <a:gdLst/>
              <a:ahLst/>
              <a:cxnLst/>
              <a:rect l="l" t="t" r="r" b="b"/>
              <a:pathLst>
                <a:path w="2708656" h="2746588">
                  <a:moveTo>
                    <a:pt x="0" y="0"/>
                  </a:moveTo>
                  <a:lnTo>
                    <a:pt x="2708656" y="0"/>
                  </a:lnTo>
                  <a:lnTo>
                    <a:pt x="2708656" y="2746588"/>
                  </a:lnTo>
                  <a:lnTo>
                    <a:pt x="0" y="2746588"/>
                  </a:lnTo>
                  <a:lnTo>
                    <a:pt x="0" y="0"/>
                  </a:lnTo>
                  <a:close/>
                </a:path>
              </a:pathLst>
            </a:custGeom>
            <a:blipFill>
              <a:blip r:embed="rId5"/>
              <a:stretch>
                <a:fillRect l="-700" r="-700"/>
              </a:stretch>
            </a:blipFill>
          </p:spPr>
        </p:sp>
      </p:grpSp>
    </p:spTree>
    <p:extLst>
      <p:ext uri="{BB962C8B-B14F-4D97-AF65-F5344CB8AC3E}">
        <p14:creationId xmlns:p14="http://schemas.microsoft.com/office/powerpoint/2010/main" val="3318887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09EB0-91A6-7B4A-7B64-E3B4A663C919}"/>
              </a:ext>
            </a:extLst>
          </p:cNvPr>
          <p:cNvSpPr>
            <a:spLocks noGrp="1"/>
          </p:cNvSpPr>
          <p:nvPr>
            <p:ph type="dt" sz="half" idx="10"/>
          </p:nvPr>
        </p:nvSpPr>
        <p:spPr/>
        <p:txBody>
          <a:bodyPr/>
          <a:lstStyle/>
          <a:p>
            <a:fld id="{B94426E3-A19F-4D12-8A54-541FEB76B207}" type="datetimeFigureOut">
              <a:rPr lang="en-US" smtClean="0"/>
              <a:t>5/13/25</a:t>
            </a:fld>
            <a:endParaRPr lang="en-US"/>
          </a:p>
        </p:txBody>
      </p:sp>
      <p:sp>
        <p:nvSpPr>
          <p:cNvPr id="3" name="Footer Placeholder 2">
            <a:extLst>
              <a:ext uri="{FF2B5EF4-FFF2-40B4-BE49-F238E27FC236}">
                <a16:creationId xmlns:a16="http://schemas.microsoft.com/office/drawing/2014/main" id="{65A03C62-136E-49D9-289A-6C6A94AFFA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BB9E7B-0140-198D-44FF-B012FAD321CF}"/>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5" name="Picture 4">
            <a:extLst>
              <a:ext uri="{FF2B5EF4-FFF2-40B4-BE49-F238E27FC236}">
                <a16:creationId xmlns:a16="http://schemas.microsoft.com/office/drawing/2014/main" id="{9883582E-608F-1315-A5C6-73E0F908F38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a:off x="0" y="3842158"/>
            <a:ext cx="1054079" cy="30249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90E8548A-F63B-606B-5954-3C4D36A54F0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flipH="1" flipV="1">
            <a:off x="11067686" y="1543574"/>
            <a:ext cx="1124314" cy="32265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659A1C1-298B-408A-8218-A82E8B73B0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964567"/>
            <a:ext cx="2316454" cy="783566"/>
          </a:xfrm>
          <a:prstGeom prst="rect">
            <a:avLst/>
          </a:prstGeom>
        </p:spPr>
      </p:pic>
      <p:pic>
        <p:nvPicPr>
          <p:cNvPr id="10" name="Picture 9">
            <a:extLst>
              <a:ext uri="{FF2B5EF4-FFF2-40B4-BE49-F238E27FC236}">
                <a16:creationId xmlns:a16="http://schemas.microsoft.com/office/drawing/2014/main" id="{D30660E0-D2B3-447A-A263-D90B8A25F03F}"/>
              </a:ext>
            </a:extLst>
          </p:cNvPr>
          <p:cNvPicPr>
            <a:picLocks noChangeAspect="1"/>
          </p:cNvPicPr>
          <p:nvPr userDrawn="1"/>
        </p:nvPicPr>
        <p:blipFill>
          <a:blip r:embed="rId4"/>
          <a:stretch>
            <a:fillRect/>
          </a:stretch>
        </p:blipFill>
        <p:spPr>
          <a:xfrm>
            <a:off x="9145944" y="6176948"/>
            <a:ext cx="3046056" cy="681052"/>
          </a:xfrm>
          <a:prstGeom prst="rect">
            <a:avLst/>
          </a:prstGeom>
        </p:spPr>
      </p:pic>
      <p:grpSp>
        <p:nvGrpSpPr>
          <p:cNvPr id="9" name="Group 4">
            <a:extLst>
              <a:ext uri="{FF2B5EF4-FFF2-40B4-BE49-F238E27FC236}">
                <a16:creationId xmlns:a16="http://schemas.microsoft.com/office/drawing/2014/main" id="{6BBD2359-0DF6-4387-9795-0DA8C0DA91A9}"/>
              </a:ext>
            </a:extLst>
          </p:cNvPr>
          <p:cNvGrpSpPr/>
          <p:nvPr userDrawn="1"/>
        </p:nvGrpSpPr>
        <p:grpSpPr>
          <a:xfrm>
            <a:off x="3256758" y="5665694"/>
            <a:ext cx="1503501" cy="1380565"/>
            <a:chOff x="0" y="0"/>
            <a:chExt cx="2708655" cy="2746587"/>
          </a:xfrm>
        </p:grpSpPr>
        <p:sp>
          <p:nvSpPr>
            <p:cNvPr id="11" name="Freeform 5">
              <a:extLst>
                <a:ext uri="{FF2B5EF4-FFF2-40B4-BE49-F238E27FC236}">
                  <a16:creationId xmlns:a16="http://schemas.microsoft.com/office/drawing/2014/main" id="{0776FB12-7364-4352-BAD8-F2579DFBF5D8}"/>
                </a:ext>
              </a:extLst>
            </p:cNvPr>
            <p:cNvSpPr/>
            <p:nvPr/>
          </p:nvSpPr>
          <p:spPr>
            <a:xfrm>
              <a:off x="0" y="0"/>
              <a:ext cx="2708656" cy="2746588"/>
            </a:xfrm>
            <a:custGeom>
              <a:avLst/>
              <a:gdLst/>
              <a:ahLst/>
              <a:cxnLst/>
              <a:rect l="l" t="t" r="r" b="b"/>
              <a:pathLst>
                <a:path w="2708656" h="2746588">
                  <a:moveTo>
                    <a:pt x="0" y="0"/>
                  </a:moveTo>
                  <a:lnTo>
                    <a:pt x="2708656" y="0"/>
                  </a:lnTo>
                  <a:lnTo>
                    <a:pt x="2708656" y="2746588"/>
                  </a:lnTo>
                  <a:lnTo>
                    <a:pt x="0" y="2746588"/>
                  </a:lnTo>
                  <a:lnTo>
                    <a:pt x="0" y="0"/>
                  </a:lnTo>
                  <a:close/>
                </a:path>
              </a:pathLst>
            </a:custGeom>
            <a:blipFill>
              <a:blip r:embed="rId5"/>
              <a:stretch>
                <a:fillRect l="-700" r="-700"/>
              </a:stretch>
            </a:blipFill>
          </p:spPr>
        </p:sp>
      </p:grpSp>
    </p:spTree>
    <p:extLst>
      <p:ext uri="{BB962C8B-B14F-4D97-AF65-F5344CB8AC3E}">
        <p14:creationId xmlns:p14="http://schemas.microsoft.com/office/powerpoint/2010/main" val="364227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9DE7-A03F-B653-838E-FD65433E9369}"/>
              </a:ext>
            </a:extLst>
          </p:cNvPr>
          <p:cNvSpPr>
            <a:spLocks noGrp="1"/>
          </p:cNvSpPr>
          <p:nvPr>
            <p:ph type="title"/>
          </p:nvPr>
        </p:nvSpPr>
        <p:spPr/>
        <p:txBody>
          <a:bodyPr/>
          <a:lstStyle/>
          <a:p>
            <a:r>
              <a:rPr lang="en-GB"/>
              <a:t>Click to edit Master title style</a:t>
            </a:r>
            <a:endParaRPr lang="en-CY"/>
          </a:p>
        </p:txBody>
      </p:sp>
      <p:sp>
        <p:nvSpPr>
          <p:cNvPr id="3" name="Content Placeholder 2">
            <a:extLst>
              <a:ext uri="{FF2B5EF4-FFF2-40B4-BE49-F238E27FC236}">
                <a16:creationId xmlns:a16="http://schemas.microsoft.com/office/drawing/2014/main" id="{83FB0747-EE23-A627-7A29-993695DD859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3E0B2148-E0CE-3497-73B6-E3FB8B4637FD}"/>
              </a:ext>
            </a:extLst>
          </p:cNvPr>
          <p:cNvSpPr>
            <a:spLocks noGrp="1"/>
          </p:cNvSpPr>
          <p:nvPr>
            <p:ph type="dt" sz="half" idx="10"/>
          </p:nvPr>
        </p:nvSpPr>
        <p:spPr/>
        <p:txBody>
          <a:bodyPr/>
          <a:lstStyle/>
          <a:p>
            <a:fld id="{9F04EFA8-EC4A-E04A-B7BB-D8CD30399057}" type="datetimeFigureOut">
              <a:rPr lang="en-CY" smtClean="0"/>
              <a:t>13/05/2025</a:t>
            </a:fld>
            <a:endParaRPr lang="en-CY"/>
          </a:p>
        </p:txBody>
      </p:sp>
      <p:sp>
        <p:nvSpPr>
          <p:cNvPr id="5" name="Footer Placeholder 4">
            <a:extLst>
              <a:ext uri="{FF2B5EF4-FFF2-40B4-BE49-F238E27FC236}">
                <a16:creationId xmlns:a16="http://schemas.microsoft.com/office/drawing/2014/main" id="{2F13F6AD-A8B1-DCFE-C20A-340BC71C0914}"/>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47671111-1FE6-4DD7-FC69-EE11AB07DD38}"/>
              </a:ext>
            </a:extLst>
          </p:cNvPr>
          <p:cNvSpPr>
            <a:spLocks noGrp="1"/>
          </p:cNvSpPr>
          <p:nvPr>
            <p:ph type="sldNum" sz="quarter" idx="12"/>
          </p:nvPr>
        </p:nvSpPr>
        <p:spPr/>
        <p:txBody>
          <a:bodyPr/>
          <a:lstStyle/>
          <a:p>
            <a:fld id="{B5D0DDA5-0EF2-7B43-94EB-6EB9C5FFA522}" type="slidenum">
              <a:rPr lang="en-CY" smtClean="0"/>
              <a:t>‹#›</a:t>
            </a:fld>
            <a:endParaRPr lang="en-CY"/>
          </a:p>
        </p:txBody>
      </p:sp>
    </p:spTree>
    <p:extLst>
      <p:ext uri="{BB962C8B-B14F-4D97-AF65-F5344CB8AC3E}">
        <p14:creationId xmlns:p14="http://schemas.microsoft.com/office/powerpoint/2010/main" val="4254376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9B419-5E36-3749-F6AE-591BA9587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2F1A42-0F7B-63D8-C625-9F4FFE0F01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DACED2-0E46-C077-711F-199277E2B1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23A13-E55C-4C0B-1C2D-43C92256C93E}"/>
              </a:ext>
            </a:extLst>
          </p:cNvPr>
          <p:cNvSpPr>
            <a:spLocks noGrp="1"/>
          </p:cNvSpPr>
          <p:nvPr>
            <p:ph type="dt" sz="half" idx="10"/>
          </p:nvPr>
        </p:nvSpPr>
        <p:spPr/>
        <p:txBody>
          <a:bodyPr/>
          <a:lstStyle/>
          <a:p>
            <a:fld id="{B94426E3-A19F-4D12-8A54-541FEB76B207}" type="datetimeFigureOut">
              <a:rPr lang="en-US" smtClean="0"/>
              <a:t>5/13/25</a:t>
            </a:fld>
            <a:endParaRPr lang="en-US"/>
          </a:p>
        </p:txBody>
      </p:sp>
      <p:sp>
        <p:nvSpPr>
          <p:cNvPr id="6" name="Footer Placeholder 5">
            <a:extLst>
              <a:ext uri="{FF2B5EF4-FFF2-40B4-BE49-F238E27FC236}">
                <a16:creationId xmlns:a16="http://schemas.microsoft.com/office/drawing/2014/main" id="{2C251751-008A-2E07-D5C1-F81FDE4C4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CDA12B-7D90-9E07-7B29-36FC04867EB4}"/>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8" name="Picture 4">
            <a:extLst>
              <a:ext uri="{FF2B5EF4-FFF2-40B4-BE49-F238E27FC236}">
                <a16:creationId xmlns:a16="http://schemas.microsoft.com/office/drawing/2014/main" id="{87096A3F-6F21-E8FF-9265-0EF1BDBD8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rot="5400000" flipH="1">
            <a:off x="9933241" y="4518147"/>
            <a:ext cx="1209291" cy="34704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8A3E655-4DAE-4184-8390-1C4E6D889E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6267" y="6074434"/>
            <a:ext cx="2316454" cy="783566"/>
          </a:xfrm>
          <a:prstGeom prst="rect">
            <a:avLst/>
          </a:prstGeom>
        </p:spPr>
      </p:pic>
      <p:pic>
        <p:nvPicPr>
          <p:cNvPr id="11" name="Picture 10">
            <a:extLst>
              <a:ext uri="{FF2B5EF4-FFF2-40B4-BE49-F238E27FC236}">
                <a16:creationId xmlns:a16="http://schemas.microsoft.com/office/drawing/2014/main" id="{326BBB5C-0C2F-4C08-AC08-3F97893F7628}"/>
              </a:ext>
            </a:extLst>
          </p:cNvPr>
          <p:cNvPicPr>
            <a:picLocks noChangeAspect="1"/>
          </p:cNvPicPr>
          <p:nvPr userDrawn="1"/>
        </p:nvPicPr>
        <p:blipFill>
          <a:blip r:embed="rId4"/>
          <a:stretch>
            <a:fillRect/>
          </a:stretch>
        </p:blipFill>
        <p:spPr>
          <a:xfrm>
            <a:off x="14338" y="6176948"/>
            <a:ext cx="3046056" cy="681052"/>
          </a:xfrm>
          <a:prstGeom prst="rect">
            <a:avLst/>
          </a:prstGeom>
        </p:spPr>
      </p:pic>
      <p:grpSp>
        <p:nvGrpSpPr>
          <p:cNvPr id="12" name="Group 4">
            <a:extLst>
              <a:ext uri="{FF2B5EF4-FFF2-40B4-BE49-F238E27FC236}">
                <a16:creationId xmlns:a16="http://schemas.microsoft.com/office/drawing/2014/main" id="{DFC718A5-8AD5-443E-B1EF-B8FE53A03019}"/>
              </a:ext>
            </a:extLst>
          </p:cNvPr>
          <p:cNvGrpSpPr/>
          <p:nvPr userDrawn="1"/>
        </p:nvGrpSpPr>
        <p:grpSpPr>
          <a:xfrm>
            <a:off x="5453111" y="5683623"/>
            <a:ext cx="1503501" cy="1380565"/>
            <a:chOff x="0" y="0"/>
            <a:chExt cx="2708655" cy="2746587"/>
          </a:xfrm>
        </p:grpSpPr>
        <p:sp>
          <p:nvSpPr>
            <p:cNvPr id="13" name="Freeform 5">
              <a:extLst>
                <a:ext uri="{FF2B5EF4-FFF2-40B4-BE49-F238E27FC236}">
                  <a16:creationId xmlns:a16="http://schemas.microsoft.com/office/drawing/2014/main" id="{AFF66886-0C06-4E64-876B-80A2624C9969}"/>
                </a:ext>
              </a:extLst>
            </p:cNvPr>
            <p:cNvSpPr/>
            <p:nvPr/>
          </p:nvSpPr>
          <p:spPr>
            <a:xfrm>
              <a:off x="0" y="0"/>
              <a:ext cx="2708656" cy="2746588"/>
            </a:xfrm>
            <a:custGeom>
              <a:avLst/>
              <a:gdLst/>
              <a:ahLst/>
              <a:cxnLst/>
              <a:rect l="l" t="t" r="r" b="b"/>
              <a:pathLst>
                <a:path w="2708656" h="2746588">
                  <a:moveTo>
                    <a:pt x="0" y="0"/>
                  </a:moveTo>
                  <a:lnTo>
                    <a:pt x="2708656" y="0"/>
                  </a:lnTo>
                  <a:lnTo>
                    <a:pt x="2708656" y="2746588"/>
                  </a:lnTo>
                  <a:lnTo>
                    <a:pt x="0" y="2746588"/>
                  </a:lnTo>
                  <a:lnTo>
                    <a:pt x="0" y="0"/>
                  </a:lnTo>
                  <a:close/>
                </a:path>
              </a:pathLst>
            </a:custGeom>
            <a:blipFill>
              <a:blip r:embed="rId5"/>
              <a:stretch>
                <a:fillRect l="-700" r="-700"/>
              </a:stretch>
            </a:blipFill>
          </p:spPr>
        </p:sp>
      </p:grpSp>
    </p:spTree>
    <p:extLst>
      <p:ext uri="{BB962C8B-B14F-4D97-AF65-F5344CB8AC3E}">
        <p14:creationId xmlns:p14="http://schemas.microsoft.com/office/powerpoint/2010/main" val="991463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ACF3D-4E6A-527B-63A7-FA6F64C163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DA6780-39D4-3816-C17B-C575397422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026C4-01BE-CFB2-27E4-29835FD07F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C40A4F-4E2D-29BD-A521-8628E8C30F76}"/>
              </a:ext>
            </a:extLst>
          </p:cNvPr>
          <p:cNvSpPr>
            <a:spLocks noGrp="1"/>
          </p:cNvSpPr>
          <p:nvPr>
            <p:ph type="dt" sz="half" idx="10"/>
          </p:nvPr>
        </p:nvSpPr>
        <p:spPr/>
        <p:txBody>
          <a:bodyPr/>
          <a:lstStyle/>
          <a:p>
            <a:fld id="{B94426E3-A19F-4D12-8A54-541FEB76B207}" type="datetimeFigureOut">
              <a:rPr lang="en-US" smtClean="0"/>
              <a:t>5/13/25</a:t>
            </a:fld>
            <a:endParaRPr lang="en-US"/>
          </a:p>
        </p:txBody>
      </p:sp>
      <p:sp>
        <p:nvSpPr>
          <p:cNvPr id="6" name="Footer Placeholder 5">
            <a:extLst>
              <a:ext uri="{FF2B5EF4-FFF2-40B4-BE49-F238E27FC236}">
                <a16:creationId xmlns:a16="http://schemas.microsoft.com/office/drawing/2014/main" id="{22A6F837-8C40-E373-F068-F655F2FB1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2520CF-D620-061D-10A7-7FCB51066EF1}"/>
              </a:ext>
            </a:extLst>
          </p:cNvPr>
          <p:cNvSpPr>
            <a:spLocks noGrp="1"/>
          </p:cNvSpPr>
          <p:nvPr>
            <p:ph type="sldNum" sz="quarter" idx="12"/>
          </p:nvPr>
        </p:nvSpPr>
        <p:spPr/>
        <p:txBody>
          <a:bodyPr/>
          <a:lstStyle/>
          <a:p>
            <a:fld id="{26E70A3A-BDAB-45A7-A244-31C4672B9FEB}" type="slidenum">
              <a:rPr lang="en-US" smtClean="0"/>
              <a:t>‹#›</a:t>
            </a:fld>
            <a:endParaRPr lang="en-US"/>
          </a:p>
        </p:txBody>
      </p:sp>
      <p:pic>
        <p:nvPicPr>
          <p:cNvPr id="8" name="Picture 4">
            <a:extLst>
              <a:ext uri="{FF2B5EF4-FFF2-40B4-BE49-F238E27FC236}">
                <a16:creationId xmlns:a16="http://schemas.microsoft.com/office/drawing/2014/main" id="{CF5E5F31-2B8D-9C94-50C2-EFAD66AA493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533" r="85600"/>
          <a:stretch/>
        </p:blipFill>
        <p:spPr bwMode="auto">
          <a:xfrm rot="5400000">
            <a:off x="9905050" y="-1105000"/>
            <a:ext cx="1181950" cy="33919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6CE60AC-1FFE-4B0E-8B31-BE935E64E4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04991" y="-1"/>
            <a:ext cx="2316454" cy="783566"/>
          </a:xfrm>
          <a:prstGeom prst="rect">
            <a:avLst/>
          </a:prstGeom>
        </p:spPr>
      </p:pic>
      <p:pic>
        <p:nvPicPr>
          <p:cNvPr id="12" name="Picture 11">
            <a:extLst>
              <a:ext uri="{FF2B5EF4-FFF2-40B4-BE49-F238E27FC236}">
                <a16:creationId xmlns:a16="http://schemas.microsoft.com/office/drawing/2014/main" id="{5E0D3305-F2C5-42BC-8033-6424AA57458B}"/>
              </a:ext>
            </a:extLst>
          </p:cNvPr>
          <p:cNvPicPr>
            <a:picLocks noChangeAspect="1"/>
          </p:cNvPicPr>
          <p:nvPr userDrawn="1"/>
        </p:nvPicPr>
        <p:blipFill>
          <a:blip r:embed="rId4"/>
          <a:stretch>
            <a:fillRect/>
          </a:stretch>
        </p:blipFill>
        <p:spPr>
          <a:xfrm>
            <a:off x="14338" y="6176948"/>
            <a:ext cx="3046056" cy="681052"/>
          </a:xfrm>
          <a:prstGeom prst="rect">
            <a:avLst/>
          </a:prstGeom>
        </p:spPr>
      </p:pic>
      <p:grpSp>
        <p:nvGrpSpPr>
          <p:cNvPr id="11" name="Group 4">
            <a:extLst>
              <a:ext uri="{FF2B5EF4-FFF2-40B4-BE49-F238E27FC236}">
                <a16:creationId xmlns:a16="http://schemas.microsoft.com/office/drawing/2014/main" id="{27EC295B-66A8-401E-8808-29D55B97B6B7}"/>
              </a:ext>
            </a:extLst>
          </p:cNvPr>
          <p:cNvGrpSpPr/>
          <p:nvPr userDrawn="1"/>
        </p:nvGrpSpPr>
        <p:grpSpPr>
          <a:xfrm>
            <a:off x="5094523" y="-206188"/>
            <a:ext cx="1503501" cy="1380565"/>
            <a:chOff x="0" y="0"/>
            <a:chExt cx="2708655" cy="2746587"/>
          </a:xfrm>
        </p:grpSpPr>
        <p:sp>
          <p:nvSpPr>
            <p:cNvPr id="13" name="Freeform 5">
              <a:extLst>
                <a:ext uri="{FF2B5EF4-FFF2-40B4-BE49-F238E27FC236}">
                  <a16:creationId xmlns:a16="http://schemas.microsoft.com/office/drawing/2014/main" id="{6EA18CD6-0CB0-486D-82CB-E98A7FA7AF10}"/>
                </a:ext>
              </a:extLst>
            </p:cNvPr>
            <p:cNvSpPr/>
            <p:nvPr/>
          </p:nvSpPr>
          <p:spPr>
            <a:xfrm>
              <a:off x="0" y="0"/>
              <a:ext cx="2708656" cy="2746588"/>
            </a:xfrm>
            <a:custGeom>
              <a:avLst/>
              <a:gdLst/>
              <a:ahLst/>
              <a:cxnLst/>
              <a:rect l="l" t="t" r="r" b="b"/>
              <a:pathLst>
                <a:path w="2708656" h="2746588">
                  <a:moveTo>
                    <a:pt x="0" y="0"/>
                  </a:moveTo>
                  <a:lnTo>
                    <a:pt x="2708656" y="0"/>
                  </a:lnTo>
                  <a:lnTo>
                    <a:pt x="2708656" y="2746588"/>
                  </a:lnTo>
                  <a:lnTo>
                    <a:pt x="0" y="2746588"/>
                  </a:lnTo>
                  <a:lnTo>
                    <a:pt x="0" y="0"/>
                  </a:lnTo>
                  <a:close/>
                </a:path>
              </a:pathLst>
            </a:custGeom>
            <a:blipFill>
              <a:blip r:embed="rId5"/>
              <a:stretch>
                <a:fillRect l="-700" r="-700"/>
              </a:stretch>
            </a:blipFill>
          </p:spPr>
        </p:sp>
      </p:grpSp>
    </p:spTree>
    <p:extLst>
      <p:ext uri="{BB962C8B-B14F-4D97-AF65-F5344CB8AC3E}">
        <p14:creationId xmlns:p14="http://schemas.microsoft.com/office/powerpoint/2010/main" val="2602715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67E22-B0B2-31C7-6FC1-D886E78A761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Y"/>
          </a:p>
        </p:txBody>
      </p:sp>
      <p:sp>
        <p:nvSpPr>
          <p:cNvPr id="3" name="Text Placeholder 2">
            <a:extLst>
              <a:ext uri="{FF2B5EF4-FFF2-40B4-BE49-F238E27FC236}">
                <a16:creationId xmlns:a16="http://schemas.microsoft.com/office/drawing/2014/main" id="{E0318831-BC0E-FAC0-1ADB-D46B157117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B2B559E-FF1E-99C5-E929-232CD035CF20}"/>
              </a:ext>
            </a:extLst>
          </p:cNvPr>
          <p:cNvSpPr>
            <a:spLocks noGrp="1"/>
          </p:cNvSpPr>
          <p:nvPr>
            <p:ph type="dt" sz="half" idx="10"/>
          </p:nvPr>
        </p:nvSpPr>
        <p:spPr/>
        <p:txBody>
          <a:bodyPr/>
          <a:lstStyle/>
          <a:p>
            <a:fld id="{9F04EFA8-EC4A-E04A-B7BB-D8CD30399057}" type="datetimeFigureOut">
              <a:rPr lang="en-CY" smtClean="0"/>
              <a:t>13/05/2025</a:t>
            </a:fld>
            <a:endParaRPr lang="en-CY"/>
          </a:p>
        </p:txBody>
      </p:sp>
      <p:sp>
        <p:nvSpPr>
          <p:cNvPr id="5" name="Footer Placeholder 4">
            <a:extLst>
              <a:ext uri="{FF2B5EF4-FFF2-40B4-BE49-F238E27FC236}">
                <a16:creationId xmlns:a16="http://schemas.microsoft.com/office/drawing/2014/main" id="{DBB433FE-8781-F84A-D77A-D6FD3AC6E4A0}"/>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AC934D6A-642E-D646-234C-DDFCDC8686D0}"/>
              </a:ext>
            </a:extLst>
          </p:cNvPr>
          <p:cNvSpPr>
            <a:spLocks noGrp="1"/>
          </p:cNvSpPr>
          <p:nvPr>
            <p:ph type="sldNum" sz="quarter" idx="12"/>
          </p:nvPr>
        </p:nvSpPr>
        <p:spPr/>
        <p:txBody>
          <a:bodyPr/>
          <a:lstStyle/>
          <a:p>
            <a:fld id="{B5D0DDA5-0EF2-7B43-94EB-6EB9C5FFA522}" type="slidenum">
              <a:rPr lang="en-CY" smtClean="0"/>
              <a:t>‹#›</a:t>
            </a:fld>
            <a:endParaRPr lang="en-CY"/>
          </a:p>
        </p:txBody>
      </p:sp>
    </p:spTree>
    <p:extLst>
      <p:ext uri="{BB962C8B-B14F-4D97-AF65-F5344CB8AC3E}">
        <p14:creationId xmlns:p14="http://schemas.microsoft.com/office/powerpoint/2010/main" val="1592149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A51BB-113D-3DB5-C4F2-6F8D3F681716}"/>
              </a:ext>
            </a:extLst>
          </p:cNvPr>
          <p:cNvSpPr>
            <a:spLocks noGrp="1"/>
          </p:cNvSpPr>
          <p:nvPr>
            <p:ph type="title"/>
          </p:nvPr>
        </p:nvSpPr>
        <p:spPr/>
        <p:txBody>
          <a:bodyPr/>
          <a:lstStyle/>
          <a:p>
            <a:r>
              <a:rPr lang="en-GB"/>
              <a:t>Click to edit Master title style</a:t>
            </a:r>
            <a:endParaRPr lang="en-CY"/>
          </a:p>
        </p:txBody>
      </p:sp>
      <p:sp>
        <p:nvSpPr>
          <p:cNvPr id="3" name="Content Placeholder 2">
            <a:extLst>
              <a:ext uri="{FF2B5EF4-FFF2-40B4-BE49-F238E27FC236}">
                <a16:creationId xmlns:a16="http://schemas.microsoft.com/office/drawing/2014/main" id="{91A70DDC-264C-D980-3144-3E4521A7039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Content Placeholder 3">
            <a:extLst>
              <a:ext uri="{FF2B5EF4-FFF2-40B4-BE49-F238E27FC236}">
                <a16:creationId xmlns:a16="http://schemas.microsoft.com/office/drawing/2014/main" id="{28842ACE-E677-3101-0037-0275E0E65C3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5" name="Date Placeholder 4">
            <a:extLst>
              <a:ext uri="{FF2B5EF4-FFF2-40B4-BE49-F238E27FC236}">
                <a16:creationId xmlns:a16="http://schemas.microsoft.com/office/drawing/2014/main" id="{5A7BAD3F-1338-B62D-3541-665FD3EB3498}"/>
              </a:ext>
            </a:extLst>
          </p:cNvPr>
          <p:cNvSpPr>
            <a:spLocks noGrp="1"/>
          </p:cNvSpPr>
          <p:nvPr>
            <p:ph type="dt" sz="half" idx="10"/>
          </p:nvPr>
        </p:nvSpPr>
        <p:spPr/>
        <p:txBody>
          <a:bodyPr/>
          <a:lstStyle/>
          <a:p>
            <a:fld id="{9F04EFA8-EC4A-E04A-B7BB-D8CD30399057}" type="datetimeFigureOut">
              <a:rPr lang="en-CY" smtClean="0"/>
              <a:t>13/05/2025</a:t>
            </a:fld>
            <a:endParaRPr lang="en-CY"/>
          </a:p>
        </p:txBody>
      </p:sp>
      <p:sp>
        <p:nvSpPr>
          <p:cNvPr id="6" name="Footer Placeholder 5">
            <a:extLst>
              <a:ext uri="{FF2B5EF4-FFF2-40B4-BE49-F238E27FC236}">
                <a16:creationId xmlns:a16="http://schemas.microsoft.com/office/drawing/2014/main" id="{0DBA97D7-2C31-7EF2-91E0-D7F9E6A171DE}"/>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31881AC7-FBFC-9164-8725-F684E3AA2C27}"/>
              </a:ext>
            </a:extLst>
          </p:cNvPr>
          <p:cNvSpPr>
            <a:spLocks noGrp="1"/>
          </p:cNvSpPr>
          <p:nvPr>
            <p:ph type="sldNum" sz="quarter" idx="12"/>
          </p:nvPr>
        </p:nvSpPr>
        <p:spPr/>
        <p:txBody>
          <a:bodyPr/>
          <a:lstStyle/>
          <a:p>
            <a:fld id="{B5D0DDA5-0EF2-7B43-94EB-6EB9C5FFA522}" type="slidenum">
              <a:rPr lang="en-CY" smtClean="0"/>
              <a:t>‹#›</a:t>
            </a:fld>
            <a:endParaRPr lang="en-CY"/>
          </a:p>
        </p:txBody>
      </p:sp>
    </p:spTree>
    <p:extLst>
      <p:ext uri="{BB962C8B-B14F-4D97-AF65-F5344CB8AC3E}">
        <p14:creationId xmlns:p14="http://schemas.microsoft.com/office/powerpoint/2010/main" val="1815533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C210F-BDEE-9B6D-7CC2-618DC4D0E958}"/>
              </a:ext>
            </a:extLst>
          </p:cNvPr>
          <p:cNvSpPr>
            <a:spLocks noGrp="1"/>
          </p:cNvSpPr>
          <p:nvPr>
            <p:ph type="title"/>
          </p:nvPr>
        </p:nvSpPr>
        <p:spPr>
          <a:xfrm>
            <a:off x="839788" y="365125"/>
            <a:ext cx="10515600" cy="1325563"/>
          </a:xfrm>
        </p:spPr>
        <p:txBody>
          <a:bodyPr/>
          <a:lstStyle/>
          <a:p>
            <a:r>
              <a:rPr lang="en-GB"/>
              <a:t>Click to edit Master title style</a:t>
            </a:r>
            <a:endParaRPr lang="en-CY"/>
          </a:p>
        </p:txBody>
      </p:sp>
      <p:sp>
        <p:nvSpPr>
          <p:cNvPr id="3" name="Text Placeholder 2">
            <a:extLst>
              <a:ext uri="{FF2B5EF4-FFF2-40B4-BE49-F238E27FC236}">
                <a16:creationId xmlns:a16="http://schemas.microsoft.com/office/drawing/2014/main" id="{386A1CC0-F13E-72D2-A28A-252901256A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DCACA00-E2ED-DCFA-5BF9-BD1505C2D7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5" name="Text Placeholder 4">
            <a:extLst>
              <a:ext uri="{FF2B5EF4-FFF2-40B4-BE49-F238E27FC236}">
                <a16:creationId xmlns:a16="http://schemas.microsoft.com/office/drawing/2014/main" id="{E0BEB3B9-663D-B0E1-63CF-729DB1EE7B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87A187F-B4ED-85A3-6299-EF84ACBDB56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7" name="Date Placeholder 6">
            <a:extLst>
              <a:ext uri="{FF2B5EF4-FFF2-40B4-BE49-F238E27FC236}">
                <a16:creationId xmlns:a16="http://schemas.microsoft.com/office/drawing/2014/main" id="{9F8A2C99-1C0B-D034-2C11-9C4933487AE4}"/>
              </a:ext>
            </a:extLst>
          </p:cNvPr>
          <p:cNvSpPr>
            <a:spLocks noGrp="1"/>
          </p:cNvSpPr>
          <p:nvPr>
            <p:ph type="dt" sz="half" idx="10"/>
          </p:nvPr>
        </p:nvSpPr>
        <p:spPr/>
        <p:txBody>
          <a:bodyPr/>
          <a:lstStyle/>
          <a:p>
            <a:fld id="{9F04EFA8-EC4A-E04A-B7BB-D8CD30399057}" type="datetimeFigureOut">
              <a:rPr lang="en-CY" smtClean="0"/>
              <a:t>13/05/2025</a:t>
            </a:fld>
            <a:endParaRPr lang="en-CY"/>
          </a:p>
        </p:txBody>
      </p:sp>
      <p:sp>
        <p:nvSpPr>
          <p:cNvPr id="8" name="Footer Placeholder 7">
            <a:extLst>
              <a:ext uri="{FF2B5EF4-FFF2-40B4-BE49-F238E27FC236}">
                <a16:creationId xmlns:a16="http://schemas.microsoft.com/office/drawing/2014/main" id="{7C48A505-AE7D-4A0D-D54E-8CE944F13C72}"/>
              </a:ext>
            </a:extLst>
          </p:cNvPr>
          <p:cNvSpPr>
            <a:spLocks noGrp="1"/>
          </p:cNvSpPr>
          <p:nvPr>
            <p:ph type="ftr" sz="quarter" idx="11"/>
          </p:nvPr>
        </p:nvSpPr>
        <p:spPr/>
        <p:txBody>
          <a:bodyPr/>
          <a:lstStyle/>
          <a:p>
            <a:endParaRPr lang="en-CY"/>
          </a:p>
        </p:txBody>
      </p:sp>
      <p:sp>
        <p:nvSpPr>
          <p:cNvPr id="9" name="Slide Number Placeholder 8">
            <a:extLst>
              <a:ext uri="{FF2B5EF4-FFF2-40B4-BE49-F238E27FC236}">
                <a16:creationId xmlns:a16="http://schemas.microsoft.com/office/drawing/2014/main" id="{96294ED7-C6B1-1C14-3D84-AC650B6EB972}"/>
              </a:ext>
            </a:extLst>
          </p:cNvPr>
          <p:cNvSpPr>
            <a:spLocks noGrp="1"/>
          </p:cNvSpPr>
          <p:nvPr>
            <p:ph type="sldNum" sz="quarter" idx="12"/>
          </p:nvPr>
        </p:nvSpPr>
        <p:spPr/>
        <p:txBody>
          <a:bodyPr/>
          <a:lstStyle/>
          <a:p>
            <a:fld id="{B5D0DDA5-0EF2-7B43-94EB-6EB9C5FFA522}" type="slidenum">
              <a:rPr lang="en-CY" smtClean="0"/>
              <a:t>‹#›</a:t>
            </a:fld>
            <a:endParaRPr lang="en-CY"/>
          </a:p>
        </p:txBody>
      </p:sp>
    </p:spTree>
    <p:extLst>
      <p:ext uri="{BB962C8B-B14F-4D97-AF65-F5344CB8AC3E}">
        <p14:creationId xmlns:p14="http://schemas.microsoft.com/office/powerpoint/2010/main" val="3004510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BE2AE-B9B5-CFA4-ABE6-355404BDC97B}"/>
              </a:ext>
            </a:extLst>
          </p:cNvPr>
          <p:cNvSpPr>
            <a:spLocks noGrp="1"/>
          </p:cNvSpPr>
          <p:nvPr>
            <p:ph type="title"/>
          </p:nvPr>
        </p:nvSpPr>
        <p:spPr/>
        <p:txBody>
          <a:bodyPr/>
          <a:lstStyle/>
          <a:p>
            <a:r>
              <a:rPr lang="en-GB"/>
              <a:t>Click to edit Master title style</a:t>
            </a:r>
            <a:endParaRPr lang="en-CY"/>
          </a:p>
        </p:txBody>
      </p:sp>
      <p:sp>
        <p:nvSpPr>
          <p:cNvPr id="3" name="Date Placeholder 2">
            <a:extLst>
              <a:ext uri="{FF2B5EF4-FFF2-40B4-BE49-F238E27FC236}">
                <a16:creationId xmlns:a16="http://schemas.microsoft.com/office/drawing/2014/main" id="{807D016F-ED1F-A85A-5101-D50A03F0634A}"/>
              </a:ext>
            </a:extLst>
          </p:cNvPr>
          <p:cNvSpPr>
            <a:spLocks noGrp="1"/>
          </p:cNvSpPr>
          <p:nvPr>
            <p:ph type="dt" sz="half" idx="10"/>
          </p:nvPr>
        </p:nvSpPr>
        <p:spPr/>
        <p:txBody>
          <a:bodyPr/>
          <a:lstStyle/>
          <a:p>
            <a:fld id="{9F04EFA8-EC4A-E04A-B7BB-D8CD30399057}" type="datetimeFigureOut">
              <a:rPr lang="en-CY" smtClean="0"/>
              <a:t>13/05/2025</a:t>
            </a:fld>
            <a:endParaRPr lang="en-CY"/>
          </a:p>
        </p:txBody>
      </p:sp>
      <p:sp>
        <p:nvSpPr>
          <p:cNvPr id="4" name="Footer Placeholder 3">
            <a:extLst>
              <a:ext uri="{FF2B5EF4-FFF2-40B4-BE49-F238E27FC236}">
                <a16:creationId xmlns:a16="http://schemas.microsoft.com/office/drawing/2014/main" id="{9C51DBA0-4076-1508-E0F2-AC0257FD38A9}"/>
              </a:ext>
            </a:extLst>
          </p:cNvPr>
          <p:cNvSpPr>
            <a:spLocks noGrp="1"/>
          </p:cNvSpPr>
          <p:nvPr>
            <p:ph type="ftr" sz="quarter" idx="11"/>
          </p:nvPr>
        </p:nvSpPr>
        <p:spPr/>
        <p:txBody>
          <a:bodyPr/>
          <a:lstStyle/>
          <a:p>
            <a:endParaRPr lang="en-CY"/>
          </a:p>
        </p:txBody>
      </p:sp>
      <p:sp>
        <p:nvSpPr>
          <p:cNvPr id="5" name="Slide Number Placeholder 4">
            <a:extLst>
              <a:ext uri="{FF2B5EF4-FFF2-40B4-BE49-F238E27FC236}">
                <a16:creationId xmlns:a16="http://schemas.microsoft.com/office/drawing/2014/main" id="{E4DE3B9A-5D45-2C43-F221-83148FDBB00A}"/>
              </a:ext>
            </a:extLst>
          </p:cNvPr>
          <p:cNvSpPr>
            <a:spLocks noGrp="1"/>
          </p:cNvSpPr>
          <p:nvPr>
            <p:ph type="sldNum" sz="quarter" idx="12"/>
          </p:nvPr>
        </p:nvSpPr>
        <p:spPr/>
        <p:txBody>
          <a:bodyPr/>
          <a:lstStyle/>
          <a:p>
            <a:fld id="{B5D0DDA5-0EF2-7B43-94EB-6EB9C5FFA522}" type="slidenum">
              <a:rPr lang="en-CY" smtClean="0"/>
              <a:t>‹#›</a:t>
            </a:fld>
            <a:endParaRPr lang="en-CY"/>
          </a:p>
        </p:txBody>
      </p:sp>
    </p:spTree>
    <p:extLst>
      <p:ext uri="{BB962C8B-B14F-4D97-AF65-F5344CB8AC3E}">
        <p14:creationId xmlns:p14="http://schemas.microsoft.com/office/powerpoint/2010/main" val="3740789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74035F-9C37-BD9C-6D62-8F8F0970EF05}"/>
              </a:ext>
            </a:extLst>
          </p:cNvPr>
          <p:cNvSpPr>
            <a:spLocks noGrp="1"/>
          </p:cNvSpPr>
          <p:nvPr>
            <p:ph type="dt" sz="half" idx="10"/>
          </p:nvPr>
        </p:nvSpPr>
        <p:spPr/>
        <p:txBody>
          <a:bodyPr/>
          <a:lstStyle/>
          <a:p>
            <a:fld id="{9F04EFA8-EC4A-E04A-B7BB-D8CD30399057}" type="datetimeFigureOut">
              <a:rPr lang="en-CY" smtClean="0"/>
              <a:t>13/05/2025</a:t>
            </a:fld>
            <a:endParaRPr lang="en-CY"/>
          </a:p>
        </p:txBody>
      </p:sp>
      <p:sp>
        <p:nvSpPr>
          <p:cNvPr id="3" name="Footer Placeholder 2">
            <a:extLst>
              <a:ext uri="{FF2B5EF4-FFF2-40B4-BE49-F238E27FC236}">
                <a16:creationId xmlns:a16="http://schemas.microsoft.com/office/drawing/2014/main" id="{719FDB8B-2FE3-50EA-E901-335CF1D5F037}"/>
              </a:ext>
            </a:extLst>
          </p:cNvPr>
          <p:cNvSpPr>
            <a:spLocks noGrp="1"/>
          </p:cNvSpPr>
          <p:nvPr>
            <p:ph type="ftr" sz="quarter" idx="11"/>
          </p:nvPr>
        </p:nvSpPr>
        <p:spPr/>
        <p:txBody>
          <a:bodyPr/>
          <a:lstStyle/>
          <a:p>
            <a:endParaRPr lang="en-CY"/>
          </a:p>
        </p:txBody>
      </p:sp>
      <p:sp>
        <p:nvSpPr>
          <p:cNvPr id="4" name="Slide Number Placeholder 3">
            <a:extLst>
              <a:ext uri="{FF2B5EF4-FFF2-40B4-BE49-F238E27FC236}">
                <a16:creationId xmlns:a16="http://schemas.microsoft.com/office/drawing/2014/main" id="{DD5FB05D-B686-8CB5-FAD3-3F851F5E68A4}"/>
              </a:ext>
            </a:extLst>
          </p:cNvPr>
          <p:cNvSpPr>
            <a:spLocks noGrp="1"/>
          </p:cNvSpPr>
          <p:nvPr>
            <p:ph type="sldNum" sz="quarter" idx="12"/>
          </p:nvPr>
        </p:nvSpPr>
        <p:spPr/>
        <p:txBody>
          <a:bodyPr/>
          <a:lstStyle/>
          <a:p>
            <a:fld id="{B5D0DDA5-0EF2-7B43-94EB-6EB9C5FFA522}" type="slidenum">
              <a:rPr lang="en-CY" smtClean="0"/>
              <a:t>‹#›</a:t>
            </a:fld>
            <a:endParaRPr lang="en-CY"/>
          </a:p>
        </p:txBody>
      </p:sp>
    </p:spTree>
    <p:extLst>
      <p:ext uri="{BB962C8B-B14F-4D97-AF65-F5344CB8AC3E}">
        <p14:creationId xmlns:p14="http://schemas.microsoft.com/office/powerpoint/2010/main" val="1928432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69111-8DE2-AB2D-CC16-51F31190CE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Y"/>
          </a:p>
        </p:txBody>
      </p:sp>
      <p:sp>
        <p:nvSpPr>
          <p:cNvPr id="3" name="Content Placeholder 2">
            <a:extLst>
              <a:ext uri="{FF2B5EF4-FFF2-40B4-BE49-F238E27FC236}">
                <a16:creationId xmlns:a16="http://schemas.microsoft.com/office/drawing/2014/main" id="{8FACDD75-B493-5351-245B-9FD1BFD5F2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Text Placeholder 3">
            <a:extLst>
              <a:ext uri="{FF2B5EF4-FFF2-40B4-BE49-F238E27FC236}">
                <a16:creationId xmlns:a16="http://schemas.microsoft.com/office/drawing/2014/main" id="{C30AF820-8240-4EA0-35E3-368779DAB8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FD0989-8AC2-E7CA-3979-548C4E6B1CA9}"/>
              </a:ext>
            </a:extLst>
          </p:cNvPr>
          <p:cNvSpPr>
            <a:spLocks noGrp="1"/>
          </p:cNvSpPr>
          <p:nvPr>
            <p:ph type="dt" sz="half" idx="10"/>
          </p:nvPr>
        </p:nvSpPr>
        <p:spPr/>
        <p:txBody>
          <a:bodyPr/>
          <a:lstStyle/>
          <a:p>
            <a:fld id="{9F04EFA8-EC4A-E04A-B7BB-D8CD30399057}" type="datetimeFigureOut">
              <a:rPr lang="en-CY" smtClean="0"/>
              <a:t>13/05/2025</a:t>
            </a:fld>
            <a:endParaRPr lang="en-CY"/>
          </a:p>
        </p:txBody>
      </p:sp>
      <p:sp>
        <p:nvSpPr>
          <p:cNvPr id="6" name="Footer Placeholder 5">
            <a:extLst>
              <a:ext uri="{FF2B5EF4-FFF2-40B4-BE49-F238E27FC236}">
                <a16:creationId xmlns:a16="http://schemas.microsoft.com/office/drawing/2014/main" id="{75FB40A6-1B28-5777-714C-945073481340}"/>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278B96B8-E1B2-C2A3-5FD6-25A7B7ABE77F}"/>
              </a:ext>
            </a:extLst>
          </p:cNvPr>
          <p:cNvSpPr>
            <a:spLocks noGrp="1"/>
          </p:cNvSpPr>
          <p:nvPr>
            <p:ph type="sldNum" sz="quarter" idx="12"/>
          </p:nvPr>
        </p:nvSpPr>
        <p:spPr/>
        <p:txBody>
          <a:bodyPr/>
          <a:lstStyle/>
          <a:p>
            <a:fld id="{B5D0DDA5-0EF2-7B43-94EB-6EB9C5FFA522}" type="slidenum">
              <a:rPr lang="en-CY" smtClean="0"/>
              <a:t>‹#›</a:t>
            </a:fld>
            <a:endParaRPr lang="en-CY"/>
          </a:p>
        </p:txBody>
      </p:sp>
    </p:spTree>
    <p:extLst>
      <p:ext uri="{BB962C8B-B14F-4D97-AF65-F5344CB8AC3E}">
        <p14:creationId xmlns:p14="http://schemas.microsoft.com/office/powerpoint/2010/main" val="2213372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C047-B1A5-A7AD-70EE-C4B5E4B69F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Y"/>
          </a:p>
        </p:txBody>
      </p:sp>
      <p:sp>
        <p:nvSpPr>
          <p:cNvPr id="3" name="Picture Placeholder 2">
            <a:extLst>
              <a:ext uri="{FF2B5EF4-FFF2-40B4-BE49-F238E27FC236}">
                <a16:creationId xmlns:a16="http://schemas.microsoft.com/office/drawing/2014/main" id="{65602DA1-8209-D919-9667-BB794FC59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E73C342E-69D2-842E-1E2E-0A8D0F2E33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D949B4E-118C-F194-7AAD-1A617912D51D}"/>
              </a:ext>
            </a:extLst>
          </p:cNvPr>
          <p:cNvSpPr>
            <a:spLocks noGrp="1"/>
          </p:cNvSpPr>
          <p:nvPr>
            <p:ph type="dt" sz="half" idx="10"/>
          </p:nvPr>
        </p:nvSpPr>
        <p:spPr/>
        <p:txBody>
          <a:bodyPr/>
          <a:lstStyle/>
          <a:p>
            <a:fld id="{9F04EFA8-EC4A-E04A-B7BB-D8CD30399057}" type="datetimeFigureOut">
              <a:rPr lang="en-CY" smtClean="0"/>
              <a:t>13/05/2025</a:t>
            </a:fld>
            <a:endParaRPr lang="en-CY"/>
          </a:p>
        </p:txBody>
      </p:sp>
      <p:sp>
        <p:nvSpPr>
          <p:cNvPr id="6" name="Footer Placeholder 5">
            <a:extLst>
              <a:ext uri="{FF2B5EF4-FFF2-40B4-BE49-F238E27FC236}">
                <a16:creationId xmlns:a16="http://schemas.microsoft.com/office/drawing/2014/main" id="{7DC59E37-3EAB-B38C-1EEA-B5C876B85757}"/>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05054D96-1F61-6D6C-27D0-AAA149C45BDE}"/>
              </a:ext>
            </a:extLst>
          </p:cNvPr>
          <p:cNvSpPr>
            <a:spLocks noGrp="1"/>
          </p:cNvSpPr>
          <p:nvPr>
            <p:ph type="sldNum" sz="quarter" idx="12"/>
          </p:nvPr>
        </p:nvSpPr>
        <p:spPr/>
        <p:txBody>
          <a:bodyPr/>
          <a:lstStyle/>
          <a:p>
            <a:fld id="{B5D0DDA5-0EF2-7B43-94EB-6EB9C5FFA522}" type="slidenum">
              <a:rPr lang="en-CY" smtClean="0"/>
              <a:t>‹#›</a:t>
            </a:fld>
            <a:endParaRPr lang="en-CY"/>
          </a:p>
        </p:txBody>
      </p:sp>
    </p:spTree>
    <p:extLst>
      <p:ext uri="{BB962C8B-B14F-4D97-AF65-F5344CB8AC3E}">
        <p14:creationId xmlns:p14="http://schemas.microsoft.com/office/powerpoint/2010/main" val="3042713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7599FB-019E-CC7F-07C4-B5833B73ED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Y"/>
          </a:p>
        </p:txBody>
      </p:sp>
      <p:sp>
        <p:nvSpPr>
          <p:cNvPr id="3" name="Text Placeholder 2">
            <a:extLst>
              <a:ext uri="{FF2B5EF4-FFF2-40B4-BE49-F238E27FC236}">
                <a16:creationId xmlns:a16="http://schemas.microsoft.com/office/drawing/2014/main" id="{2177269E-7527-C609-AE37-458CACD844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EB6F4F6A-8D1F-5A12-AE10-5D78DE3034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04EFA8-EC4A-E04A-B7BB-D8CD30399057}" type="datetimeFigureOut">
              <a:rPr lang="en-CY" smtClean="0"/>
              <a:t>13/05/2025</a:t>
            </a:fld>
            <a:endParaRPr lang="en-CY"/>
          </a:p>
        </p:txBody>
      </p:sp>
      <p:sp>
        <p:nvSpPr>
          <p:cNvPr id="5" name="Footer Placeholder 4">
            <a:extLst>
              <a:ext uri="{FF2B5EF4-FFF2-40B4-BE49-F238E27FC236}">
                <a16:creationId xmlns:a16="http://schemas.microsoft.com/office/drawing/2014/main" id="{217F5769-BA81-6C42-0E3D-EA10EEC9F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Y"/>
          </a:p>
        </p:txBody>
      </p:sp>
      <p:sp>
        <p:nvSpPr>
          <p:cNvPr id="6" name="Slide Number Placeholder 5">
            <a:extLst>
              <a:ext uri="{FF2B5EF4-FFF2-40B4-BE49-F238E27FC236}">
                <a16:creationId xmlns:a16="http://schemas.microsoft.com/office/drawing/2014/main" id="{33434784-F94A-BF93-668E-68D2A072E2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D0DDA5-0EF2-7B43-94EB-6EB9C5FFA522}" type="slidenum">
              <a:rPr lang="en-CY" smtClean="0"/>
              <a:t>‹#›</a:t>
            </a:fld>
            <a:endParaRPr lang="en-CY"/>
          </a:p>
        </p:txBody>
      </p:sp>
    </p:spTree>
    <p:extLst>
      <p:ext uri="{BB962C8B-B14F-4D97-AF65-F5344CB8AC3E}">
        <p14:creationId xmlns:p14="http://schemas.microsoft.com/office/powerpoint/2010/main" val="2381073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FB85C-022C-CBAC-81A3-FEC740E697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DF5107-257E-B036-0A70-47A1986514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59C87-C13A-861A-53D6-3604694EBF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94426E3-A19F-4D12-8A54-541FEB76B207}" type="datetimeFigureOut">
              <a:rPr lang="en-US" smtClean="0"/>
              <a:t>5/13/25</a:t>
            </a:fld>
            <a:endParaRPr lang="en-US"/>
          </a:p>
        </p:txBody>
      </p:sp>
      <p:sp>
        <p:nvSpPr>
          <p:cNvPr id="5" name="Footer Placeholder 4">
            <a:extLst>
              <a:ext uri="{FF2B5EF4-FFF2-40B4-BE49-F238E27FC236}">
                <a16:creationId xmlns:a16="http://schemas.microsoft.com/office/drawing/2014/main" id="{2CDC8696-5477-1CBA-B58E-F04B0C8C54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FAD2F22-3949-10A1-B739-8C9C97D2C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E70A3A-BDAB-45A7-A244-31C4672B9FEB}" type="slidenum">
              <a:rPr lang="en-US" smtClean="0"/>
              <a:t>‹#›</a:t>
            </a:fld>
            <a:endParaRPr lang="en-US"/>
          </a:p>
        </p:txBody>
      </p:sp>
    </p:spTree>
    <p:extLst>
      <p:ext uri="{BB962C8B-B14F-4D97-AF65-F5344CB8AC3E}">
        <p14:creationId xmlns:p14="http://schemas.microsoft.com/office/powerpoint/2010/main" val="189662107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svg"/><Relationship Id="rId12" Type="http://schemas.openxmlformats.org/officeDocument/2006/relationships/image" Target="../media/image30.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e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0.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21.jpeg"/><Relationship Id="rId7"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svg"/><Relationship Id="rId10" Type="http://schemas.openxmlformats.org/officeDocument/2006/relationships/image" Target="../media/image57.svg"/><Relationship Id="rId4" Type="http://schemas.openxmlformats.org/officeDocument/2006/relationships/image" Target="../media/image51.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21.jpeg"/><Relationship Id="rId7"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sv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1/relationships/webextension" Target="../webextensions/webextension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jpe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23.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s>
</file>

<file path=ppt/slides/_rels/slide2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91.png"/><Relationship Id="rId7" Type="http://schemas.openxmlformats.org/officeDocument/2006/relationships/diagramData" Target="../diagrams/data5.xm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11" Type="http://schemas.microsoft.com/office/2007/relationships/diagramDrawing" Target="../diagrams/drawing5.xml"/><Relationship Id="rId5" Type="http://schemas.openxmlformats.org/officeDocument/2006/relationships/image" Target="../media/image93.png"/><Relationship Id="rId10" Type="http://schemas.openxmlformats.org/officeDocument/2006/relationships/diagramColors" Target="../diagrams/colors5.xml"/><Relationship Id="rId4" Type="http://schemas.openxmlformats.org/officeDocument/2006/relationships/image" Target="../media/image92.jpeg"/><Relationship Id="rId9"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1.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microsoft.com/office/2011/relationships/webextension" Target="../webextensions/webextension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18.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3" Type="http://schemas.openxmlformats.org/officeDocument/2006/relationships/image" Target="../media/image113.png"/><Relationship Id="rId2" Type="http://schemas.microsoft.com/office/2011/relationships/webextension" Target="../webextensions/webextension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9.emf"/></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github.com/BIH-MI/synthetic-rd-dat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2" Type="http://schemas.microsoft.com/office/2011/relationships/webextension" Target="../webextensions/webextension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3FACC7-4F72-4A2E-B0A6-F1BDB9DC88B3}"/>
              </a:ext>
            </a:extLst>
          </p:cNvPr>
          <p:cNvSpPr>
            <a:spLocks noGrp="1"/>
          </p:cNvSpPr>
          <p:nvPr>
            <p:ph type="ctrTitle"/>
          </p:nvPr>
        </p:nvSpPr>
        <p:spPr>
          <a:xfrm>
            <a:off x="1428750" y="1214438"/>
            <a:ext cx="10182225" cy="2387600"/>
          </a:xfrm>
        </p:spPr>
        <p:txBody>
          <a:bodyPr/>
          <a:lstStyle/>
          <a:p>
            <a:pPr algn="r"/>
            <a:r>
              <a:rPr lang="en-GB">
                <a:solidFill>
                  <a:srgbClr val="002060"/>
                </a:solidFill>
              </a:rPr>
              <a:t>FAIR Principles Training School </a:t>
            </a:r>
          </a:p>
        </p:txBody>
      </p:sp>
      <p:sp>
        <p:nvSpPr>
          <p:cNvPr id="5" name="Subtitle 2">
            <a:extLst>
              <a:ext uri="{FF2B5EF4-FFF2-40B4-BE49-F238E27FC236}">
                <a16:creationId xmlns:a16="http://schemas.microsoft.com/office/drawing/2014/main" id="{7B215890-C91F-45E1-87C0-E08A8D194E34}"/>
              </a:ext>
            </a:extLst>
          </p:cNvPr>
          <p:cNvSpPr>
            <a:spLocks noGrp="1"/>
          </p:cNvSpPr>
          <p:nvPr>
            <p:ph type="subTitle" idx="1"/>
          </p:nvPr>
        </p:nvSpPr>
        <p:spPr>
          <a:xfrm>
            <a:off x="2466975" y="3602038"/>
            <a:ext cx="9144000" cy="1655762"/>
          </a:xfrm>
        </p:spPr>
        <p:txBody>
          <a:bodyPr>
            <a:normAutofit/>
          </a:bodyPr>
          <a:lstStyle/>
          <a:p>
            <a:pPr algn="r"/>
            <a:r>
              <a:rPr lang="en-GB" sz="4400" err="1">
                <a:solidFill>
                  <a:srgbClr val="C00000"/>
                </a:solidFill>
              </a:rPr>
              <a:t>Larnaca</a:t>
            </a:r>
            <a:r>
              <a:rPr lang="en-GB" sz="4400">
                <a:solidFill>
                  <a:srgbClr val="C00000"/>
                </a:solidFill>
              </a:rPr>
              <a:t>, Cyprus</a:t>
            </a:r>
          </a:p>
          <a:p>
            <a:pPr algn="r"/>
            <a:r>
              <a:rPr lang="en-GB" sz="4400">
                <a:solidFill>
                  <a:srgbClr val="C00000"/>
                </a:solidFill>
              </a:rPr>
              <a:t>12–14 May 2025</a:t>
            </a:r>
          </a:p>
        </p:txBody>
      </p:sp>
    </p:spTree>
    <p:extLst>
      <p:ext uri="{BB962C8B-B14F-4D97-AF65-F5344CB8AC3E}">
        <p14:creationId xmlns:p14="http://schemas.microsoft.com/office/powerpoint/2010/main" val="744914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F060-8414-450C-9CA3-110C872C12AB}"/>
              </a:ext>
            </a:extLst>
          </p:cNvPr>
          <p:cNvSpPr>
            <a:spLocks noGrp="1"/>
          </p:cNvSpPr>
          <p:nvPr>
            <p:ph type="title"/>
          </p:nvPr>
        </p:nvSpPr>
        <p:spPr>
          <a:xfrm>
            <a:off x="125336" y="307111"/>
            <a:ext cx="11785600" cy="1325563"/>
          </a:xfrm>
        </p:spPr>
        <p:txBody>
          <a:bodyPr>
            <a:normAutofit/>
          </a:bodyPr>
          <a:lstStyle/>
          <a:p>
            <a:r>
              <a:rPr lang="en-CY" sz="2933"/>
              <a:t>Haemoglobinopathies in European Liaison of Medicine and Science (HELIOS)</a:t>
            </a:r>
          </a:p>
        </p:txBody>
      </p:sp>
      <p:pic>
        <p:nvPicPr>
          <p:cNvPr id="4" name="Picture 2">
            <a:extLst>
              <a:ext uri="{FF2B5EF4-FFF2-40B4-BE49-F238E27FC236}">
                <a16:creationId xmlns:a16="http://schemas.microsoft.com/office/drawing/2014/main" id="{D9A53806-3F88-9157-53E1-92F5800D5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843237"/>
            <a:ext cx="2890304" cy="25761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562F20-0C8E-94BA-0658-6F1502AD9D3F}"/>
              </a:ext>
            </a:extLst>
          </p:cNvPr>
          <p:cNvSpPr txBox="1"/>
          <p:nvPr/>
        </p:nvSpPr>
        <p:spPr>
          <a:xfrm>
            <a:off x="3371431" y="4393978"/>
            <a:ext cx="4807369" cy="420564"/>
          </a:xfrm>
          <a:prstGeom prst="rect">
            <a:avLst/>
          </a:prstGeom>
          <a:noFill/>
        </p:spPr>
        <p:txBody>
          <a:bodyPr wrap="square" rtlCol="0">
            <a:spAutoFit/>
          </a:bodyPr>
          <a:lstStyle/>
          <a:p>
            <a:pPr algn="ctr"/>
            <a:r>
              <a:rPr lang="en-CY" sz="2133"/>
              <a:t>HELIOS (</a:t>
            </a:r>
            <a:r>
              <a:rPr lang="en-GB" sz="2133" b="1" err="1">
                <a:solidFill>
                  <a:srgbClr val="202124"/>
                </a:solidFill>
              </a:rPr>
              <a:t>hee</a:t>
            </a:r>
            <a:r>
              <a:rPr lang="en-GB" sz="2133" err="1">
                <a:solidFill>
                  <a:srgbClr val="3C4043"/>
                </a:solidFill>
              </a:rPr>
              <a:t>·</a:t>
            </a:r>
            <a:r>
              <a:rPr lang="en-GB" sz="2133" err="1">
                <a:solidFill>
                  <a:srgbClr val="202124"/>
                </a:solidFill>
              </a:rPr>
              <a:t>lee</a:t>
            </a:r>
            <a:r>
              <a:rPr lang="en-GB" sz="2133" err="1">
                <a:solidFill>
                  <a:srgbClr val="3C4043"/>
                </a:solidFill>
              </a:rPr>
              <a:t>·</a:t>
            </a:r>
            <a:r>
              <a:rPr lang="en-GB" sz="2133" err="1">
                <a:solidFill>
                  <a:srgbClr val="202124"/>
                </a:solidFill>
              </a:rPr>
              <a:t>os</a:t>
            </a:r>
            <a:r>
              <a:rPr lang="en-CY" sz="2133"/>
              <a:t>)</a:t>
            </a:r>
          </a:p>
        </p:txBody>
      </p:sp>
      <p:pic>
        <p:nvPicPr>
          <p:cNvPr id="1028" name="Picture 4">
            <a:extLst>
              <a:ext uri="{FF2B5EF4-FFF2-40B4-BE49-F238E27FC236}">
                <a16:creationId xmlns:a16="http://schemas.microsoft.com/office/drawing/2014/main" id="{AF2058B3-2220-2C72-C744-82F1ABF3A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336" y="4851401"/>
            <a:ext cx="11863465" cy="1981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8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3E4C4AB7-A79A-636F-A61D-1E3EECF15832}"/>
              </a:ext>
            </a:extLst>
          </p:cNvPr>
          <p:cNvGraphicFramePr>
            <a:graphicFrameLocks noGrp="1"/>
          </p:cNvGraphicFramePr>
          <p:nvPr>
            <p:ph idx="1"/>
          </p:nvPr>
        </p:nvGraphicFramePr>
        <p:xfrm>
          <a:off x="814917" y="1507525"/>
          <a:ext cx="10515600" cy="4979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1205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ST Global Networking | COST">
            <a:extLst>
              <a:ext uri="{FF2B5EF4-FFF2-40B4-BE49-F238E27FC236}">
                <a16:creationId xmlns:a16="http://schemas.microsoft.com/office/drawing/2014/main" id="{183A8D85-37EE-3F0F-EDEB-59DD856F3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292" y="-238619"/>
            <a:ext cx="10751126" cy="7315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181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17483" y="439243"/>
            <a:ext cx="485556" cy="485556"/>
            <a:chOff x="0" y="0"/>
            <a:chExt cx="971112" cy="971112"/>
          </a:xfrm>
        </p:grpSpPr>
        <p:sp>
          <p:nvSpPr>
            <p:cNvPr id="3" name="Freeform 3"/>
            <p:cNvSpPr/>
            <p:nvPr/>
          </p:nvSpPr>
          <p:spPr>
            <a:xfrm>
              <a:off x="0" y="0"/>
              <a:ext cx="971169" cy="971169"/>
            </a:xfrm>
            <a:custGeom>
              <a:avLst/>
              <a:gdLst/>
              <a:ahLst/>
              <a:cxnLst/>
              <a:rect l="l" t="t" r="r" b="b"/>
              <a:pathLst>
                <a:path w="971169" h="971169">
                  <a:moveTo>
                    <a:pt x="0" y="485521"/>
                  </a:moveTo>
                  <a:cubicBezTo>
                    <a:pt x="0" y="217424"/>
                    <a:pt x="217424" y="0"/>
                    <a:pt x="485521" y="0"/>
                  </a:cubicBezTo>
                  <a:cubicBezTo>
                    <a:pt x="753618" y="0"/>
                    <a:pt x="971169" y="217424"/>
                    <a:pt x="971169" y="485521"/>
                  </a:cubicBezTo>
                  <a:cubicBezTo>
                    <a:pt x="971169" y="753618"/>
                    <a:pt x="753745" y="971169"/>
                    <a:pt x="485521" y="971169"/>
                  </a:cubicBezTo>
                  <a:cubicBezTo>
                    <a:pt x="217297" y="971169"/>
                    <a:pt x="0" y="753745"/>
                    <a:pt x="0" y="485521"/>
                  </a:cubicBezTo>
                  <a:close/>
                </a:path>
              </a:pathLst>
            </a:custGeom>
            <a:solidFill>
              <a:srgbClr val="FFFFFF"/>
            </a:solidFill>
          </p:spPr>
          <p:txBody>
            <a:bodyPr/>
            <a:lstStyle/>
            <a:p>
              <a:endParaRPr lang="en-CY" sz="1200"/>
            </a:p>
          </p:txBody>
        </p:sp>
      </p:grpSp>
      <p:sp>
        <p:nvSpPr>
          <p:cNvPr id="5" name="Freeform 5"/>
          <p:cNvSpPr/>
          <p:nvPr/>
        </p:nvSpPr>
        <p:spPr>
          <a:xfrm>
            <a:off x="838201" y="682021"/>
            <a:ext cx="1055503" cy="755257"/>
          </a:xfrm>
          <a:custGeom>
            <a:avLst/>
            <a:gdLst/>
            <a:ahLst/>
            <a:cxnLst/>
            <a:rect l="l" t="t" r="r" b="b"/>
            <a:pathLst>
              <a:path w="1583255" h="1132885">
                <a:moveTo>
                  <a:pt x="0" y="0"/>
                </a:moveTo>
                <a:lnTo>
                  <a:pt x="1583255" y="0"/>
                </a:lnTo>
                <a:lnTo>
                  <a:pt x="1583255" y="1132886"/>
                </a:lnTo>
                <a:lnTo>
                  <a:pt x="0" y="1132886"/>
                </a:lnTo>
                <a:lnTo>
                  <a:pt x="0" y="0"/>
                </a:lnTo>
                <a:close/>
              </a:path>
            </a:pathLst>
          </a:custGeom>
          <a:blipFill>
            <a:blip r:embed="rId2"/>
            <a:stretch>
              <a:fillRect t="-18750" b="-21004"/>
            </a:stretch>
          </a:blipFill>
        </p:spPr>
        <p:txBody>
          <a:bodyPr/>
          <a:lstStyle/>
          <a:p>
            <a:endParaRPr lang="en-CY" sz="1200"/>
          </a:p>
        </p:txBody>
      </p:sp>
      <p:sp>
        <p:nvSpPr>
          <p:cNvPr id="11" name="Freeform 11"/>
          <p:cNvSpPr/>
          <p:nvPr/>
        </p:nvSpPr>
        <p:spPr>
          <a:xfrm>
            <a:off x="838200" y="2277473"/>
            <a:ext cx="1596258" cy="708595"/>
          </a:xfrm>
          <a:custGeom>
            <a:avLst/>
            <a:gdLst/>
            <a:ahLst/>
            <a:cxnLst/>
            <a:rect l="l" t="t" r="r" b="b"/>
            <a:pathLst>
              <a:path w="2394387" h="1062892">
                <a:moveTo>
                  <a:pt x="0" y="0"/>
                </a:moveTo>
                <a:lnTo>
                  <a:pt x="2394387" y="0"/>
                </a:lnTo>
                <a:lnTo>
                  <a:pt x="2394387" y="1062893"/>
                </a:lnTo>
                <a:lnTo>
                  <a:pt x="0" y="1062893"/>
                </a:lnTo>
                <a:lnTo>
                  <a:pt x="0" y="0"/>
                </a:lnTo>
                <a:close/>
              </a:path>
            </a:pathLst>
          </a:custGeom>
          <a:blipFill>
            <a:blip r:embed="rId3">
              <a:alphaModFix amt="25000"/>
            </a:blip>
            <a:stretch>
              <a:fillRect l="-90350" t="-357894" r="-13954" b="-2346"/>
            </a:stretch>
          </a:blipFill>
        </p:spPr>
        <p:txBody>
          <a:bodyPr/>
          <a:lstStyle/>
          <a:p>
            <a:endParaRPr lang="en-CY" sz="1200"/>
          </a:p>
        </p:txBody>
      </p:sp>
      <p:sp>
        <p:nvSpPr>
          <p:cNvPr id="12" name="Freeform 12"/>
          <p:cNvSpPr/>
          <p:nvPr/>
        </p:nvSpPr>
        <p:spPr>
          <a:xfrm>
            <a:off x="860024" y="2328158"/>
            <a:ext cx="639270" cy="632877"/>
          </a:xfrm>
          <a:custGeom>
            <a:avLst/>
            <a:gdLst/>
            <a:ahLst/>
            <a:cxnLst/>
            <a:rect l="l" t="t" r="r" b="b"/>
            <a:pathLst>
              <a:path w="958905" h="949316">
                <a:moveTo>
                  <a:pt x="0" y="0"/>
                </a:moveTo>
                <a:lnTo>
                  <a:pt x="958905" y="0"/>
                </a:lnTo>
                <a:lnTo>
                  <a:pt x="958905" y="949316"/>
                </a:lnTo>
                <a:lnTo>
                  <a:pt x="0" y="9493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Y" sz="1200"/>
          </a:p>
        </p:txBody>
      </p:sp>
      <p:sp>
        <p:nvSpPr>
          <p:cNvPr id="13" name="Freeform 13"/>
          <p:cNvSpPr/>
          <p:nvPr/>
        </p:nvSpPr>
        <p:spPr>
          <a:xfrm>
            <a:off x="860024" y="3030518"/>
            <a:ext cx="1596258" cy="708595"/>
          </a:xfrm>
          <a:custGeom>
            <a:avLst/>
            <a:gdLst/>
            <a:ahLst/>
            <a:cxnLst/>
            <a:rect l="l" t="t" r="r" b="b"/>
            <a:pathLst>
              <a:path w="2394387" h="1062892">
                <a:moveTo>
                  <a:pt x="0" y="0"/>
                </a:moveTo>
                <a:lnTo>
                  <a:pt x="2394387" y="0"/>
                </a:lnTo>
                <a:lnTo>
                  <a:pt x="2394387" y="1062892"/>
                </a:lnTo>
                <a:lnTo>
                  <a:pt x="0" y="1062892"/>
                </a:lnTo>
                <a:lnTo>
                  <a:pt x="0" y="0"/>
                </a:lnTo>
                <a:close/>
              </a:path>
            </a:pathLst>
          </a:custGeom>
          <a:blipFill>
            <a:blip r:embed="rId3">
              <a:alphaModFix amt="25000"/>
            </a:blip>
            <a:stretch>
              <a:fillRect l="-90350" t="-357894" r="-13954" b="-2346"/>
            </a:stretch>
          </a:blipFill>
        </p:spPr>
        <p:txBody>
          <a:bodyPr/>
          <a:lstStyle/>
          <a:p>
            <a:endParaRPr lang="en-CY" sz="1200"/>
          </a:p>
        </p:txBody>
      </p:sp>
      <p:sp>
        <p:nvSpPr>
          <p:cNvPr id="14" name="Freeform 14"/>
          <p:cNvSpPr/>
          <p:nvPr/>
        </p:nvSpPr>
        <p:spPr>
          <a:xfrm>
            <a:off x="860024" y="3138142"/>
            <a:ext cx="639270" cy="502118"/>
          </a:xfrm>
          <a:custGeom>
            <a:avLst/>
            <a:gdLst/>
            <a:ahLst/>
            <a:cxnLst/>
            <a:rect l="l" t="t" r="r" b="b"/>
            <a:pathLst>
              <a:path w="958905" h="753177">
                <a:moveTo>
                  <a:pt x="0" y="0"/>
                </a:moveTo>
                <a:lnTo>
                  <a:pt x="958905" y="0"/>
                </a:lnTo>
                <a:lnTo>
                  <a:pt x="958905" y="753176"/>
                </a:lnTo>
                <a:lnTo>
                  <a:pt x="0" y="7531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Y" sz="1200"/>
          </a:p>
        </p:txBody>
      </p:sp>
      <p:sp>
        <p:nvSpPr>
          <p:cNvPr id="15" name="Freeform 15"/>
          <p:cNvSpPr/>
          <p:nvPr/>
        </p:nvSpPr>
        <p:spPr>
          <a:xfrm>
            <a:off x="860024" y="3783563"/>
            <a:ext cx="1596258" cy="708595"/>
          </a:xfrm>
          <a:custGeom>
            <a:avLst/>
            <a:gdLst/>
            <a:ahLst/>
            <a:cxnLst/>
            <a:rect l="l" t="t" r="r" b="b"/>
            <a:pathLst>
              <a:path w="2394387" h="1062892">
                <a:moveTo>
                  <a:pt x="0" y="0"/>
                </a:moveTo>
                <a:lnTo>
                  <a:pt x="2394387" y="0"/>
                </a:lnTo>
                <a:lnTo>
                  <a:pt x="2394387" y="1062893"/>
                </a:lnTo>
                <a:lnTo>
                  <a:pt x="0" y="1062893"/>
                </a:lnTo>
                <a:lnTo>
                  <a:pt x="0" y="0"/>
                </a:lnTo>
                <a:close/>
              </a:path>
            </a:pathLst>
          </a:custGeom>
          <a:blipFill>
            <a:blip r:embed="rId3">
              <a:alphaModFix amt="25000"/>
            </a:blip>
            <a:stretch>
              <a:fillRect l="-90350" t="-357894" r="-13954" b="-2346"/>
            </a:stretch>
          </a:blipFill>
        </p:spPr>
        <p:txBody>
          <a:bodyPr/>
          <a:lstStyle/>
          <a:p>
            <a:endParaRPr lang="en-CY" sz="1200"/>
          </a:p>
        </p:txBody>
      </p:sp>
      <p:sp>
        <p:nvSpPr>
          <p:cNvPr id="16" name="Freeform 16"/>
          <p:cNvSpPr/>
          <p:nvPr/>
        </p:nvSpPr>
        <p:spPr>
          <a:xfrm>
            <a:off x="860024" y="3852152"/>
            <a:ext cx="639270" cy="660745"/>
          </a:xfrm>
          <a:custGeom>
            <a:avLst/>
            <a:gdLst/>
            <a:ahLst/>
            <a:cxnLst/>
            <a:rect l="l" t="t" r="r" b="b"/>
            <a:pathLst>
              <a:path w="958905" h="991117">
                <a:moveTo>
                  <a:pt x="0" y="0"/>
                </a:moveTo>
                <a:lnTo>
                  <a:pt x="958905" y="0"/>
                </a:lnTo>
                <a:lnTo>
                  <a:pt x="958905" y="991117"/>
                </a:lnTo>
                <a:lnTo>
                  <a:pt x="0" y="9911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Y" sz="1200"/>
          </a:p>
        </p:txBody>
      </p:sp>
      <p:sp>
        <p:nvSpPr>
          <p:cNvPr id="17" name="Freeform 17"/>
          <p:cNvSpPr/>
          <p:nvPr/>
        </p:nvSpPr>
        <p:spPr>
          <a:xfrm>
            <a:off x="860024" y="4557347"/>
            <a:ext cx="1596258" cy="708595"/>
          </a:xfrm>
          <a:custGeom>
            <a:avLst/>
            <a:gdLst/>
            <a:ahLst/>
            <a:cxnLst/>
            <a:rect l="l" t="t" r="r" b="b"/>
            <a:pathLst>
              <a:path w="2394387" h="1062892">
                <a:moveTo>
                  <a:pt x="0" y="0"/>
                </a:moveTo>
                <a:lnTo>
                  <a:pt x="2394387" y="0"/>
                </a:lnTo>
                <a:lnTo>
                  <a:pt x="2394387" y="1062892"/>
                </a:lnTo>
                <a:lnTo>
                  <a:pt x="0" y="1062892"/>
                </a:lnTo>
                <a:lnTo>
                  <a:pt x="0" y="0"/>
                </a:lnTo>
                <a:close/>
              </a:path>
            </a:pathLst>
          </a:custGeom>
          <a:blipFill>
            <a:blip r:embed="rId3">
              <a:alphaModFix amt="25000"/>
            </a:blip>
            <a:stretch>
              <a:fillRect l="-90350" t="-357894" r="-13954" b="-2346"/>
            </a:stretch>
          </a:blipFill>
        </p:spPr>
        <p:txBody>
          <a:bodyPr/>
          <a:lstStyle/>
          <a:p>
            <a:endParaRPr lang="en-CY" sz="1200"/>
          </a:p>
        </p:txBody>
      </p:sp>
      <p:sp>
        <p:nvSpPr>
          <p:cNvPr id="18" name="Freeform 18"/>
          <p:cNvSpPr/>
          <p:nvPr/>
        </p:nvSpPr>
        <p:spPr>
          <a:xfrm>
            <a:off x="860024" y="4778624"/>
            <a:ext cx="639270" cy="433105"/>
          </a:xfrm>
          <a:custGeom>
            <a:avLst/>
            <a:gdLst/>
            <a:ahLst/>
            <a:cxnLst/>
            <a:rect l="l" t="t" r="r" b="b"/>
            <a:pathLst>
              <a:path w="958905" h="649658">
                <a:moveTo>
                  <a:pt x="0" y="0"/>
                </a:moveTo>
                <a:lnTo>
                  <a:pt x="958905" y="0"/>
                </a:lnTo>
                <a:lnTo>
                  <a:pt x="958905" y="649658"/>
                </a:lnTo>
                <a:lnTo>
                  <a:pt x="0" y="649658"/>
                </a:lnTo>
                <a:lnTo>
                  <a:pt x="0" y="0"/>
                </a:lnTo>
                <a:close/>
              </a:path>
            </a:pathLst>
          </a:custGeom>
          <a:blipFill>
            <a:blip r:embed="rId10"/>
            <a:stretch>
              <a:fillRect/>
            </a:stretch>
          </a:blipFill>
        </p:spPr>
        <p:txBody>
          <a:bodyPr/>
          <a:lstStyle/>
          <a:p>
            <a:endParaRPr lang="en-CY" sz="1200"/>
          </a:p>
        </p:txBody>
      </p:sp>
      <p:sp>
        <p:nvSpPr>
          <p:cNvPr id="19" name="Freeform 19"/>
          <p:cNvSpPr/>
          <p:nvPr/>
        </p:nvSpPr>
        <p:spPr>
          <a:xfrm>
            <a:off x="838200" y="5310391"/>
            <a:ext cx="1596258" cy="708595"/>
          </a:xfrm>
          <a:custGeom>
            <a:avLst/>
            <a:gdLst/>
            <a:ahLst/>
            <a:cxnLst/>
            <a:rect l="l" t="t" r="r" b="b"/>
            <a:pathLst>
              <a:path w="2394387" h="1062892">
                <a:moveTo>
                  <a:pt x="0" y="0"/>
                </a:moveTo>
                <a:lnTo>
                  <a:pt x="2394387" y="0"/>
                </a:lnTo>
                <a:lnTo>
                  <a:pt x="2394387" y="1062893"/>
                </a:lnTo>
                <a:lnTo>
                  <a:pt x="0" y="1062893"/>
                </a:lnTo>
                <a:lnTo>
                  <a:pt x="0" y="0"/>
                </a:lnTo>
                <a:close/>
              </a:path>
            </a:pathLst>
          </a:custGeom>
          <a:blipFill>
            <a:blip r:embed="rId3">
              <a:alphaModFix amt="25000"/>
            </a:blip>
            <a:stretch>
              <a:fillRect l="-90350" t="-357894" r="-13954" b="-2346"/>
            </a:stretch>
          </a:blipFill>
        </p:spPr>
        <p:txBody>
          <a:bodyPr/>
          <a:lstStyle/>
          <a:p>
            <a:endParaRPr lang="en-CY" sz="1200"/>
          </a:p>
        </p:txBody>
      </p:sp>
      <p:sp>
        <p:nvSpPr>
          <p:cNvPr id="20" name="TextBox 20"/>
          <p:cNvSpPr txBox="1"/>
          <p:nvPr/>
        </p:nvSpPr>
        <p:spPr>
          <a:xfrm>
            <a:off x="1484304" y="5440868"/>
            <a:ext cx="1313789" cy="572593"/>
          </a:xfrm>
          <a:prstGeom prst="rect">
            <a:avLst/>
          </a:prstGeom>
        </p:spPr>
        <p:txBody>
          <a:bodyPr lIns="0" tIns="0" rIns="0" bIns="0" rtlCol="0" anchor="t">
            <a:spAutoFit/>
          </a:bodyPr>
          <a:lstStyle/>
          <a:p>
            <a:pPr algn="ctr">
              <a:lnSpc>
                <a:spcPts val="2333"/>
              </a:lnSpc>
            </a:pPr>
            <a:r>
              <a:rPr lang="en-US" sz="1666">
                <a:solidFill>
                  <a:srgbClr val="9D0102"/>
                </a:solidFill>
                <a:latin typeface="Canva Sans Bold"/>
                <a:ea typeface="Canva Sans Bold"/>
                <a:cs typeface="Canva Sans Bold"/>
                <a:sym typeface="Canva Sans Bold"/>
              </a:rPr>
              <a:t>WG5</a:t>
            </a:r>
          </a:p>
          <a:p>
            <a:pPr algn="ctr">
              <a:lnSpc>
                <a:spcPts val="2333"/>
              </a:lnSpc>
              <a:spcBef>
                <a:spcPct val="0"/>
              </a:spcBef>
            </a:pPr>
            <a:r>
              <a:rPr lang="en-US" sz="1666">
                <a:solidFill>
                  <a:srgbClr val="000000"/>
                </a:solidFill>
                <a:latin typeface="Canva Sans"/>
                <a:ea typeface="Canva Sans"/>
                <a:cs typeface="Canva Sans"/>
                <a:sym typeface="Canva Sans"/>
              </a:rPr>
              <a:t>90</a:t>
            </a:r>
          </a:p>
        </p:txBody>
      </p:sp>
      <p:sp>
        <p:nvSpPr>
          <p:cNvPr id="21" name="Freeform 21"/>
          <p:cNvSpPr/>
          <p:nvPr/>
        </p:nvSpPr>
        <p:spPr>
          <a:xfrm>
            <a:off x="860024" y="5481841"/>
            <a:ext cx="661093" cy="496647"/>
          </a:xfrm>
          <a:custGeom>
            <a:avLst/>
            <a:gdLst/>
            <a:ahLst/>
            <a:cxnLst/>
            <a:rect l="l" t="t" r="r" b="b"/>
            <a:pathLst>
              <a:path w="991640" h="744970">
                <a:moveTo>
                  <a:pt x="0" y="0"/>
                </a:moveTo>
                <a:lnTo>
                  <a:pt x="991640" y="0"/>
                </a:lnTo>
                <a:lnTo>
                  <a:pt x="991640" y="744970"/>
                </a:lnTo>
                <a:lnTo>
                  <a:pt x="0" y="7449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Y" sz="1200"/>
          </a:p>
        </p:txBody>
      </p:sp>
      <p:sp>
        <p:nvSpPr>
          <p:cNvPr id="22" name="TextBox 22"/>
          <p:cNvSpPr txBox="1"/>
          <p:nvPr/>
        </p:nvSpPr>
        <p:spPr>
          <a:xfrm>
            <a:off x="1499294" y="2297826"/>
            <a:ext cx="1313789" cy="572593"/>
          </a:xfrm>
          <a:prstGeom prst="rect">
            <a:avLst/>
          </a:prstGeom>
        </p:spPr>
        <p:txBody>
          <a:bodyPr lIns="0" tIns="0" rIns="0" bIns="0" rtlCol="0" anchor="t">
            <a:spAutoFit/>
          </a:bodyPr>
          <a:lstStyle/>
          <a:p>
            <a:pPr algn="ctr">
              <a:lnSpc>
                <a:spcPts val="2333"/>
              </a:lnSpc>
            </a:pPr>
            <a:r>
              <a:rPr lang="en-US" sz="1666">
                <a:solidFill>
                  <a:srgbClr val="9D0102"/>
                </a:solidFill>
                <a:latin typeface="Canva Sans Bold"/>
                <a:ea typeface="Canva Sans Bold"/>
                <a:cs typeface="Canva Sans Bold"/>
                <a:sym typeface="Canva Sans Bold"/>
              </a:rPr>
              <a:t>WG1</a:t>
            </a:r>
          </a:p>
          <a:p>
            <a:pPr algn="ctr">
              <a:lnSpc>
                <a:spcPts val="2333"/>
              </a:lnSpc>
              <a:spcBef>
                <a:spcPct val="0"/>
              </a:spcBef>
            </a:pPr>
            <a:r>
              <a:rPr lang="en-US" sz="1666">
                <a:solidFill>
                  <a:srgbClr val="000000"/>
                </a:solidFill>
                <a:latin typeface="Canva Sans"/>
                <a:ea typeface="Canva Sans"/>
                <a:cs typeface="Canva Sans"/>
                <a:sym typeface="Canva Sans"/>
              </a:rPr>
              <a:t>128</a:t>
            </a:r>
          </a:p>
        </p:txBody>
      </p:sp>
      <p:sp>
        <p:nvSpPr>
          <p:cNvPr id="23" name="TextBox 23"/>
          <p:cNvSpPr txBox="1"/>
          <p:nvPr/>
        </p:nvSpPr>
        <p:spPr>
          <a:xfrm>
            <a:off x="1499294" y="3086518"/>
            <a:ext cx="1313789" cy="572593"/>
          </a:xfrm>
          <a:prstGeom prst="rect">
            <a:avLst/>
          </a:prstGeom>
        </p:spPr>
        <p:txBody>
          <a:bodyPr lIns="0" tIns="0" rIns="0" bIns="0" rtlCol="0" anchor="t">
            <a:spAutoFit/>
          </a:bodyPr>
          <a:lstStyle/>
          <a:p>
            <a:pPr algn="ctr">
              <a:lnSpc>
                <a:spcPts val="2333"/>
              </a:lnSpc>
            </a:pPr>
            <a:r>
              <a:rPr lang="en-US" sz="1666">
                <a:solidFill>
                  <a:srgbClr val="9D0102"/>
                </a:solidFill>
                <a:latin typeface="Canva Sans Bold"/>
                <a:ea typeface="Canva Sans Bold"/>
                <a:cs typeface="Canva Sans Bold"/>
                <a:sym typeface="Canva Sans Bold"/>
              </a:rPr>
              <a:t>WG2</a:t>
            </a:r>
          </a:p>
          <a:p>
            <a:pPr algn="ctr">
              <a:lnSpc>
                <a:spcPts val="2333"/>
              </a:lnSpc>
              <a:spcBef>
                <a:spcPct val="0"/>
              </a:spcBef>
            </a:pPr>
            <a:r>
              <a:rPr lang="en-US" sz="1666">
                <a:solidFill>
                  <a:srgbClr val="000000"/>
                </a:solidFill>
                <a:latin typeface="Canva Sans"/>
                <a:ea typeface="Canva Sans"/>
                <a:cs typeface="Canva Sans"/>
                <a:sym typeface="Canva Sans"/>
              </a:rPr>
              <a:t>113</a:t>
            </a:r>
          </a:p>
        </p:txBody>
      </p:sp>
      <p:sp>
        <p:nvSpPr>
          <p:cNvPr id="24" name="TextBox 24"/>
          <p:cNvSpPr txBox="1"/>
          <p:nvPr/>
        </p:nvSpPr>
        <p:spPr>
          <a:xfrm>
            <a:off x="1499294" y="3908416"/>
            <a:ext cx="1313789" cy="572593"/>
          </a:xfrm>
          <a:prstGeom prst="rect">
            <a:avLst/>
          </a:prstGeom>
        </p:spPr>
        <p:txBody>
          <a:bodyPr lIns="0" tIns="0" rIns="0" bIns="0" rtlCol="0" anchor="t">
            <a:spAutoFit/>
          </a:bodyPr>
          <a:lstStyle/>
          <a:p>
            <a:pPr algn="ctr">
              <a:lnSpc>
                <a:spcPts val="2333"/>
              </a:lnSpc>
            </a:pPr>
            <a:r>
              <a:rPr lang="en-US" sz="1666">
                <a:solidFill>
                  <a:srgbClr val="9D0102"/>
                </a:solidFill>
                <a:latin typeface="Canva Sans Bold"/>
                <a:ea typeface="Canva Sans Bold"/>
                <a:cs typeface="Canva Sans Bold"/>
                <a:sym typeface="Canva Sans Bold"/>
              </a:rPr>
              <a:t>WG3</a:t>
            </a:r>
          </a:p>
          <a:p>
            <a:pPr algn="ctr">
              <a:lnSpc>
                <a:spcPts val="2333"/>
              </a:lnSpc>
              <a:spcBef>
                <a:spcPct val="0"/>
              </a:spcBef>
            </a:pPr>
            <a:r>
              <a:rPr lang="en-US" sz="1666">
                <a:solidFill>
                  <a:srgbClr val="000000"/>
                </a:solidFill>
                <a:latin typeface="Canva Sans"/>
                <a:ea typeface="Canva Sans"/>
                <a:cs typeface="Canva Sans"/>
                <a:sym typeface="Canva Sans"/>
              </a:rPr>
              <a:t>114</a:t>
            </a:r>
          </a:p>
        </p:txBody>
      </p:sp>
      <p:sp>
        <p:nvSpPr>
          <p:cNvPr id="25" name="TextBox 25"/>
          <p:cNvSpPr txBox="1"/>
          <p:nvPr/>
        </p:nvSpPr>
        <p:spPr>
          <a:xfrm>
            <a:off x="1499294" y="4689043"/>
            <a:ext cx="1313789" cy="572593"/>
          </a:xfrm>
          <a:prstGeom prst="rect">
            <a:avLst/>
          </a:prstGeom>
        </p:spPr>
        <p:txBody>
          <a:bodyPr lIns="0" tIns="0" rIns="0" bIns="0" rtlCol="0" anchor="t">
            <a:spAutoFit/>
          </a:bodyPr>
          <a:lstStyle/>
          <a:p>
            <a:pPr algn="ctr">
              <a:lnSpc>
                <a:spcPts val="2333"/>
              </a:lnSpc>
            </a:pPr>
            <a:r>
              <a:rPr lang="en-US" sz="1666">
                <a:solidFill>
                  <a:srgbClr val="9D0102"/>
                </a:solidFill>
                <a:latin typeface="Canva Sans Bold"/>
                <a:ea typeface="Canva Sans Bold"/>
                <a:cs typeface="Canva Sans Bold"/>
                <a:sym typeface="Canva Sans Bold"/>
              </a:rPr>
              <a:t>WG4</a:t>
            </a:r>
          </a:p>
          <a:p>
            <a:pPr algn="ctr">
              <a:lnSpc>
                <a:spcPts val="2333"/>
              </a:lnSpc>
              <a:spcBef>
                <a:spcPct val="0"/>
              </a:spcBef>
            </a:pPr>
            <a:r>
              <a:rPr lang="en-US" sz="1666">
                <a:solidFill>
                  <a:srgbClr val="000000"/>
                </a:solidFill>
                <a:latin typeface="Canva Sans"/>
                <a:ea typeface="Canva Sans"/>
                <a:cs typeface="Canva Sans"/>
                <a:sym typeface="Canva Sans"/>
              </a:rPr>
              <a:t>127</a:t>
            </a:r>
          </a:p>
        </p:txBody>
      </p:sp>
      <p:sp>
        <p:nvSpPr>
          <p:cNvPr id="27" name="TextBox 27"/>
          <p:cNvSpPr txBox="1"/>
          <p:nvPr/>
        </p:nvSpPr>
        <p:spPr>
          <a:xfrm>
            <a:off x="2177340" y="727799"/>
            <a:ext cx="4802922" cy="641201"/>
          </a:xfrm>
          <a:prstGeom prst="rect">
            <a:avLst/>
          </a:prstGeom>
        </p:spPr>
        <p:txBody>
          <a:bodyPr lIns="0" tIns="0" rIns="0" bIns="0" rtlCol="0" anchor="t">
            <a:spAutoFit/>
          </a:bodyPr>
          <a:lstStyle/>
          <a:p>
            <a:pPr>
              <a:lnSpc>
                <a:spcPts val="2808"/>
              </a:lnSpc>
            </a:pPr>
            <a:r>
              <a:rPr lang="en-US" sz="2600">
                <a:solidFill>
                  <a:srgbClr val="E73537"/>
                </a:solidFill>
                <a:latin typeface="Poppins"/>
                <a:ea typeface="Poppins"/>
                <a:cs typeface="Poppins"/>
                <a:sym typeface="Poppins"/>
              </a:rPr>
              <a:t>HELIOS COST Action CA22119</a:t>
            </a:r>
          </a:p>
          <a:p>
            <a:pPr>
              <a:lnSpc>
                <a:spcPts val="2160"/>
              </a:lnSpc>
            </a:pPr>
            <a:r>
              <a:rPr lang="en-US" sz="2000">
                <a:solidFill>
                  <a:srgbClr val="9D0102"/>
                </a:solidFill>
                <a:latin typeface="Poppins Bold"/>
                <a:ea typeface="Poppins Bold"/>
                <a:cs typeface="Poppins Bold"/>
                <a:sym typeface="Poppins Bold"/>
              </a:rPr>
              <a:t>Membership </a:t>
            </a:r>
          </a:p>
        </p:txBody>
      </p:sp>
      <p:sp>
        <p:nvSpPr>
          <p:cNvPr id="28" name="TextBox 28"/>
          <p:cNvSpPr txBox="1"/>
          <p:nvPr/>
        </p:nvSpPr>
        <p:spPr>
          <a:xfrm>
            <a:off x="3537678" y="1672530"/>
            <a:ext cx="7816121" cy="325089"/>
          </a:xfrm>
          <a:prstGeom prst="rect">
            <a:avLst/>
          </a:prstGeom>
        </p:spPr>
        <p:txBody>
          <a:bodyPr wrap="square" lIns="0" tIns="0" rIns="0" bIns="0" rtlCol="0" anchor="t">
            <a:spAutoFit/>
          </a:bodyPr>
          <a:lstStyle/>
          <a:p>
            <a:pPr algn="ctr">
              <a:lnSpc>
                <a:spcPts val="2706"/>
              </a:lnSpc>
              <a:spcBef>
                <a:spcPct val="0"/>
              </a:spcBef>
            </a:pPr>
            <a:r>
              <a:rPr lang="en-US" sz="1933">
                <a:solidFill>
                  <a:srgbClr val="000000"/>
                </a:solidFill>
                <a:latin typeface="Canva Sans Bold"/>
                <a:ea typeface="Canva Sans Bold"/>
                <a:cs typeface="Canva Sans Bold"/>
                <a:sym typeface="Canva Sans Bold"/>
              </a:rPr>
              <a:t>More than 225 members from 34 countries</a:t>
            </a:r>
          </a:p>
        </p:txBody>
      </p:sp>
      <p:pic>
        <p:nvPicPr>
          <p:cNvPr id="29" name="Picture 28">
            <a:extLst>
              <a:ext uri="{FF2B5EF4-FFF2-40B4-BE49-F238E27FC236}">
                <a16:creationId xmlns:a16="http://schemas.microsoft.com/office/drawing/2014/main" id="{BF21E336-E944-7DA5-6AEF-56BC0E37A927}"/>
              </a:ext>
            </a:extLst>
          </p:cNvPr>
          <p:cNvPicPr>
            <a:picLocks noChangeAspect="1"/>
          </p:cNvPicPr>
          <p:nvPr/>
        </p:nvPicPr>
        <p:blipFill>
          <a:blip r:embed="rId13"/>
          <a:stretch>
            <a:fillRect/>
          </a:stretch>
        </p:blipFill>
        <p:spPr>
          <a:xfrm>
            <a:off x="2860633" y="1997619"/>
            <a:ext cx="8514991" cy="44263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E20CC9-C4B1-B88D-E406-463B8725D6B3}"/>
              </a:ext>
            </a:extLst>
          </p:cNvPr>
          <p:cNvGrpSpPr/>
          <p:nvPr/>
        </p:nvGrpSpPr>
        <p:grpSpPr>
          <a:xfrm>
            <a:off x="50800" y="244959"/>
            <a:ext cx="12090400" cy="3133241"/>
            <a:chOff x="76200" y="62638"/>
            <a:chExt cx="18135600" cy="4699862"/>
          </a:xfrm>
        </p:grpSpPr>
        <p:grpSp>
          <p:nvGrpSpPr>
            <p:cNvPr id="11" name="Group 10">
              <a:extLst>
                <a:ext uri="{FF2B5EF4-FFF2-40B4-BE49-F238E27FC236}">
                  <a16:creationId xmlns:a16="http://schemas.microsoft.com/office/drawing/2014/main" id="{07FF43D5-588C-BAEF-02E9-3E1D42F48327}"/>
                </a:ext>
              </a:extLst>
            </p:cNvPr>
            <p:cNvGrpSpPr/>
            <p:nvPr/>
          </p:nvGrpSpPr>
          <p:grpSpPr>
            <a:xfrm>
              <a:off x="76200" y="749300"/>
              <a:ext cx="18135600" cy="4013200"/>
              <a:chOff x="76200" y="749300"/>
              <a:chExt cx="18135600" cy="4013200"/>
            </a:xfrm>
          </p:grpSpPr>
          <p:pic>
            <p:nvPicPr>
              <p:cNvPr id="2" name="Picture 1">
                <a:extLst>
                  <a:ext uri="{FF2B5EF4-FFF2-40B4-BE49-F238E27FC236}">
                    <a16:creationId xmlns:a16="http://schemas.microsoft.com/office/drawing/2014/main" id="{B76BF1FF-2715-3EC8-3615-55D79446B7B9}"/>
                  </a:ext>
                </a:extLst>
              </p:cNvPr>
              <p:cNvPicPr>
                <a:picLocks noChangeAspect="1"/>
              </p:cNvPicPr>
              <p:nvPr/>
            </p:nvPicPr>
            <p:blipFill>
              <a:blip r:embed="rId2"/>
              <a:stretch>
                <a:fillRect/>
              </a:stretch>
            </p:blipFill>
            <p:spPr>
              <a:xfrm>
                <a:off x="457200" y="3108325"/>
                <a:ext cx="3048000" cy="1058333"/>
              </a:xfrm>
              <a:prstGeom prst="rect">
                <a:avLst/>
              </a:prstGeom>
            </p:spPr>
          </p:pic>
          <p:pic>
            <p:nvPicPr>
              <p:cNvPr id="3" name="Picture 2">
                <a:extLst>
                  <a:ext uri="{FF2B5EF4-FFF2-40B4-BE49-F238E27FC236}">
                    <a16:creationId xmlns:a16="http://schemas.microsoft.com/office/drawing/2014/main" id="{C5B906FD-E94D-03E1-2664-EDAB4EDC3D42}"/>
                  </a:ext>
                </a:extLst>
              </p:cNvPr>
              <p:cNvPicPr>
                <a:picLocks noChangeAspect="1"/>
              </p:cNvPicPr>
              <p:nvPr/>
            </p:nvPicPr>
            <p:blipFill>
              <a:blip r:embed="rId3"/>
              <a:stretch>
                <a:fillRect/>
              </a:stretch>
            </p:blipFill>
            <p:spPr>
              <a:xfrm>
                <a:off x="76200" y="1130300"/>
                <a:ext cx="3632200" cy="1553617"/>
              </a:xfrm>
              <a:prstGeom prst="rect">
                <a:avLst/>
              </a:prstGeom>
            </p:spPr>
          </p:pic>
          <p:pic>
            <p:nvPicPr>
              <p:cNvPr id="4" name="Picture 3">
                <a:extLst>
                  <a:ext uri="{FF2B5EF4-FFF2-40B4-BE49-F238E27FC236}">
                    <a16:creationId xmlns:a16="http://schemas.microsoft.com/office/drawing/2014/main" id="{AC04F65C-20EB-7F0C-4998-B7E4AF72C180}"/>
                  </a:ext>
                </a:extLst>
              </p:cNvPr>
              <p:cNvPicPr>
                <a:picLocks noChangeAspect="1"/>
              </p:cNvPicPr>
              <p:nvPr/>
            </p:nvPicPr>
            <p:blipFill>
              <a:blip r:embed="rId4"/>
              <a:stretch>
                <a:fillRect/>
              </a:stretch>
            </p:blipFill>
            <p:spPr>
              <a:xfrm>
                <a:off x="3673927" y="891108"/>
                <a:ext cx="4445000" cy="2032000"/>
              </a:xfrm>
              <a:prstGeom prst="rect">
                <a:avLst/>
              </a:prstGeom>
            </p:spPr>
          </p:pic>
          <p:pic>
            <p:nvPicPr>
              <p:cNvPr id="5" name="Picture 4">
                <a:extLst>
                  <a:ext uri="{FF2B5EF4-FFF2-40B4-BE49-F238E27FC236}">
                    <a16:creationId xmlns:a16="http://schemas.microsoft.com/office/drawing/2014/main" id="{F0CB5C0E-0B97-4E8F-3C26-6934C34CF66B}"/>
                  </a:ext>
                </a:extLst>
              </p:cNvPr>
              <p:cNvPicPr>
                <a:picLocks noChangeAspect="1"/>
              </p:cNvPicPr>
              <p:nvPr/>
            </p:nvPicPr>
            <p:blipFill>
              <a:blip r:embed="rId5"/>
              <a:stretch>
                <a:fillRect/>
              </a:stretch>
            </p:blipFill>
            <p:spPr>
              <a:xfrm>
                <a:off x="8305800" y="1282700"/>
                <a:ext cx="6069445" cy="1116824"/>
              </a:xfrm>
              <a:prstGeom prst="rect">
                <a:avLst/>
              </a:prstGeom>
            </p:spPr>
          </p:pic>
          <p:pic>
            <p:nvPicPr>
              <p:cNvPr id="6" name="Picture 5">
                <a:extLst>
                  <a:ext uri="{FF2B5EF4-FFF2-40B4-BE49-F238E27FC236}">
                    <a16:creationId xmlns:a16="http://schemas.microsoft.com/office/drawing/2014/main" id="{421074BB-4102-99E1-3A41-92B20D437837}"/>
                  </a:ext>
                </a:extLst>
              </p:cNvPr>
              <p:cNvPicPr>
                <a:picLocks noChangeAspect="1"/>
              </p:cNvPicPr>
              <p:nvPr/>
            </p:nvPicPr>
            <p:blipFill>
              <a:blip r:embed="rId6"/>
              <a:stretch>
                <a:fillRect/>
              </a:stretch>
            </p:blipFill>
            <p:spPr>
              <a:xfrm>
                <a:off x="8763000" y="2730500"/>
                <a:ext cx="4740883" cy="2032000"/>
              </a:xfrm>
              <a:prstGeom prst="rect">
                <a:avLst/>
              </a:prstGeom>
            </p:spPr>
          </p:pic>
          <p:pic>
            <p:nvPicPr>
              <p:cNvPr id="2050" name="Picture 2">
                <a:extLst>
                  <a:ext uri="{FF2B5EF4-FFF2-40B4-BE49-F238E27FC236}">
                    <a16:creationId xmlns:a16="http://schemas.microsoft.com/office/drawing/2014/main" id="{4963C1A9-CC1B-3B23-A22F-1D869584CFDA}"/>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3639800" y="3281958"/>
                <a:ext cx="4445001" cy="10487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DC436A7-3582-50C2-1FD2-8FDF6A17650A}"/>
                  </a:ext>
                </a:extLst>
              </p:cNvPr>
              <p:cNvPicPr>
                <a:picLocks noChangeAspect="1"/>
              </p:cNvPicPr>
              <p:nvPr/>
            </p:nvPicPr>
            <p:blipFill>
              <a:blip r:embed="rId8"/>
              <a:stretch>
                <a:fillRect/>
              </a:stretch>
            </p:blipFill>
            <p:spPr>
              <a:xfrm>
                <a:off x="14478000" y="889000"/>
                <a:ext cx="3314700" cy="1841500"/>
              </a:xfrm>
              <a:prstGeom prst="rect">
                <a:avLst/>
              </a:prstGeom>
            </p:spPr>
          </p:pic>
          <p:pic>
            <p:nvPicPr>
              <p:cNvPr id="8" name="Picture 7">
                <a:extLst>
                  <a:ext uri="{FF2B5EF4-FFF2-40B4-BE49-F238E27FC236}">
                    <a16:creationId xmlns:a16="http://schemas.microsoft.com/office/drawing/2014/main" id="{4B3A5630-AAFF-043D-6F2B-9603FD24151D}"/>
                  </a:ext>
                </a:extLst>
              </p:cNvPr>
              <p:cNvPicPr>
                <a:picLocks noChangeAspect="1"/>
              </p:cNvPicPr>
              <p:nvPr/>
            </p:nvPicPr>
            <p:blipFill>
              <a:blip r:embed="rId9"/>
              <a:stretch>
                <a:fillRect/>
              </a:stretch>
            </p:blipFill>
            <p:spPr>
              <a:xfrm>
                <a:off x="3963514" y="3046035"/>
                <a:ext cx="4723286" cy="1327459"/>
              </a:xfrm>
              <a:prstGeom prst="rect">
                <a:avLst/>
              </a:prstGeom>
            </p:spPr>
          </p:pic>
          <p:sp>
            <p:nvSpPr>
              <p:cNvPr id="9" name="Rounded Rectangle 8">
                <a:extLst>
                  <a:ext uri="{FF2B5EF4-FFF2-40B4-BE49-F238E27FC236}">
                    <a16:creationId xmlns:a16="http://schemas.microsoft.com/office/drawing/2014/main" id="{0BA98D5E-9501-CF1E-1BC6-4AB6822F904A}"/>
                  </a:ext>
                </a:extLst>
              </p:cNvPr>
              <p:cNvSpPr/>
              <p:nvPr/>
            </p:nvSpPr>
            <p:spPr>
              <a:xfrm>
                <a:off x="76200" y="749300"/>
                <a:ext cx="18135600" cy="4013200"/>
              </a:xfrm>
              <a:prstGeom prst="roundRect">
                <a:avLst/>
              </a:prstGeom>
              <a:noFill/>
              <a:ln w="1270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CY"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04F5319D-9FC3-5AAC-30B2-D9C9B450CC76}"/>
                </a:ext>
              </a:extLst>
            </p:cNvPr>
            <p:cNvSpPr txBox="1"/>
            <p:nvPr/>
          </p:nvSpPr>
          <p:spPr>
            <a:xfrm>
              <a:off x="647700" y="62638"/>
              <a:ext cx="4610100" cy="692498"/>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CY" sz="2400" b="1" i="0" u="none" strike="noStrike" kern="1200" cap="none" spc="0" normalizeH="0" baseline="0" noProof="0">
                  <a:ln>
                    <a:noFill/>
                  </a:ln>
                  <a:solidFill>
                    <a:prstClr val="black"/>
                  </a:solidFill>
                  <a:effectLst/>
                  <a:uLnTx/>
                  <a:uFillTx/>
                  <a:latin typeface="Calibri" panose="020F0502020204030204"/>
                  <a:ea typeface="+mn-ea"/>
                  <a:cs typeface="+mn-cs"/>
                </a:rPr>
                <a:t>Europe (mainly)</a:t>
              </a:r>
            </a:p>
          </p:txBody>
        </p:sp>
      </p:grpSp>
      <p:grpSp>
        <p:nvGrpSpPr>
          <p:cNvPr id="33" name="Group 32">
            <a:extLst>
              <a:ext uri="{FF2B5EF4-FFF2-40B4-BE49-F238E27FC236}">
                <a16:creationId xmlns:a16="http://schemas.microsoft.com/office/drawing/2014/main" id="{C7AA3BF5-6F4E-E472-AECA-50572B4115A1}"/>
              </a:ext>
            </a:extLst>
          </p:cNvPr>
          <p:cNvGrpSpPr/>
          <p:nvPr/>
        </p:nvGrpSpPr>
        <p:grpSpPr>
          <a:xfrm>
            <a:off x="50800" y="3618604"/>
            <a:ext cx="12090400" cy="3135293"/>
            <a:chOff x="76200" y="5427905"/>
            <a:chExt cx="18135600" cy="4702939"/>
          </a:xfrm>
        </p:grpSpPr>
        <p:pic>
          <p:nvPicPr>
            <p:cNvPr id="27" name="Picture 26">
              <a:extLst>
                <a:ext uri="{FF2B5EF4-FFF2-40B4-BE49-F238E27FC236}">
                  <a16:creationId xmlns:a16="http://schemas.microsoft.com/office/drawing/2014/main" id="{B1C17560-F5A6-7F8E-2145-0BF461DEDA8D}"/>
                </a:ext>
              </a:extLst>
            </p:cNvPr>
            <p:cNvPicPr>
              <a:picLocks noChangeAspect="1"/>
            </p:cNvPicPr>
            <p:nvPr/>
          </p:nvPicPr>
          <p:blipFill>
            <a:blip r:embed="rId10"/>
            <a:stretch>
              <a:fillRect/>
            </a:stretch>
          </p:blipFill>
          <p:spPr>
            <a:xfrm>
              <a:off x="15452229" y="6262686"/>
              <a:ext cx="2535076" cy="2267141"/>
            </a:xfrm>
            <a:prstGeom prst="rect">
              <a:avLst/>
            </a:prstGeom>
          </p:spPr>
        </p:pic>
        <p:sp>
          <p:nvSpPr>
            <p:cNvPr id="21" name="Rounded Rectangle 20">
              <a:extLst>
                <a:ext uri="{FF2B5EF4-FFF2-40B4-BE49-F238E27FC236}">
                  <a16:creationId xmlns:a16="http://schemas.microsoft.com/office/drawing/2014/main" id="{BC5F7806-33F4-138D-6D33-130ADD591155}"/>
                </a:ext>
              </a:extLst>
            </p:cNvPr>
            <p:cNvSpPr/>
            <p:nvPr/>
          </p:nvSpPr>
          <p:spPr>
            <a:xfrm>
              <a:off x="76200" y="6117644"/>
              <a:ext cx="18135600" cy="4013200"/>
            </a:xfrm>
            <a:prstGeom prst="roundRect">
              <a:avLst/>
            </a:prstGeom>
            <a:noFill/>
            <a:ln w="1270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CY"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0229722-EE08-CA0C-A7A5-D58FA02820B6}"/>
                </a:ext>
              </a:extLst>
            </p:cNvPr>
            <p:cNvSpPr txBox="1"/>
            <p:nvPr/>
          </p:nvSpPr>
          <p:spPr>
            <a:xfrm>
              <a:off x="647700" y="5427905"/>
              <a:ext cx="4610100" cy="692497"/>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CY" sz="2400" b="1" i="0" u="none" strike="noStrike" kern="1200" cap="none" spc="0" normalizeH="0" baseline="0" noProof="0">
                  <a:ln>
                    <a:noFill/>
                  </a:ln>
                  <a:solidFill>
                    <a:prstClr val="black"/>
                  </a:solidFill>
                  <a:effectLst/>
                  <a:uLnTx/>
                  <a:uFillTx/>
                  <a:latin typeface="Calibri" panose="020F0502020204030204"/>
                  <a:ea typeface="+mn-ea"/>
                  <a:cs typeface="+mn-cs"/>
                </a:rPr>
                <a:t>International</a:t>
              </a:r>
            </a:p>
          </p:txBody>
        </p:sp>
        <p:pic>
          <p:nvPicPr>
            <p:cNvPr id="23" name="Picture 22">
              <a:extLst>
                <a:ext uri="{FF2B5EF4-FFF2-40B4-BE49-F238E27FC236}">
                  <a16:creationId xmlns:a16="http://schemas.microsoft.com/office/drawing/2014/main" id="{11EEDF1F-E4A6-66C0-8D21-EED3AB9AEF08}"/>
                </a:ext>
              </a:extLst>
            </p:cNvPr>
            <p:cNvPicPr>
              <a:picLocks noChangeAspect="1"/>
            </p:cNvPicPr>
            <p:nvPr/>
          </p:nvPicPr>
          <p:blipFill>
            <a:blip r:embed="rId11"/>
            <a:stretch>
              <a:fillRect/>
            </a:stretch>
          </p:blipFill>
          <p:spPr>
            <a:xfrm>
              <a:off x="133133" y="6417530"/>
              <a:ext cx="6660554" cy="1349562"/>
            </a:xfrm>
            <a:prstGeom prst="rect">
              <a:avLst/>
            </a:prstGeom>
          </p:spPr>
        </p:pic>
        <p:pic>
          <p:nvPicPr>
            <p:cNvPr id="24" name="Picture 23">
              <a:extLst>
                <a:ext uri="{FF2B5EF4-FFF2-40B4-BE49-F238E27FC236}">
                  <a16:creationId xmlns:a16="http://schemas.microsoft.com/office/drawing/2014/main" id="{C202DE49-65BF-AB67-C608-9F40DD904B72}"/>
                </a:ext>
              </a:extLst>
            </p:cNvPr>
            <p:cNvPicPr>
              <a:picLocks noChangeAspect="1"/>
            </p:cNvPicPr>
            <p:nvPr/>
          </p:nvPicPr>
          <p:blipFill>
            <a:blip r:embed="rId12"/>
            <a:stretch>
              <a:fillRect/>
            </a:stretch>
          </p:blipFill>
          <p:spPr>
            <a:xfrm>
              <a:off x="228600" y="7810500"/>
              <a:ext cx="2036363" cy="2036363"/>
            </a:xfrm>
            <a:prstGeom prst="rect">
              <a:avLst/>
            </a:prstGeom>
          </p:spPr>
        </p:pic>
        <p:pic>
          <p:nvPicPr>
            <p:cNvPr id="25" name="Picture 24">
              <a:extLst>
                <a:ext uri="{FF2B5EF4-FFF2-40B4-BE49-F238E27FC236}">
                  <a16:creationId xmlns:a16="http://schemas.microsoft.com/office/drawing/2014/main" id="{22B66489-4B80-1548-380E-EA78B4F04483}"/>
                </a:ext>
              </a:extLst>
            </p:cNvPr>
            <p:cNvPicPr>
              <a:picLocks noChangeAspect="1"/>
            </p:cNvPicPr>
            <p:nvPr/>
          </p:nvPicPr>
          <p:blipFill>
            <a:blip r:embed="rId13"/>
            <a:stretch>
              <a:fillRect/>
            </a:stretch>
          </p:blipFill>
          <p:spPr>
            <a:xfrm>
              <a:off x="2264963" y="7992166"/>
              <a:ext cx="6660554" cy="1673030"/>
            </a:xfrm>
            <a:prstGeom prst="rect">
              <a:avLst/>
            </a:prstGeom>
          </p:spPr>
        </p:pic>
        <p:pic>
          <p:nvPicPr>
            <p:cNvPr id="26" name="Picture 25">
              <a:extLst>
                <a:ext uri="{FF2B5EF4-FFF2-40B4-BE49-F238E27FC236}">
                  <a16:creationId xmlns:a16="http://schemas.microsoft.com/office/drawing/2014/main" id="{F589D1CC-37B0-7F27-BB47-DC36943E34B3}"/>
                </a:ext>
              </a:extLst>
            </p:cNvPr>
            <p:cNvPicPr>
              <a:picLocks noChangeAspect="1"/>
            </p:cNvPicPr>
            <p:nvPr/>
          </p:nvPicPr>
          <p:blipFill>
            <a:blip r:embed="rId14"/>
            <a:stretch>
              <a:fillRect/>
            </a:stretch>
          </p:blipFill>
          <p:spPr>
            <a:xfrm>
              <a:off x="8763000" y="7850760"/>
              <a:ext cx="1817880" cy="2085215"/>
            </a:xfrm>
            <a:prstGeom prst="rect">
              <a:avLst/>
            </a:prstGeom>
          </p:spPr>
        </p:pic>
        <p:pic>
          <p:nvPicPr>
            <p:cNvPr id="28" name="Picture 27">
              <a:extLst>
                <a:ext uri="{FF2B5EF4-FFF2-40B4-BE49-F238E27FC236}">
                  <a16:creationId xmlns:a16="http://schemas.microsoft.com/office/drawing/2014/main" id="{BCDF7DA0-98F3-B1E3-ED45-AF5F520AC07C}"/>
                </a:ext>
              </a:extLst>
            </p:cNvPr>
            <p:cNvPicPr>
              <a:picLocks noChangeAspect="1"/>
            </p:cNvPicPr>
            <p:nvPr/>
          </p:nvPicPr>
          <p:blipFill>
            <a:blip r:embed="rId15"/>
            <a:stretch>
              <a:fillRect/>
            </a:stretch>
          </p:blipFill>
          <p:spPr>
            <a:xfrm>
              <a:off x="10795425" y="8224345"/>
              <a:ext cx="4476696" cy="1604366"/>
            </a:xfrm>
            <a:prstGeom prst="rect">
              <a:avLst/>
            </a:prstGeom>
          </p:spPr>
        </p:pic>
        <p:pic>
          <p:nvPicPr>
            <p:cNvPr id="29" name="Picture 28">
              <a:extLst>
                <a:ext uri="{FF2B5EF4-FFF2-40B4-BE49-F238E27FC236}">
                  <a16:creationId xmlns:a16="http://schemas.microsoft.com/office/drawing/2014/main" id="{A39F56D5-8FC5-BD6A-CAAF-A9DB817CED2F}"/>
                </a:ext>
              </a:extLst>
            </p:cNvPr>
            <p:cNvPicPr>
              <a:picLocks noChangeAspect="1"/>
            </p:cNvPicPr>
            <p:nvPr/>
          </p:nvPicPr>
          <p:blipFill>
            <a:blip r:embed="rId16"/>
            <a:stretch>
              <a:fillRect/>
            </a:stretch>
          </p:blipFill>
          <p:spPr>
            <a:xfrm>
              <a:off x="11624449" y="6401657"/>
              <a:ext cx="3546600" cy="1381307"/>
            </a:xfrm>
            <a:prstGeom prst="rect">
              <a:avLst/>
            </a:prstGeom>
          </p:spPr>
        </p:pic>
        <p:pic>
          <p:nvPicPr>
            <p:cNvPr id="2052" name="Picture 4">
              <a:extLst>
                <a:ext uri="{FF2B5EF4-FFF2-40B4-BE49-F238E27FC236}">
                  <a16:creationId xmlns:a16="http://schemas.microsoft.com/office/drawing/2014/main" id="{D0C87BA2-11D2-AE21-4B01-A4775D7369F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48698" y="8521700"/>
              <a:ext cx="2782993" cy="965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0CED242-ECE2-0FA9-A514-8721BB5776F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52267" y="6526093"/>
              <a:ext cx="3746500" cy="1143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7523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6F816-F568-EDF8-D5DF-0A76901D1215}"/>
              </a:ext>
            </a:extLst>
          </p:cNvPr>
          <p:cNvSpPr>
            <a:spLocks noGrp="1"/>
          </p:cNvSpPr>
          <p:nvPr>
            <p:ph type="title"/>
          </p:nvPr>
        </p:nvSpPr>
        <p:spPr>
          <a:xfrm>
            <a:off x="5868557" y="1138036"/>
            <a:ext cx="5444382" cy="1402470"/>
          </a:xfrm>
        </p:spPr>
        <p:txBody>
          <a:bodyPr anchor="t">
            <a:normAutofit/>
          </a:bodyPr>
          <a:lstStyle/>
          <a:p>
            <a:r>
              <a:rPr lang="en-CY" sz="3200"/>
              <a:t>Action challenge</a:t>
            </a:r>
          </a:p>
        </p:txBody>
      </p:sp>
      <p:pic>
        <p:nvPicPr>
          <p:cNvPr id="5" name="Picture 4" descr="Large skydiving group mid-air">
            <a:extLst>
              <a:ext uri="{FF2B5EF4-FFF2-40B4-BE49-F238E27FC236}">
                <a16:creationId xmlns:a16="http://schemas.microsoft.com/office/drawing/2014/main" id="{D4B87220-5ECF-CED9-206A-81F98AAAE761}"/>
              </a:ext>
            </a:extLst>
          </p:cNvPr>
          <p:cNvPicPr>
            <a:picLocks noChangeAspect="1"/>
          </p:cNvPicPr>
          <p:nvPr/>
        </p:nvPicPr>
        <p:blipFill rotWithShape="1">
          <a:blip r:embed="rId2"/>
          <a:srcRect l="25609" r="24441"/>
          <a:stretch/>
        </p:blipFill>
        <p:spPr>
          <a:xfrm>
            <a:off x="-1" y="10"/>
            <a:ext cx="5151179" cy="6857990"/>
          </a:xfrm>
          <a:prstGeom prst="rect">
            <a:avLst/>
          </a:prstGeom>
        </p:spPr>
      </p:pic>
      <p:sp>
        <p:nvSpPr>
          <p:cNvPr id="3" name="Content Placeholder 2">
            <a:extLst>
              <a:ext uri="{FF2B5EF4-FFF2-40B4-BE49-F238E27FC236}">
                <a16:creationId xmlns:a16="http://schemas.microsoft.com/office/drawing/2014/main" id="{B22D667D-113B-5051-21F7-13731A1CE631}"/>
              </a:ext>
            </a:extLst>
          </p:cNvPr>
          <p:cNvSpPr>
            <a:spLocks noGrp="1"/>
          </p:cNvSpPr>
          <p:nvPr>
            <p:ph idx="1"/>
          </p:nvPr>
        </p:nvSpPr>
        <p:spPr>
          <a:xfrm>
            <a:off x="5546035" y="1918252"/>
            <a:ext cx="5766904" cy="4224131"/>
          </a:xfrm>
        </p:spPr>
        <p:txBody>
          <a:bodyPr>
            <a:normAutofit/>
          </a:bodyPr>
          <a:lstStyle/>
          <a:p>
            <a:pPr marL="0" indent="0">
              <a:buNone/>
            </a:pPr>
            <a:r>
              <a:rPr lang="en-GB" sz="1600">
                <a:effectLst/>
                <a:latin typeface="Arial" panose="020B0604020202020204" pitchFamily="34" charset="0"/>
                <a:ea typeface="Calibri" panose="020F0502020204030204" pitchFamily="34" charset="0"/>
                <a:cs typeface="Effra"/>
              </a:rPr>
              <a:t>To facilitate the integration of national and international research activities, providing an ideal environment to pursue long-term multi-disciplinary research.</a:t>
            </a:r>
            <a:r>
              <a:rPr lang="en-CY" sz="1600">
                <a:effectLst/>
              </a:rPr>
              <a:t> </a:t>
            </a:r>
          </a:p>
          <a:p>
            <a:pPr marL="0" indent="0">
              <a:buNone/>
            </a:pPr>
            <a:endParaRPr lang="en-CY" sz="1600">
              <a:effectLst/>
            </a:endParaRPr>
          </a:p>
          <a:p>
            <a:pPr indent="-330200">
              <a:lnSpc>
                <a:spcPct val="100000"/>
              </a:lnSpc>
              <a:spcBef>
                <a:spcPts val="0"/>
              </a:spcBef>
              <a:buClr>
                <a:schemeClr val="accent2"/>
              </a:buClr>
              <a:buSzPts val="1600"/>
              <a:buFont typeface="Cabin"/>
              <a:buChar char="○"/>
            </a:pPr>
            <a:r>
              <a:rPr lang="en-GB" sz="1600">
                <a:solidFill>
                  <a:schemeClr val="dk2"/>
                </a:solidFill>
                <a:latin typeface="Arial" panose="020B0604020202020204" pitchFamily="34" charset="0"/>
                <a:sym typeface="Cabin"/>
              </a:rPr>
              <a:t>Standardisation and harmonisation of procedures and protocols within Europe and other participating countries</a:t>
            </a:r>
            <a:r>
              <a:rPr lang="en-CY" sz="1600">
                <a:solidFill>
                  <a:schemeClr val="dk2"/>
                </a:solidFill>
                <a:latin typeface="Arial" panose="020B0604020202020204" pitchFamily="34" charset="0"/>
                <a:sym typeface="Cabin"/>
              </a:rPr>
              <a:t> </a:t>
            </a:r>
          </a:p>
          <a:p>
            <a:pPr indent="-330200">
              <a:lnSpc>
                <a:spcPct val="100000"/>
              </a:lnSpc>
              <a:spcBef>
                <a:spcPts val="0"/>
              </a:spcBef>
              <a:buClr>
                <a:schemeClr val="accent2"/>
              </a:buClr>
              <a:buSzPts val="1600"/>
              <a:buFont typeface="Cabin"/>
              <a:buChar char="○"/>
            </a:pPr>
            <a:r>
              <a:rPr lang="en-GB" sz="1600">
                <a:solidFill>
                  <a:schemeClr val="dk2"/>
                </a:solidFill>
                <a:latin typeface="Arial" panose="020B0604020202020204" pitchFamily="34" charset="0"/>
                <a:sym typeface="Cabin"/>
              </a:rPr>
              <a:t>Generation of standardised </a:t>
            </a:r>
            <a:r>
              <a:rPr lang="en-GB" sz="1600" b="1">
                <a:solidFill>
                  <a:schemeClr val="dk2"/>
                </a:solidFill>
                <a:latin typeface="Arial" panose="020B0604020202020204" pitchFamily="34" charset="0"/>
                <a:sym typeface="Cabin"/>
              </a:rPr>
              <a:t>FAIR</a:t>
            </a:r>
            <a:r>
              <a:rPr lang="en-GB" sz="1600">
                <a:solidFill>
                  <a:schemeClr val="dk2"/>
                </a:solidFill>
                <a:latin typeface="Arial" panose="020B0604020202020204" pitchFamily="34" charset="0"/>
                <a:sym typeface="Cabin"/>
              </a:rPr>
              <a:t> datasets to advance research in the field</a:t>
            </a:r>
            <a:r>
              <a:rPr lang="en-CY" sz="1600">
                <a:solidFill>
                  <a:schemeClr val="dk2"/>
                </a:solidFill>
                <a:latin typeface="Arial" panose="020B0604020202020204" pitchFamily="34" charset="0"/>
                <a:sym typeface="Cabin"/>
              </a:rPr>
              <a:t> </a:t>
            </a:r>
          </a:p>
          <a:p>
            <a:pPr indent="-330200">
              <a:lnSpc>
                <a:spcPct val="100000"/>
              </a:lnSpc>
              <a:spcBef>
                <a:spcPts val="0"/>
              </a:spcBef>
              <a:buClr>
                <a:schemeClr val="accent2"/>
              </a:buClr>
              <a:buSzPts val="1600"/>
              <a:buFont typeface="Cabin"/>
              <a:buChar char="○"/>
            </a:pPr>
            <a:r>
              <a:rPr lang="en-GB" sz="1600">
                <a:solidFill>
                  <a:schemeClr val="dk2"/>
                </a:solidFill>
                <a:latin typeface="Arial" panose="020B0604020202020204" pitchFamily="34" charset="0"/>
                <a:sym typeface="Cabin"/>
              </a:rPr>
              <a:t>Investigation and review of the current and potential utilisation of new and emerging therapies and treatments</a:t>
            </a:r>
            <a:r>
              <a:rPr lang="en-CY" sz="1600">
                <a:solidFill>
                  <a:schemeClr val="dk2"/>
                </a:solidFill>
                <a:latin typeface="Arial" panose="020B0604020202020204" pitchFamily="34" charset="0"/>
                <a:sym typeface="Cabin"/>
              </a:rPr>
              <a:t> </a:t>
            </a:r>
          </a:p>
          <a:p>
            <a:pPr indent="-330200">
              <a:lnSpc>
                <a:spcPct val="100000"/>
              </a:lnSpc>
              <a:spcBef>
                <a:spcPts val="0"/>
              </a:spcBef>
              <a:buClr>
                <a:schemeClr val="accent2"/>
              </a:buClr>
              <a:buSzPts val="1600"/>
              <a:buFont typeface="Cabin"/>
              <a:buChar char="○"/>
            </a:pPr>
            <a:r>
              <a:rPr lang="en-GB" sz="1600">
                <a:solidFill>
                  <a:schemeClr val="dk2"/>
                </a:solidFill>
                <a:latin typeface="Arial" panose="020B0604020202020204" pitchFamily="34" charset="0"/>
                <a:sym typeface="Cabin"/>
              </a:rPr>
              <a:t>Stronger interaction between all stakeholders involved in haemoglobinopathies.</a:t>
            </a:r>
            <a:r>
              <a:rPr lang="en-CY" sz="1600">
                <a:solidFill>
                  <a:schemeClr val="dk2"/>
                </a:solidFill>
                <a:latin typeface="Arial" panose="020B0604020202020204" pitchFamily="34" charset="0"/>
                <a:sym typeface="Cabin"/>
              </a:rPr>
              <a:t> </a:t>
            </a:r>
          </a:p>
        </p:txBody>
      </p:sp>
    </p:spTree>
    <p:extLst>
      <p:ext uri="{BB962C8B-B14F-4D97-AF65-F5344CB8AC3E}">
        <p14:creationId xmlns:p14="http://schemas.microsoft.com/office/powerpoint/2010/main" val="1583500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2A9AE1-4414-76E3-C613-069B056D24F7}"/>
              </a:ext>
            </a:extLst>
          </p:cNvPr>
          <p:cNvSpPr>
            <a:spLocks noGrp="1"/>
          </p:cNvSpPr>
          <p:nvPr>
            <p:ph type="title"/>
          </p:nvPr>
        </p:nvSpPr>
        <p:spPr>
          <a:xfrm>
            <a:off x="838200" y="556995"/>
            <a:ext cx="10515600" cy="1133693"/>
          </a:xfrm>
        </p:spPr>
        <p:txBody>
          <a:bodyPr>
            <a:normAutofit/>
          </a:bodyPr>
          <a:lstStyle/>
          <a:p>
            <a:r>
              <a:rPr lang="en-GB" sz="5200"/>
              <a:t>HELIOS objectives</a:t>
            </a:r>
            <a:endParaRPr lang="es-ES" sz="5200"/>
          </a:p>
        </p:txBody>
      </p:sp>
      <p:graphicFrame>
        <p:nvGraphicFramePr>
          <p:cNvPr id="7" name="Marcador de texto 4">
            <a:extLst>
              <a:ext uri="{FF2B5EF4-FFF2-40B4-BE49-F238E27FC236}">
                <a16:creationId xmlns:a16="http://schemas.microsoft.com/office/drawing/2014/main" id="{167A12C0-1E65-9DC4-F6C1-2981239A3EB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3981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FDE1-2863-93E3-95E5-1BA14FD353D8}"/>
              </a:ext>
            </a:extLst>
          </p:cNvPr>
          <p:cNvSpPr>
            <a:spLocks noGrp="1"/>
          </p:cNvSpPr>
          <p:nvPr>
            <p:ph type="title"/>
          </p:nvPr>
        </p:nvSpPr>
        <p:spPr/>
        <p:txBody>
          <a:bodyPr/>
          <a:lstStyle/>
          <a:p>
            <a:r>
              <a:rPr lang="en-CY"/>
              <a:t>HELIOS Working Groups</a:t>
            </a:r>
          </a:p>
        </p:txBody>
      </p:sp>
      <p:graphicFrame>
        <p:nvGraphicFramePr>
          <p:cNvPr id="5" name="Content Placeholder 4">
            <a:extLst>
              <a:ext uri="{FF2B5EF4-FFF2-40B4-BE49-F238E27FC236}">
                <a16:creationId xmlns:a16="http://schemas.microsoft.com/office/drawing/2014/main" id="{B88F43CD-DCE6-FDE2-1A6D-EDCFE0566C79}"/>
              </a:ext>
            </a:extLst>
          </p:cNvPr>
          <p:cNvGraphicFramePr>
            <a:graphicFrameLocks noGrp="1"/>
          </p:cNvGraphicFramePr>
          <p:nvPr>
            <p:ph idx="1"/>
            <p:extLst>
              <p:ext uri="{D42A27DB-BD31-4B8C-83A1-F6EECF244321}">
                <p14:modId xmlns:p14="http://schemas.microsoft.com/office/powerpoint/2010/main" val="4142998501"/>
              </p:ext>
            </p:extLst>
          </p:nvPr>
        </p:nvGraphicFramePr>
        <p:xfrm>
          <a:off x="158578" y="1825625"/>
          <a:ext cx="555024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9FB462BD-B514-1A3F-B60B-CBC10A549FAD}"/>
              </a:ext>
            </a:extLst>
          </p:cNvPr>
          <p:cNvSpPr>
            <a:spLocks noGrp="1"/>
          </p:cNvSpPr>
          <p:nvPr>
            <p:ph type="sldNum" sz="quarter" idx="12"/>
          </p:nvPr>
        </p:nvSpPr>
        <p:spPr/>
        <p:txBody>
          <a:bodyPr/>
          <a:lstStyle/>
          <a:p>
            <a:fld id="{CB3ECB2C-6FA1-4946-9EBC-F6963C34C2CC}" type="slidenum">
              <a:rPr lang="en-CY" smtClean="0"/>
              <a:t>17</a:t>
            </a:fld>
            <a:endParaRPr lang="en-CY"/>
          </a:p>
        </p:txBody>
      </p:sp>
      <p:pic>
        <p:nvPicPr>
          <p:cNvPr id="6" name="Content Placeholder 4">
            <a:extLst>
              <a:ext uri="{FF2B5EF4-FFF2-40B4-BE49-F238E27FC236}">
                <a16:creationId xmlns:a16="http://schemas.microsoft.com/office/drawing/2014/main" id="{A92C222B-A45A-633D-B28A-F73C662F120D}"/>
              </a:ext>
            </a:extLst>
          </p:cNvPr>
          <p:cNvPicPr>
            <a:picLocks noChangeAspect="1"/>
          </p:cNvPicPr>
          <p:nvPr/>
        </p:nvPicPr>
        <p:blipFill>
          <a:blip r:embed="rId7"/>
          <a:stretch>
            <a:fillRect/>
          </a:stretch>
        </p:blipFill>
        <p:spPr>
          <a:xfrm>
            <a:off x="5881807" y="2767915"/>
            <a:ext cx="6274747" cy="2486536"/>
          </a:xfrm>
          <a:prstGeom prst="rect">
            <a:avLst/>
          </a:prstGeom>
        </p:spPr>
      </p:pic>
    </p:spTree>
    <p:extLst>
      <p:ext uri="{BB962C8B-B14F-4D97-AF65-F5344CB8AC3E}">
        <p14:creationId xmlns:p14="http://schemas.microsoft.com/office/powerpoint/2010/main" val="72318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17483" y="439243"/>
            <a:ext cx="485556" cy="485556"/>
            <a:chOff x="0" y="0"/>
            <a:chExt cx="971112" cy="971112"/>
          </a:xfrm>
        </p:grpSpPr>
        <p:sp>
          <p:nvSpPr>
            <p:cNvPr id="3" name="Freeform 3"/>
            <p:cNvSpPr/>
            <p:nvPr/>
          </p:nvSpPr>
          <p:spPr>
            <a:xfrm>
              <a:off x="0" y="0"/>
              <a:ext cx="971169" cy="971169"/>
            </a:xfrm>
            <a:custGeom>
              <a:avLst/>
              <a:gdLst/>
              <a:ahLst/>
              <a:cxnLst/>
              <a:rect l="l" t="t" r="r" b="b"/>
              <a:pathLst>
                <a:path w="971169" h="971169">
                  <a:moveTo>
                    <a:pt x="0" y="485521"/>
                  </a:moveTo>
                  <a:cubicBezTo>
                    <a:pt x="0" y="217424"/>
                    <a:pt x="217424" y="0"/>
                    <a:pt x="485521" y="0"/>
                  </a:cubicBezTo>
                  <a:cubicBezTo>
                    <a:pt x="753618" y="0"/>
                    <a:pt x="971169" y="217424"/>
                    <a:pt x="971169" y="485521"/>
                  </a:cubicBezTo>
                  <a:cubicBezTo>
                    <a:pt x="971169" y="753618"/>
                    <a:pt x="753745" y="971169"/>
                    <a:pt x="485521" y="971169"/>
                  </a:cubicBezTo>
                  <a:cubicBezTo>
                    <a:pt x="217297" y="971169"/>
                    <a:pt x="0" y="753745"/>
                    <a:pt x="0" y="485521"/>
                  </a:cubicBezTo>
                  <a:close/>
                </a:path>
              </a:pathLst>
            </a:custGeom>
            <a:solidFill>
              <a:srgbClr val="FFFFFF"/>
            </a:solidFill>
          </p:spPr>
          <p:txBody>
            <a:bodyPr/>
            <a:lstStyle/>
            <a:p>
              <a:endParaRPr lang="en-CY" sz="1200"/>
            </a:p>
          </p:txBody>
        </p:sp>
      </p:grpSp>
      <p:sp>
        <p:nvSpPr>
          <p:cNvPr id="5" name="Freeform 5"/>
          <p:cNvSpPr/>
          <p:nvPr/>
        </p:nvSpPr>
        <p:spPr>
          <a:xfrm>
            <a:off x="685801" y="682021"/>
            <a:ext cx="1055503" cy="755257"/>
          </a:xfrm>
          <a:custGeom>
            <a:avLst/>
            <a:gdLst/>
            <a:ahLst/>
            <a:cxnLst/>
            <a:rect l="l" t="t" r="r" b="b"/>
            <a:pathLst>
              <a:path w="1583255" h="1132885">
                <a:moveTo>
                  <a:pt x="0" y="0"/>
                </a:moveTo>
                <a:lnTo>
                  <a:pt x="1583255" y="0"/>
                </a:lnTo>
                <a:lnTo>
                  <a:pt x="1583255" y="1132886"/>
                </a:lnTo>
                <a:lnTo>
                  <a:pt x="0" y="1132886"/>
                </a:lnTo>
                <a:lnTo>
                  <a:pt x="0" y="0"/>
                </a:lnTo>
                <a:close/>
              </a:path>
            </a:pathLst>
          </a:custGeom>
          <a:blipFill>
            <a:blip r:embed="rId2"/>
            <a:stretch>
              <a:fillRect t="-18750" b="-21004"/>
            </a:stretch>
          </a:blipFill>
        </p:spPr>
        <p:txBody>
          <a:bodyPr/>
          <a:lstStyle/>
          <a:p>
            <a:endParaRPr lang="en-CY" sz="1200"/>
          </a:p>
        </p:txBody>
      </p:sp>
      <p:sp>
        <p:nvSpPr>
          <p:cNvPr id="10" name="TextBox 10"/>
          <p:cNvSpPr txBox="1"/>
          <p:nvPr/>
        </p:nvSpPr>
        <p:spPr>
          <a:xfrm>
            <a:off x="2177340" y="727799"/>
            <a:ext cx="4802922" cy="641201"/>
          </a:xfrm>
          <a:prstGeom prst="rect">
            <a:avLst/>
          </a:prstGeom>
        </p:spPr>
        <p:txBody>
          <a:bodyPr lIns="0" tIns="0" rIns="0" bIns="0" rtlCol="0" anchor="t">
            <a:spAutoFit/>
          </a:bodyPr>
          <a:lstStyle/>
          <a:p>
            <a:pPr>
              <a:lnSpc>
                <a:spcPts val="2808"/>
              </a:lnSpc>
            </a:pPr>
            <a:r>
              <a:rPr lang="en-US" sz="2600">
                <a:solidFill>
                  <a:srgbClr val="E73537"/>
                </a:solidFill>
                <a:latin typeface="Poppins"/>
                <a:ea typeface="Poppins"/>
                <a:cs typeface="Poppins"/>
                <a:sym typeface="Poppins"/>
              </a:rPr>
              <a:t>HELIOS COST Action CA22119</a:t>
            </a:r>
          </a:p>
          <a:p>
            <a:pPr>
              <a:lnSpc>
                <a:spcPts val="2160"/>
              </a:lnSpc>
            </a:pPr>
            <a:r>
              <a:rPr lang="en-US" sz="2000">
                <a:solidFill>
                  <a:srgbClr val="E73537"/>
                </a:solidFill>
                <a:latin typeface="Poppins Bold"/>
                <a:ea typeface="Poppins Bold"/>
                <a:cs typeface="Poppins Bold"/>
                <a:sym typeface="Poppins Bold"/>
              </a:rPr>
              <a:t>Funding opportunities </a:t>
            </a:r>
          </a:p>
        </p:txBody>
      </p:sp>
      <p:grpSp>
        <p:nvGrpSpPr>
          <p:cNvPr id="46" name="Group 45">
            <a:extLst>
              <a:ext uri="{FF2B5EF4-FFF2-40B4-BE49-F238E27FC236}">
                <a16:creationId xmlns:a16="http://schemas.microsoft.com/office/drawing/2014/main" id="{A2339C24-3A58-DB47-1C0C-133825FA7EFE}"/>
              </a:ext>
            </a:extLst>
          </p:cNvPr>
          <p:cNvGrpSpPr/>
          <p:nvPr/>
        </p:nvGrpSpPr>
        <p:grpSpPr>
          <a:xfrm>
            <a:off x="203200" y="1723772"/>
            <a:ext cx="11957035" cy="4520881"/>
            <a:chOff x="203200" y="1723772"/>
            <a:chExt cx="11957035" cy="4520881"/>
          </a:xfrm>
        </p:grpSpPr>
        <p:grpSp>
          <p:nvGrpSpPr>
            <p:cNvPr id="39" name="Group 38">
              <a:extLst>
                <a:ext uri="{FF2B5EF4-FFF2-40B4-BE49-F238E27FC236}">
                  <a16:creationId xmlns:a16="http://schemas.microsoft.com/office/drawing/2014/main" id="{CBC907D4-F06C-E62E-E19D-B0DD5DB6E11D}"/>
                </a:ext>
              </a:extLst>
            </p:cNvPr>
            <p:cNvGrpSpPr/>
            <p:nvPr/>
          </p:nvGrpSpPr>
          <p:grpSpPr>
            <a:xfrm>
              <a:off x="203200" y="1723772"/>
              <a:ext cx="9614284" cy="4512275"/>
              <a:chOff x="203200" y="1723772"/>
              <a:chExt cx="11718854" cy="5007613"/>
            </a:xfrm>
          </p:grpSpPr>
          <p:grpSp>
            <p:nvGrpSpPr>
              <p:cNvPr id="32" name="Group 31">
                <a:extLst>
                  <a:ext uri="{FF2B5EF4-FFF2-40B4-BE49-F238E27FC236}">
                    <a16:creationId xmlns:a16="http://schemas.microsoft.com/office/drawing/2014/main" id="{62F6B20C-1B0D-40E4-B3C7-B789B6F153F6}"/>
                  </a:ext>
                </a:extLst>
              </p:cNvPr>
              <p:cNvGrpSpPr/>
              <p:nvPr/>
            </p:nvGrpSpPr>
            <p:grpSpPr>
              <a:xfrm>
                <a:off x="203200" y="1723772"/>
                <a:ext cx="2727550" cy="3661177"/>
                <a:chOff x="328442" y="3222772"/>
                <a:chExt cx="4091325" cy="5491766"/>
              </a:xfrm>
            </p:grpSpPr>
            <p:grpSp>
              <p:nvGrpSpPr>
                <p:cNvPr id="11" name="Group 11"/>
                <p:cNvGrpSpPr/>
                <p:nvPr/>
              </p:nvGrpSpPr>
              <p:grpSpPr>
                <a:xfrm>
                  <a:off x="328442" y="3222772"/>
                  <a:ext cx="4005414" cy="4916810"/>
                  <a:chOff x="0" y="0"/>
                  <a:chExt cx="5340551" cy="6555747"/>
                </a:xfrm>
              </p:grpSpPr>
              <p:sp>
                <p:nvSpPr>
                  <p:cNvPr id="12" name="Freeform 12"/>
                  <p:cNvSpPr/>
                  <p:nvPr/>
                </p:nvSpPr>
                <p:spPr>
                  <a:xfrm>
                    <a:off x="0" y="33261"/>
                    <a:ext cx="5340551" cy="6489228"/>
                  </a:xfrm>
                  <a:custGeom>
                    <a:avLst/>
                    <a:gdLst/>
                    <a:ahLst/>
                    <a:cxnLst/>
                    <a:rect l="l" t="t" r="r" b="b"/>
                    <a:pathLst>
                      <a:path w="5340551" h="6489228">
                        <a:moveTo>
                          <a:pt x="0" y="0"/>
                        </a:moveTo>
                        <a:lnTo>
                          <a:pt x="5340551" y="0"/>
                        </a:lnTo>
                        <a:lnTo>
                          <a:pt x="5340551" y="6489228"/>
                        </a:lnTo>
                        <a:lnTo>
                          <a:pt x="0" y="6489228"/>
                        </a:lnTo>
                        <a:lnTo>
                          <a:pt x="0" y="0"/>
                        </a:lnTo>
                        <a:close/>
                      </a:path>
                    </a:pathLst>
                  </a:custGeom>
                  <a:blipFill>
                    <a:blip r:embed="rId3">
                      <a:alphaModFix amt="43000"/>
                    </a:blip>
                    <a:stretch>
                      <a:fillRect l="-13789" r="-8341" b="-512"/>
                    </a:stretch>
                  </a:blipFill>
                </p:spPr>
                <p:txBody>
                  <a:bodyPr/>
                  <a:lstStyle/>
                  <a:p>
                    <a:endParaRPr lang="en-CY" sz="1050"/>
                  </a:p>
                </p:txBody>
              </p:sp>
              <p:sp>
                <p:nvSpPr>
                  <p:cNvPr id="13" name="Freeform 13"/>
                  <p:cNvSpPr/>
                  <p:nvPr/>
                </p:nvSpPr>
                <p:spPr>
                  <a:xfrm>
                    <a:off x="591718" y="0"/>
                    <a:ext cx="4459071" cy="3427911"/>
                  </a:xfrm>
                  <a:custGeom>
                    <a:avLst/>
                    <a:gdLst/>
                    <a:ahLst/>
                    <a:cxnLst/>
                    <a:rect l="l" t="t" r="r" b="b"/>
                    <a:pathLst>
                      <a:path w="4459071" h="3427911">
                        <a:moveTo>
                          <a:pt x="0" y="0"/>
                        </a:moveTo>
                        <a:lnTo>
                          <a:pt x="4459071" y="0"/>
                        </a:lnTo>
                        <a:lnTo>
                          <a:pt x="4459071" y="3427911"/>
                        </a:lnTo>
                        <a:lnTo>
                          <a:pt x="0" y="34279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Y" sz="1050"/>
                  </a:p>
                </p:txBody>
              </p:sp>
              <p:sp>
                <p:nvSpPr>
                  <p:cNvPr id="14" name="TextBox 14"/>
                  <p:cNvSpPr txBox="1"/>
                  <p:nvPr/>
                </p:nvSpPr>
                <p:spPr>
                  <a:xfrm>
                    <a:off x="6548" y="3844021"/>
                    <a:ext cx="5334001" cy="2711726"/>
                  </a:xfrm>
                  <a:prstGeom prst="rect">
                    <a:avLst/>
                  </a:prstGeom>
                </p:spPr>
                <p:txBody>
                  <a:bodyPr lIns="0" tIns="0" rIns="0" bIns="0" rtlCol="0" anchor="t">
                    <a:spAutoFit/>
                  </a:bodyPr>
                  <a:lstStyle/>
                  <a:p>
                    <a:pPr algn="ctr">
                      <a:lnSpc>
                        <a:spcPts val="3267"/>
                      </a:lnSpc>
                      <a:spcBef>
                        <a:spcPct val="0"/>
                      </a:spcBef>
                    </a:pPr>
                    <a:r>
                      <a:rPr lang="en-US">
                        <a:solidFill>
                          <a:srgbClr val="000000"/>
                        </a:solidFill>
                        <a:latin typeface="Playfair Display"/>
                        <a:ea typeface="Playfair Display"/>
                        <a:cs typeface="Playfair Display"/>
                        <a:sym typeface="Playfair Display"/>
                      </a:rPr>
                      <a:t>Short-Term Scientific Missions Grants</a:t>
                    </a:r>
                  </a:p>
                </p:txBody>
              </p:sp>
            </p:grpSp>
            <p:sp>
              <p:nvSpPr>
                <p:cNvPr id="28" name="TextBox 14">
                  <a:extLst>
                    <a:ext uri="{FF2B5EF4-FFF2-40B4-BE49-F238E27FC236}">
                      <a16:creationId xmlns:a16="http://schemas.microsoft.com/office/drawing/2014/main" id="{2139EC2E-3662-4A5C-848C-4DFC974EF17E}"/>
                    </a:ext>
                  </a:extLst>
                </p:cNvPr>
                <p:cNvSpPr txBox="1"/>
                <p:nvPr/>
              </p:nvSpPr>
              <p:spPr>
                <a:xfrm>
                  <a:off x="419267" y="8089692"/>
                  <a:ext cx="4000500" cy="624846"/>
                </a:xfrm>
                <a:prstGeom prst="rect">
                  <a:avLst/>
                </a:prstGeom>
              </p:spPr>
              <p:txBody>
                <a:bodyPr lIns="0" tIns="0" rIns="0" bIns="0" rtlCol="0" anchor="t">
                  <a:spAutoFit/>
                </a:bodyPr>
                <a:lstStyle/>
                <a:p>
                  <a:pPr algn="ctr">
                    <a:lnSpc>
                      <a:spcPts val="3267"/>
                    </a:lnSpc>
                    <a:spcBef>
                      <a:spcPct val="0"/>
                    </a:spcBef>
                  </a:pPr>
                  <a:r>
                    <a:rPr lang="en-US">
                      <a:solidFill>
                        <a:srgbClr val="000000"/>
                      </a:solidFill>
                      <a:latin typeface="Playfair Display"/>
                      <a:ea typeface="Playfair Display"/>
                      <a:cs typeface="Playfair Display"/>
                      <a:sym typeface="Playfair Display"/>
                    </a:rPr>
                    <a:t>Up to 4000 EUR</a:t>
                  </a:r>
                </a:p>
              </p:txBody>
            </p:sp>
          </p:grpSp>
          <p:grpSp>
            <p:nvGrpSpPr>
              <p:cNvPr id="33" name="Group 32">
                <a:extLst>
                  <a:ext uri="{FF2B5EF4-FFF2-40B4-BE49-F238E27FC236}">
                    <a16:creationId xmlns:a16="http://schemas.microsoft.com/office/drawing/2014/main" id="{9C8E2B15-7F0A-4A88-888F-DD358409784B}"/>
                  </a:ext>
                </a:extLst>
              </p:cNvPr>
              <p:cNvGrpSpPr/>
              <p:nvPr/>
            </p:nvGrpSpPr>
            <p:grpSpPr>
              <a:xfrm>
                <a:off x="3248496" y="1740402"/>
                <a:ext cx="2671434" cy="3652269"/>
                <a:chOff x="4896385" y="3247717"/>
                <a:chExt cx="4007151" cy="5478404"/>
              </a:xfrm>
            </p:grpSpPr>
            <p:grpSp>
              <p:nvGrpSpPr>
                <p:cNvPr id="15" name="Group 15"/>
                <p:cNvGrpSpPr/>
                <p:nvPr/>
              </p:nvGrpSpPr>
              <p:grpSpPr>
                <a:xfrm>
                  <a:off x="4898122" y="3247717"/>
                  <a:ext cx="4005414" cy="4866921"/>
                  <a:chOff x="0" y="0"/>
                  <a:chExt cx="5340551" cy="6489228"/>
                </a:xfrm>
              </p:grpSpPr>
              <p:sp>
                <p:nvSpPr>
                  <p:cNvPr id="16" name="Freeform 16"/>
                  <p:cNvSpPr/>
                  <p:nvPr/>
                </p:nvSpPr>
                <p:spPr>
                  <a:xfrm>
                    <a:off x="0" y="0"/>
                    <a:ext cx="5340551" cy="6489228"/>
                  </a:xfrm>
                  <a:custGeom>
                    <a:avLst/>
                    <a:gdLst/>
                    <a:ahLst/>
                    <a:cxnLst/>
                    <a:rect l="l" t="t" r="r" b="b"/>
                    <a:pathLst>
                      <a:path w="5340551" h="6489228">
                        <a:moveTo>
                          <a:pt x="0" y="0"/>
                        </a:moveTo>
                        <a:lnTo>
                          <a:pt x="5340551" y="0"/>
                        </a:lnTo>
                        <a:lnTo>
                          <a:pt x="5340551" y="6489228"/>
                        </a:lnTo>
                        <a:lnTo>
                          <a:pt x="0" y="6489228"/>
                        </a:lnTo>
                        <a:lnTo>
                          <a:pt x="0" y="0"/>
                        </a:lnTo>
                        <a:close/>
                      </a:path>
                    </a:pathLst>
                  </a:custGeom>
                  <a:blipFill>
                    <a:blip r:embed="rId3">
                      <a:alphaModFix amt="43000"/>
                    </a:blip>
                    <a:stretch>
                      <a:fillRect l="-13789" r="-8341" b="-512"/>
                    </a:stretch>
                  </a:blipFill>
                </p:spPr>
                <p:txBody>
                  <a:bodyPr/>
                  <a:lstStyle/>
                  <a:p>
                    <a:endParaRPr lang="en-CY" sz="1050"/>
                  </a:p>
                </p:txBody>
              </p:sp>
              <p:sp>
                <p:nvSpPr>
                  <p:cNvPr id="17" name="Freeform 17"/>
                  <p:cNvSpPr/>
                  <p:nvPr/>
                </p:nvSpPr>
                <p:spPr>
                  <a:xfrm>
                    <a:off x="894156" y="197664"/>
                    <a:ext cx="3552240" cy="3427911"/>
                  </a:xfrm>
                  <a:custGeom>
                    <a:avLst/>
                    <a:gdLst/>
                    <a:ahLst/>
                    <a:cxnLst/>
                    <a:rect l="l" t="t" r="r" b="b"/>
                    <a:pathLst>
                      <a:path w="3552240" h="3427911">
                        <a:moveTo>
                          <a:pt x="0" y="0"/>
                        </a:moveTo>
                        <a:lnTo>
                          <a:pt x="3552240" y="0"/>
                        </a:lnTo>
                        <a:lnTo>
                          <a:pt x="3552240" y="3427911"/>
                        </a:lnTo>
                        <a:lnTo>
                          <a:pt x="0" y="3427911"/>
                        </a:lnTo>
                        <a:lnTo>
                          <a:pt x="0" y="0"/>
                        </a:lnTo>
                        <a:close/>
                      </a:path>
                    </a:pathLst>
                  </a:custGeom>
                  <a:blipFill>
                    <a:blip r:embed="rId6"/>
                    <a:stretch>
                      <a:fillRect/>
                    </a:stretch>
                  </a:blipFill>
                </p:spPr>
                <p:txBody>
                  <a:bodyPr/>
                  <a:lstStyle/>
                  <a:p>
                    <a:endParaRPr lang="en-CY" sz="1050"/>
                  </a:p>
                </p:txBody>
              </p:sp>
              <p:sp>
                <p:nvSpPr>
                  <p:cNvPr id="18" name="TextBox 18"/>
                  <p:cNvSpPr txBox="1"/>
                  <p:nvPr/>
                </p:nvSpPr>
                <p:spPr>
                  <a:xfrm>
                    <a:off x="149345" y="4485437"/>
                    <a:ext cx="5041862" cy="1772427"/>
                  </a:xfrm>
                  <a:prstGeom prst="rect">
                    <a:avLst/>
                  </a:prstGeom>
                </p:spPr>
                <p:txBody>
                  <a:bodyPr lIns="0" tIns="0" rIns="0" bIns="0" rtlCol="0" anchor="t">
                    <a:spAutoFit/>
                  </a:bodyPr>
                  <a:lstStyle/>
                  <a:p>
                    <a:pPr algn="ctr">
                      <a:lnSpc>
                        <a:spcPts val="3267"/>
                      </a:lnSpc>
                      <a:spcBef>
                        <a:spcPct val="0"/>
                      </a:spcBef>
                    </a:pPr>
                    <a:r>
                      <a:rPr lang="en-US">
                        <a:solidFill>
                          <a:srgbClr val="000000"/>
                        </a:solidFill>
                        <a:latin typeface="Playfair Display"/>
                        <a:ea typeface="Playfair Display"/>
                        <a:cs typeface="Playfair Display"/>
                        <a:sym typeface="Playfair Display"/>
                      </a:rPr>
                      <a:t>Virtual Mobility Grants</a:t>
                    </a:r>
                  </a:p>
                </p:txBody>
              </p:sp>
            </p:grpSp>
            <p:sp>
              <p:nvSpPr>
                <p:cNvPr id="29" name="TextBox 14">
                  <a:extLst>
                    <a:ext uri="{FF2B5EF4-FFF2-40B4-BE49-F238E27FC236}">
                      <a16:creationId xmlns:a16="http://schemas.microsoft.com/office/drawing/2014/main" id="{C2C8F0AD-DDDE-49DD-9769-B6B124526AE6}"/>
                    </a:ext>
                  </a:extLst>
                </p:cNvPr>
                <p:cNvSpPr txBox="1"/>
                <p:nvPr/>
              </p:nvSpPr>
              <p:spPr>
                <a:xfrm>
                  <a:off x="4896385" y="8101275"/>
                  <a:ext cx="4000499" cy="624846"/>
                </a:xfrm>
                <a:prstGeom prst="rect">
                  <a:avLst/>
                </a:prstGeom>
              </p:spPr>
              <p:txBody>
                <a:bodyPr lIns="0" tIns="0" rIns="0" bIns="0" rtlCol="0" anchor="t">
                  <a:spAutoFit/>
                </a:bodyPr>
                <a:lstStyle/>
                <a:p>
                  <a:pPr algn="ctr">
                    <a:lnSpc>
                      <a:spcPts val="3267"/>
                    </a:lnSpc>
                    <a:spcBef>
                      <a:spcPct val="0"/>
                    </a:spcBef>
                  </a:pPr>
                  <a:r>
                    <a:rPr lang="en-US">
                      <a:solidFill>
                        <a:srgbClr val="000000"/>
                      </a:solidFill>
                      <a:latin typeface="Playfair Display"/>
                      <a:ea typeface="Playfair Display"/>
                      <a:cs typeface="Playfair Display"/>
                      <a:sym typeface="Playfair Display"/>
                    </a:rPr>
                    <a:t>Up to 1500 EUR</a:t>
                  </a:r>
                </a:p>
              </p:txBody>
            </p:sp>
          </p:grpSp>
          <p:grpSp>
            <p:nvGrpSpPr>
              <p:cNvPr id="34" name="Group 33">
                <a:extLst>
                  <a:ext uri="{FF2B5EF4-FFF2-40B4-BE49-F238E27FC236}">
                    <a16:creationId xmlns:a16="http://schemas.microsoft.com/office/drawing/2014/main" id="{6E35787A-8E7C-4B2B-B534-D4D27B4FC3D1}"/>
                  </a:ext>
                </a:extLst>
              </p:cNvPr>
              <p:cNvGrpSpPr/>
              <p:nvPr/>
            </p:nvGrpSpPr>
            <p:grpSpPr>
              <a:xfrm>
                <a:off x="6134144" y="1740401"/>
                <a:ext cx="2884725" cy="3657748"/>
                <a:chOff x="9224859" y="3247716"/>
                <a:chExt cx="4327087" cy="5486623"/>
              </a:xfrm>
            </p:grpSpPr>
            <p:grpSp>
              <p:nvGrpSpPr>
                <p:cNvPr id="19" name="Group 19"/>
                <p:cNvGrpSpPr/>
                <p:nvPr/>
              </p:nvGrpSpPr>
              <p:grpSpPr>
                <a:xfrm>
                  <a:off x="9318645" y="3247716"/>
                  <a:ext cx="4060271" cy="4866921"/>
                  <a:chOff x="0" y="0"/>
                  <a:chExt cx="5413695" cy="6489228"/>
                </a:xfrm>
              </p:grpSpPr>
              <p:sp>
                <p:nvSpPr>
                  <p:cNvPr id="20" name="Freeform 20"/>
                  <p:cNvSpPr/>
                  <p:nvPr/>
                </p:nvSpPr>
                <p:spPr>
                  <a:xfrm>
                    <a:off x="73144" y="0"/>
                    <a:ext cx="5340551" cy="6489228"/>
                  </a:xfrm>
                  <a:custGeom>
                    <a:avLst/>
                    <a:gdLst/>
                    <a:ahLst/>
                    <a:cxnLst/>
                    <a:rect l="l" t="t" r="r" b="b"/>
                    <a:pathLst>
                      <a:path w="5340551" h="6489228">
                        <a:moveTo>
                          <a:pt x="0" y="0"/>
                        </a:moveTo>
                        <a:lnTo>
                          <a:pt x="5340552" y="0"/>
                        </a:lnTo>
                        <a:lnTo>
                          <a:pt x="5340552" y="6489228"/>
                        </a:lnTo>
                        <a:lnTo>
                          <a:pt x="0" y="6489228"/>
                        </a:lnTo>
                        <a:lnTo>
                          <a:pt x="0" y="0"/>
                        </a:lnTo>
                        <a:close/>
                      </a:path>
                    </a:pathLst>
                  </a:custGeom>
                  <a:blipFill>
                    <a:blip r:embed="rId3">
                      <a:alphaModFix amt="43000"/>
                    </a:blip>
                    <a:stretch>
                      <a:fillRect l="-13789" r="-8341" b="-512"/>
                    </a:stretch>
                  </a:blipFill>
                </p:spPr>
                <p:txBody>
                  <a:bodyPr/>
                  <a:lstStyle/>
                  <a:p>
                    <a:endParaRPr lang="en-CY" sz="1050"/>
                  </a:p>
                </p:txBody>
              </p:sp>
              <p:sp>
                <p:nvSpPr>
                  <p:cNvPr id="21" name="Freeform 21"/>
                  <p:cNvSpPr/>
                  <p:nvPr/>
                </p:nvSpPr>
                <p:spPr>
                  <a:xfrm>
                    <a:off x="436288" y="1177676"/>
                    <a:ext cx="4536026" cy="1797400"/>
                  </a:xfrm>
                  <a:custGeom>
                    <a:avLst/>
                    <a:gdLst/>
                    <a:ahLst/>
                    <a:cxnLst/>
                    <a:rect l="l" t="t" r="r" b="b"/>
                    <a:pathLst>
                      <a:path w="4536026" h="1797400">
                        <a:moveTo>
                          <a:pt x="0" y="0"/>
                        </a:moveTo>
                        <a:lnTo>
                          <a:pt x="4536026" y="0"/>
                        </a:lnTo>
                        <a:lnTo>
                          <a:pt x="4536026" y="1797400"/>
                        </a:lnTo>
                        <a:lnTo>
                          <a:pt x="0" y="179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Y" sz="1050"/>
                  </a:p>
                </p:txBody>
              </p:sp>
              <p:sp>
                <p:nvSpPr>
                  <p:cNvPr id="22" name="TextBox 22"/>
                  <p:cNvSpPr txBox="1"/>
                  <p:nvPr/>
                </p:nvSpPr>
                <p:spPr>
                  <a:xfrm>
                    <a:off x="0" y="4467068"/>
                    <a:ext cx="5299445" cy="1759618"/>
                  </a:xfrm>
                  <a:prstGeom prst="rect">
                    <a:avLst/>
                  </a:prstGeom>
                </p:spPr>
                <p:txBody>
                  <a:bodyPr lIns="0" tIns="0" rIns="0" bIns="0" rtlCol="0" anchor="t">
                    <a:spAutoFit/>
                  </a:bodyPr>
                  <a:lstStyle/>
                  <a:p>
                    <a:pPr algn="ctr">
                      <a:lnSpc>
                        <a:spcPts val="3267"/>
                      </a:lnSpc>
                      <a:spcBef>
                        <a:spcPct val="0"/>
                      </a:spcBef>
                    </a:pPr>
                    <a:r>
                      <a:rPr lang="en-US">
                        <a:solidFill>
                          <a:srgbClr val="000000"/>
                        </a:solidFill>
                        <a:latin typeface="Playfair Display"/>
                        <a:ea typeface="Playfair Display"/>
                        <a:cs typeface="Playfair Display"/>
                        <a:sym typeface="Playfair Display"/>
                      </a:rPr>
                      <a:t>Inclusiveness Target Countries Grants</a:t>
                    </a:r>
                  </a:p>
                </p:txBody>
              </p:sp>
            </p:grpSp>
            <p:sp>
              <p:nvSpPr>
                <p:cNvPr id="30" name="TextBox 14">
                  <a:extLst>
                    <a:ext uri="{FF2B5EF4-FFF2-40B4-BE49-F238E27FC236}">
                      <a16:creationId xmlns:a16="http://schemas.microsoft.com/office/drawing/2014/main" id="{9BD4F9A9-942B-43CE-9FC4-B4D7C730060A}"/>
                    </a:ext>
                  </a:extLst>
                </p:cNvPr>
                <p:cNvSpPr txBox="1"/>
                <p:nvPr/>
              </p:nvSpPr>
              <p:spPr>
                <a:xfrm>
                  <a:off x="9224859" y="8109493"/>
                  <a:ext cx="4327087" cy="624846"/>
                </a:xfrm>
                <a:prstGeom prst="rect">
                  <a:avLst/>
                </a:prstGeom>
              </p:spPr>
              <p:txBody>
                <a:bodyPr wrap="square" lIns="0" tIns="0" rIns="0" bIns="0" rtlCol="0" anchor="t">
                  <a:spAutoFit/>
                </a:bodyPr>
                <a:lstStyle/>
                <a:p>
                  <a:pPr algn="ctr">
                    <a:lnSpc>
                      <a:spcPts val="3267"/>
                    </a:lnSpc>
                    <a:spcBef>
                      <a:spcPct val="0"/>
                    </a:spcBef>
                  </a:pPr>
                  <a:r>
                    <a:rPr lang="en-US">
                      <a:solidFill>
                        <a:srgbClr val="000000"/>
                      </a:solidFill>
                      <a:latin typeface="Playfair Display"/>
                      <a:ea typeface="Playfair Display"/>
                      <a:cs typeface="Playfair Display"/>
                      <a:sym typeface="Playfair Display"/>
                    </a:rPr>
                    <a:t>Up to 2500/500 EUR</a:t>
                  </a:r>
                </a:p>
              </p:txBody>
            </p:sp>
          </p:grpSp>
          <p:grpSp>
            <p:nvGrpSpPr>
              <p:cNvPr id="35" name="Group 34">
                <a:extLst>
                  <a:ext uri="{FF2B5EF4-FFF2-40B4-BE49-F238E27FC236}">
                    <a16:creationId xmlns:a16="http://schemas.microsoft.com/office/drawing/2014/main" id="{AAF972D1-BA18-43B0-96BA-0AC411741528}"/>
                  </a:ext>
                </a:extLst>
              </p:cNvPr>
              <p:cNvGrpSpPr/>
              <p:nvPr/>
            </p:nvGrpSpPr>
            <p:grpSpPr>
              <a:xfrm>
                <a:off x="9158896" y="1723772"/>
                <a:ext cx="2763158" cy="3633300"/>
                <a:chOff x="13761988" y="3222772"/>
                <a:chExt cx="4144737" cy="5449951"/>
              </a:xfrm>
            </p:grpSpPr>
            <p:grpSp>
              <p:nvGrpSpPr>
                <p:cNvPr id="23" name="Group 23"/>
                <p:cNvGrpSpPr/>
                <p:nvPr/>
              </p:nvGrpSpPr>
              <p:grpSpPr>
                <a:xfrm>
                  <a:off x="13761988" y="3222772"/>
                  <a:ext cx="4143786" cy="4866921"/>
                  <a:chOff x="-92251" y="0"/>
                  <a:chExt cx="5525049" cy="6489228"/>
                </a:xfrm>
              </p:grpSpPr>
              <p:sp>
                <p:nvSpPr>
                  <p:cNvPr id="24" name="Freeform 24"/>
                  <p:cNvSpPr/>
                  <p:nvPr/>
                </p:nvSpPr>
                <p:spPr>
                  <a:xfrm>
                    <a:off x="0" y="0"/>
                    <a:ext cx="5340551" cy="6489228"/>
                  </a:xfrm>
                  <a:custGeom>
                    <a:avLst/>
                    <a:gdLst/>
                    <a:ahLst/>
                    <a:cxnLst/>
                    <a:rect l="l" t="t" r="r" b="b"/>
                    <a:pathLst>
                      <a:path w="5340551" h="6489228">
                        <a:moveTo>
                          <a:pt x="0" y="0"/>
                        </a:moveTo>
                        <a:lnTo>
                          <a:pt x="5340551" y="0"/>
                        </a:lnTo>
                        <a:lnTo>
                          <a:pt x="5340551" y="6489228"/>
                        </a:lnTo>
                        <a:lnTo>
                          <a:pt x="0" y="6489228"/>
                        </a:lnTo>
                        <a:lnTo>
                          <a:pt x="0" y="0"/>
                        </a:lnTo>
                        <a:close/>
                      </a:path>
                    </a:pathLst>
                  </a:custGeom>
                  <a:blipFill>
                    <a:blip r:embed="rId3">
                      <a:alphaModFix amt="43000"/>
                    </a:blip>
                    <a:stretch>
                      <a:fillRect l="-13789" r="-8341" b="-512"/>
                    </a:stretch>
                  </a:blipFill>
                </p:spPr>
                <p:txBody>
                  <a:bodyPr/>
                  <a:lstStyle/>
                  <a:p>
                    <a:endParaRPr lang="en-CY" sz="1050"/>
                  </a:p>
                </p:txBody>
              </p:sp>
              <p:sp>
                <p:nvSpPr>
                  <p:cNvPr id="25" name="Freeform 25"/>
                  <p:cNvSpPr/>
                  <p:nvPr/>
                </p:nvSpPr>
                <p:spPr>
                  <a:xfrm>
                    <a:off x="0" y="1130048"/>
                    <a:ext cx="5402198" cy="1411324"/>
                  </a:xfrm>
                  <a:custGeom>
                    <a:avLst/>
                    <a:gdLst/>
                    <a:ahLst/>
                    <a:cxnLst/>
                    <a:rect l="l" t="t" r="r" b="b"/>
                    <a:pathLst>
                      <a:path w="5402198" h="1411324">
                        <a:moveTo>
                          <a:pt x="0" y="0"/>
                        </a:moveTo>
                        <a:lnTo>
                          <a:pt x="5402198" y="0"/>
                        </a:lnTo>
                        <a:lnTo>
                          <a:pt x="5402198" y="1411324"/>
                        </a:lnTo>
                        <a:lnTo>
                          <a:pt x="0" y="14113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Y" sz="1050"/>
                  </a:p>
                </p:txBody>
              </p:sp>
              <p:sp>
                <p:nvSpPr>
                  <p:cNvPr id="26" name="TextBox 26"/>
                  <p:cNvSpPr txBox="1"/>
                  <p:nvPr/>
                </p:nvSpPr>
                <p:spPr>
                  <a:xfrm>
                    <a:off x="-92251" y="4414336"/>
                    <a:ext cx="5525049" cy="1759618"/>
                  </a:xfrm>
                  <a:prstGeom prst="rect">
                    <a:avLst/>
                  </a:prstGeom>
                </p:spPr>
                <p:txBody>
                  <a:bodyPr wrap="square" lIns="0" tIns="0" rIns="0" bIns="0" rtlCol="0" anchor="t">
                    <a:spAutoFit/>
                  </a:bodyPr>
                  <a:lstStyle/>
                  <a:p>
                    <a:pPr algn="ctr">
                      <a:lnSpc>
                        <a:spcPts val="3267"/>
                      </a:lnSpc>
                      <a:spcBef>
                        <a:spcPct val="0"/>
                      </a:spcBef>
                    </a:pPr>
                    <a:r>
                      <a:rPr lang="en-US">
                        <a:solidFill>
                          <a:srgbClr val="000000"/>
                        </a:solidFill>
                        <a:latin typeface="Playfair Display"/>
                        <a:ea typeface="Playfair Display"/>
                        <a:cs typeface="Playfair Display"/>
                        <a:sym typeface="Playfair Display"/>
                      </a:rPr>
                      <a:t>Young Researchers &amp; Innovators Grants</a:t>
                    </a:r>
                  </a:p>
                </p:txBody>
              </p:sp>
            </p:grpSp>
            <p:sp>
              <p:nvSpPr>
                <p:cNvPr id="31" name="TextBox 14">
                  <a:extLst>
                    <a:ext uri="{FF2B5EF4-FFF2-40B4-BE49-F238E27FC236}">
                      <a16:creationId xmlns:a16="http://schemas.microsoft.com/office/drawing/2014/main" id="{938FB4D4-1CB6-43D3-B633-9149BFEAC562}"/>
                    </a:ext>
                  </a:extLst>
                </p:cNvPr>
                <p:cNvSpPr txBox="1"/>
                <p:nvPr/>
              </p:nvSpPr>
              <p:spPr>
                <a:xfrm>
                  <a:off x="13762937" y="8057483"/>
                  <a:ext cx="4143788" cy="615240"/>
                </a:xfrm>
                <a:prstGeom prst="rect">
                  <a:avLst/>
                </a:prstGeom>
              </p:spPr>
              <p:txBody>
                <a:bodyPr wrap="square" lIns="0" tIns="0" rIns="0" bIns="0" rtlCol="0" anchor="t">
                  <a:spAutoFit/>
                </a:bodyPr>
                <a:lstStyle/>
                <a:p>
                  <a:pPr algn="ctr">
                    <a:lnSpc>
                      <a:spcPts val="3267"/>
                    </a:lnSpc>
                    <a:spcBef>
                      <a:spcPct val="0"/>
                    </a:spcBef>
                  </a:pPr>
                  <a:r>
                    <a:rPr lang="en-US">
                      <a:solidFill>
                        <a:srgbClr val="000000"/>
                      </a:solidFill>
                      <a:latin typeface="Playfair Display"/>
                      <a:ea typeface="Playfair Display"/>
                      <a:cs typeface="Playfair Display"/>
                      <a:sym typeface="Playfair Display"/>
                    </a:rPr>
                    <a:t>Up to 2500/500 EUR</a:t>
                  </a:r>
                </a:p>
              </p:txBody>
            </p:sp>
          </p:grpSp>
          <p:grpSp>
            <p:nvGrpSpPr>
              <p:cNvPr id="40" name="Group 39">
                <a:extLst>
                  <a:ext uri="{FF2B5EF4-FFF2-40B4-BE49-F238E27FC236}">
                    <a16:creationId xmlns:a16="http://schemas.microsoft.com/office/drawing/2014/main" id="{F111BD77-28AE-4E2C-B008-3886CBEF882F}"/>
                  </a:ext>
                </a:extLst>
              </p:cNvPr>
              <p:cNvGrpSpPr/>
              <p:nvPr/>
            </p:nvGrpSpPr>
            <p:grpSpPr>
              <a:xfrm>
                <a:off x="203200" y="5439606"/>
                <a:ext cx="11672097" cy="1291779"/>
                <a:chOff x="304800" y="8159400"/>
                <a:chExt cx="17508146" cy="1937665"/>
              </a:xfrm>
            </p:grpSpPr>
            <p:sp>
              <p:nvSpPr>
                <p:cNvPr id="27" name="TextBox 26">
                  <a:extLst>
                    <a:ext uri="{FF2B5EF4-FFF2-40B4-BE49-F238E27FC236}">
                      <a16:creationId xmlns:a16="http://schemas.microsoft.com/office/drawing/2014/main" id="{836B00AA-1836-419C-9FCF-AEF2DB221797}"/>
                    </a:ext>
                  </a:extLst>
                </p:cNvPr>
                <p:cNvSpPr txBox="1"/>
                <p:nvPr/>
              </p:nvSpPr>
              <p:spPr>
                <a:xfrm>
                  <a:off x="304800" y="8170012"/>
                  <a:ext cx="4005413" cy="1927053"/>
                </a:xfrm>
                <a:prstGeom prst="rect">
                  <a:avLst/>
                </a:prstGeom>
              </p:spPr>
              <p:txBody>
                <a:bodyPr lIns="0" tIns="0" rIns="0" bIns="0" rtlCol="0" anchor="t">
                  <a:spAutoFit/>
                </a:bodyPr>
                <a:lstStyle>
                  <a:defPPr>
                    <a:defRPr lang="en-US"/>
                  </a:defPPr>
                  <a:lvl1pPr algn="ctr">
                    <a:lnSpc>
                      <a:spcPts val="4900"/>
                    </a:lnSpc>
                    <a:spcBef>
                      <a:spcPct val="0"/>
                    </a:spcBef>
                    <a:defRPr sz="3500">
                      <a:solidFill>
                        <a:srgbClr val="000000"/>
                      </a:solidFill>
                      <a:latin typeface="Playfair Display"/>
                      <a:ea typeface="Playfair Display"/>
                      <a:cs typeface="Playfair Display"/>
                    </a:defRPr>
                  </a:lvl1pPr>
                </a:lstStyle>
                <a:p>
                  <a:r>
                    <a:rPr lang="en-GB" sz="1800"/>
                    <a:t>7 STSMs Granted</a:t>
                  </a:r>
                </a:p>
                <a:p>
                  <a:r>
                    <a:rPr lang="en-GB" sz="1800"/>
                    <a:t>11,800 EUR </a:t>
                  </a:r>
                  <a:endParaRPr lang="en-CY" sz="1800"/>
                </a:p>
              </p:txBody>
            </p:sp>
            <p:sp>
              <p:nvSpPr>
                <p:cNvPr id="36" name="TextBox 35">
                  <a:extLst>
                    <a:ext uri="{FF2B5EF4-FFF2-40B4-BE49-F238E27FC236}">
                      <a16:creationId xmlns:a16="http://schemas.microsoft.com/office/drawing/2014/main" id="{89B01AAC-2504-4453-8938-9AE6B2A6F6C7}"/>
                    </a:ext>
                  </a:extLst>
                </p:cNvPr>
                <p:cNvSpPr txBox="1"/>
                <p:nvPr/>
              </p:nvSpPr>
              <p:spPr>
                <a:xfrm>
                  <a:off x="4980801" y="8170012"/>
                  <a:ext cx="4005413" cy="1927053"/>
                </a:xfrm>
                <a:prstGeom prst="rect">
                  <a:avLst/>
                </a:prstGeom>
              </p:spPr>
              <p:txBody>
                <a:bodyPr lIns="0" tIns="0" rIns="0" bIns="0" rtlCol="0" anchor="t">
                  <a:spAutoFit/>
                </a:bodyPr>
                <a:lstStyle>
                  <a:defPPr>
                    <a:defRPr lang="en-US"/>
                  </a:defPPr>
                  <a:lvl1pPr algn="ctr">
                    <a:lnSpc>
                      <a:spcPts val="4900"/>
                    </a:lnSpc>
                    <a:spcBef>
                      <a:spcPct val="0"/>
                    </a:spcBef>
                    <a:defRPr sz="3500">
                      <a:solidFill>
                        <a:srgbClr val="000000"/>
                      </a:solidFill>
                      <a:latin typeface="Playfair Display"/>
                      <a:ea typeface="Playfair Display"/>
                      <a:cs typeface="Playfair Display"/>
                    </a:defRPr>
                  </a:lvl1pPr>
                </a:lstStyle>
                <a:p>
                  <a:r>
                    <a:rPr lang="en-GB" sz="1800"/>
                    <a:t>5 VM Granted</a:t>
                  </a:r>
                </a:p>
                <a:p>
                  <a:r>
                    <a:rPr lang="en-GB" sz="1800"/>
                    <a:t>7,000 EUR</a:t>
                  </a:r>
                  <a:endParaRPr lang="en-CY" sz="1800"/>
                </a:p>
              </p:txBody>
            </p:sp>
            <p:sp>
              <p:nvSpPr>
                <p:cNvPr id="37" name="TextBox 36">
                  <a:extLst>
                    <a:ext uri="{FF2B5EF4-FFF2-40B4-BE49-F238E27FC236}">
                      <a16:creationId xmlns:a16="http://schemas.microsoft.com/office/drawing/2014/main" id="{69F7F26E-79C3-48FF-93DC-86FA2BA886B4}"/>
                    </a:ext>
                  </a:extLst>
                </p:cNvPr>
                <p:cNvSpPr txBox="1"/>
                <p:nvPr/>
              </p:nvSpPr>
              <p:spPr>
                <a:xfrm>
                  <a:off x="9349860" y="8170012"/>
                  <a:ext cx="4005413" cy="1927053"/>
                </a:xfrm>
                <a:prstGeom prst="rect">
                  <a:avLst/>
                </a:prstGeom>
              </p:spPr>
              <p:txBody>
                <a:bodyPr lIns="0" tIns="0" rIns="0" bIns="0" rtlCol="0" anchor="t">
                  <a:spAutoFit/>
                </a:bodyPr>
                <a:lstStyle>
                  <a:defPPr>
                    <a:defRPr lang="en-US"/>
                  </a:defPPr>
                  <a:lvl1pPr algn="ctr">
                    <a:lnSpc>
                      <a:spcPts val="4900"/>
                    </a:lnSpc>
                    <a:spcBef>
                      <a:spcPct val="0"/>
                    </a:spcBef>
                    <a:defRPr sz="3500">
                      <a:solidFill>
                        <a:srgbClr val="000000"/>
                      </a:solidFill>
                      <a:latin typeface="Playfair Display"/>
                      <a:ea typeface="Playfair Display"/>
                      <a:cs typeface="Playfair Display"/>
                    </a:defRPr>
                  </a:lvl1pPr>
                </a:lstStyle>
                <a:p>
                  <a:r>
                    <a:rPr lang="en-GB" sz="1800"/>
                    <a:t>4 ITC Granted</a:t>
                  </a:r>
                </a:p>
                <a:p>
                  <a:r>
                    <a:rPr lang="en-CY" sz="1800"/>
                    <a:t>5,000 EUR</a:t>
                  </a:r>
                </a:p>
              </p:txBody>
            </p:sp>
            <p:sp>
              <p:nvSpPr>
                <p:cNvPr id="38" name="TextBox 37">
                  <a:extLst>
                    <a:ext uri="{FF2B5EF4-FFF2-40B4-BE49-F238E27FC236}">
                      <a16:creationId xmlns:a16="http://schemas.microsoft.com/office/drawing/2014/main" id="{0474294D-34A9-4C7C-B9DD-028630BE8E94}"/>
                    </a:ext>
                  </a:extLst>
                </p:cNvPr>
                <p:cNvSpPr txBox="1"/>
                <p:nvPr/>
              </p:nvSpPr>
              <p:spPr>
                <a:xfrm>
                  <a:off x="13807533" y="8159400"/>
                  <a:ext cx="4005413" cy="1927053"/>
                </a:xfrm>
                <a:prstGeom prst="rect">
                  <a:avLst/>
                </a:prstGeom>
              </p:spPr>
              <p:txBody>
                <a:bodyPr lIns="0" tIns="0" rIns="0" bIns="0" rtlCol="0" anchor="t">
                  <a:spAutoFit/>
                </a:bodyPr>
                <a:lstStyle>
                  <a:defPPr>
                    <a:defRPr lang="en-US"/>
                  </a:defPPr>
                  <a:lvl1pPr algn="ctr">
                    <a:lnSpc>
                      <a:spcPts val="4900"/>
                    </a:lnSpc>
                    <a:spcBef>
                      <a:spcPct val="0"/>
                    </a:spcBef>
                    <a:defRPr sz="3500">
                      <a:solidFill>
                        <a:srgbClr val="000000"/>
                      </a:solidFill>
                      <a:latin typeface="Playfair Display"/>
                      <a:ea typeface="Playfair Display"/>
                      <a:cs typeface="Playfair Display"/>
                    </a:defRPr>
                  </a:lvl1pPr>
                </a:lstStyle>
                <a:p>
                  <a:r>
                    <a:rPr lang="en-GB" sz="1800"/>
                    <a:t>4 YRI Granted</a:t>
                  </a:r>
                </a:p>
                <a:p>
                  <a:r>
                    <a:rPr lang="en-GB" sz="1800"/>
                    <a:t>6,600 EUR</a:t>
                  </a:r>
                  <a:endParaRPr lang="en-CY" sz="1800"/>
                </a:p>
              </p:txBody>
            </p:sp>
          </p:grpSp>
        </p:grpSp>
        <p:sp>
          <p:nvSpPr>
            <p:cNvPr id="41" name="Freeform 24">
              <a:extLst>
                <a:ext uri="{FF2B5EF4-FFF2-40B4-BE49-F238E27FC236}">
                  <a16:creationId xmlns:a16="http://schemas.microsoft.com/office/drawing/2014/main" id="{2A291155-FFC7-63C2-E500-F93844CFBA63}"/>
                </a:ext>
              </a:extLst>
            </p:cNvPr>
            <p:cNvSpPr/>
            <p:nvPr/>
          </p:nvSpPr>
          <p:spPr>
            <a:xfrm>
              <a:off x="9931150" y="1738756"/>
              <a:ext cx="2190725" cy="2923666"/>
            </a:xfrm>
            <a:custGeom>
              <a:avLst/>
              <a:gdLst/>
              <a:ahLst/>
              <a:cxnLst/>
              <a:rect l="l" t="t" r="r" b="b"/>
              <a:pathLst>
                <a:path w="5340551" h="6489228">
                  <a:moveTo>
                    <a:pt x="0" y="0"/>
                  </a:moveTo>
                  <a:lnTo>
                    <a:pt x="5340551" y="0"/>
                  </a:lnTo>
                  <a:lnTo>
                    <a:pt x="5340551" y="6489228"/>
                  </a:lnTo>
                  <a:lnTo>
                    <a:pt x="0" y="6489228"/>
                  </a:lnTo>
                  <a:lnTo>
                    <a:pt x="0" y="0"/>
                  </a:lnTo>
                  <a:close/>
                </a:path>
              </a:pathLst>
            </a:custGeom>
            <a:blipFill>
              <a:blip r:embed="rId3">
                <a:alphaModFix amt="43000"/>
              </a:blip>
              <a:stretch>
                <a:fillRect l="-13789" r="-8341" b="-512"/>
              </a:stretch>
            </a:blipFill>
          </p:spPr>
          <p:txBody>
            <a:bodyPr/>
            <a:lstStyle/>
            <a:p>
              <a:endParaRPr lang="en-CY" sz="1050"/>
            </a:p>
          </p:txBody>
        </p:sp>
        <p:sp>
          <p:nvSpPr>
            <p:cNvPr id="42" name="TextBox 26">
              <a:extLst>
                <a:ext uri="{FF2B5EF4-FFF2-40B4-BE49-F238E27FC236}">
                  <a16:creationId xmlns:a16="http://schemas.microsoft.com/office/drawing/2014/main" id="{4B5B3B13-F8D6-7D16-5B92-25F070ECE17B}"/>
                </a:ext>
              </a:extLst>
            </p:cNvPr>
            <p:cNvSpPr txBox="1"/>
            <p:nvPr/>
          </p:nvSpPr>
          <p:spPr>
            <a:xfrm>
              <a:off x="9893308" y="3433281"/>
              <a:ext cx="2228567" cy="1215974"/>
            </a:xfrm>
            <a:prstGeom prst="rect">
              <a:avLst/>
            </a:prstGeom>
          </p:spPr>
          <p:txBody>
            <a:bodyPr wrap="square" lIns="0" tIns="0" rIns="0" bIns="0" rtlCol="0" anchor="t">
              <a:spAutoFit/>
            </a:bodyPr>
            <a:lstStyle/>
            <a:p>
              <a:pPr algn="ctr">
                <a:lnSpc>
                  <a:spcPts val="3267"/>
                </a:lnSpc>
                <a:spcBef>
                  <a:spcPct val="0"/>
                </a:spcBef>
              </a:pPr>
              <a:r>
                <a:rPr lang="en-US">
                  <a:solidFill>
                    <a:srgbClr val="000000"/>
                  </a:solidFill>
                  <a:latin typeface="Playfair Display"/>
                  <a:ea typeface="Playfair Display"/>
                  <a:cs typeface="Playfair Display"/>
                  <a:sym typeface="Playfair Display"/>
                </a:rPr>
                <a:t>Dissemination Conference </a:t>
              </a:r>
            </a:p>
            <a:p>
              <a:pPr algn="ctr">
                <a:lnSpc>
                  <a:spcPts val="3267"/>
                </a:lnSpc>
                <a:spcBef>
                  <a:spcPct val="0"/>
                </a:spcBef>
              </a:pPr>
              <a:r>
                <a:rPr lang="en-US">
                  <a:solidFill>
                    <a:srgbClr val="000000"/>
                  </a:solidFill>
                  <a:latin typeface="Playfair Display"/>
                  <a:ea typeface="Playfair Display"/>
                  <a:cs typeface="Playfair Display"/>
                  <a:sym typeface="Playfair Display"/>
                </a:rPr>
                <a:t>Grants</a:t>
              </a:r>
            </a:p>
          </p:txBody>
        </p:sp>
        <p:sp>
          <p:nvSpPr>
            <p:cNvPr id="43" name="TextBox 14">
              <a:extLst>
                <a:ext uri="{FF2B5EF4-FFF2-40B4-BE49-F238E27FC236}">
                  <a16:creationId xmlns:a16="http://schemas.microsoft.com/office/drawing/2014/main" id="{79A02A49-85BF-7B0D-6B0C-1B61908DC253}"/>
                </a:ext>
              </a:extLst>
            </p:cNvPr>
            <p:cNvSpPr txBox="1"/>
            <p:nvPr/>
          </p:nvSpPr>
          <p:spPr>
            <a:xfrm>
              <a:off x="9893827" y="4643073"/>
              <a:ext cx="2266408" cy="369588"/>
            </a:xfrm>
            <a:prstGeom prst="rect">
              <a:avLst/>
            </a:prstGeom>
          </p:spPr>
          <p:txBody>
            <a:bodyPr wrap="square" lIns="0" tIns="0" rIns="0" bIns="0" rtlCol="0" anchor="t">
              <a:spAutoFit/>
            </a:bodyPr>
            <a:lstStyle/>
            <a:p>
              <a:pPr algn="ctr">
                <a:lnSpc>
                  <a:spcPts val="3267"/>
                </a:lnSpc>
                <a:spcBef>
                  <a:spcPct val="0"/>
                </a:spcBef>
              </a:pPr>
              <a:r>
                <a:rPr lang="en-US">
                  <a:solidFill>
                    <a:srgbClr val="000000"/>
                  </a:solidFill>
                  <a:latin typeface="Playfair Display"/>
                  <a:ea typeface="Playfair Display"/>
                  <a:cs typeface="Playfair Display"/>
                  <a:sym typeface="Playfair Display"/>
                </a:rPr>
                <a:t>Up to 1250/500 EUR</a:t>
              </a:r>
            </a:p>
          </p:txBody>
        </p:sp>
        <p:sp>
          <p:nvSpPr>
            <p:cNvPr id="44" name="TextBox 43">
              <a:extLst>
                <a:ext uri="{FF2B5EF4-FFF2-40B4-BE49-F238E27FC236}">
                  <a16:creationId xmlns:a16="http://schemas.microsoft.com/office/drawing/2014/main" id="{FFBC20C5-6921-0CAD-7368-CF464DEBABE2}"/>
                </a:ext>
              </a:extLst>
            </p:cNvPr>
            <p:cNvSpPr txBox="1"/>
            <p:nvPr/>
          </p:nvSpPr>
          <p:spPr>
            <a:xfrm>
              <a:off x="9931150" y="5087028"/>
              <a:ext cx="2190725" cy="1157625"/>
            </a:xfrm>
            <a:prstGeom prst="rect">
              <a:avLst/>
            </a:prstGeom>
          </p:spPr>
          <p:txBody>
            <a:bodyPr lIns="0" tIns="0" rIns="0" bIns="0" rtlCol="0" anchor="t">
              <a:spAutoFit/>
            </a:bodyPr>
            <a:lstStyle>
              <a:defPPr>
                <a:defRPr lang="en-US"/>
              </a:defPPr>
              <a:lvl1pPr algn="ctr">
                <a:lnSpc>
                  <a:spcPts val="4900"/>
                </a:lnSpc>
                <a:spcBef>
                  <a:spcPct val="0"/>
                </a:spcBef>
                <a:defRPr sz="3500">
                  <a:solidFill>
                    <a:srgbClr val="000000"/>
                  </a:solidFill>
                  <a:latin typeface="Playfair Display"/>
                  <a:ea typeface="Playfair Display"/>
                  <a:cs typeface="Playfair Display"/>
                </a:defRPr>
              </a:lvl1pPr>
            </a:lstStyle>
            <a:p>
              <a:r>
                <a:rPr lang="en-GB" sz="1800"/>
                <a:t>1 DC Granted</a:t>
              </a:r>
            </a:p>
            <a:p>
              <a:r>
                <a:rPr lang="en-GB" sz="1800"/>
                <a:t>1,250 EUR</a:t>
              </a:r>
              <a:endParaRPr lang="en-CY" sz="1800"/>
            </a:p>
          </p:txBody>
        </p:sp>
        <p:pic>
          <p:nvPicPr>
            <p:cNvPr id="1026" name="Picture 2" descr="New Call for dissemination conference grants – Proteocure">
              <a:extLst>
                <a:ext uri="{FF2B5EF4-FFF2-40B4-BE49-F238E27FC236}">
                  <a16:creationId xmlns:a16="http://schemas.microsoft.com/office/drawing/2014/main" id="{25F38E96-3B67-4F6B-3C2D-232D5D050D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97427" y="1955410"/>
              <a:ext cx="1970046" cy="121597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17483" y="439243"/>
            <a:ext cx="485556" cy="485556"/>
            <a:chOff x="0" y="0"/>
            <a:chExt cx="971112" cy="971112"/>
          </a:xfrm>
        </p:grpSpPr>
        <p:sp>
          <p:nvSpPr>
            <p:cNvPr id="3" name="Freeform 3"/>
            <p:cNvSpPr/>
            <p:nvPr/>
          </p:nvSpPr>
          <p:spPr>
            <a:xfrm>
              <a:off x="0" y="0"/>
              <a:ext cx="971169" cy="971169"/>
            </a:xfrm>
            <a:custGeom>
              <a:avLst/>
              <a:gdLst/>
              <a:ahLst/>
              <a:cxnLst/>
              <a:rect l="l" t="t" r="r" b="b"/>
              <a:pathLst>
                <a:path w="971169" h="971169">
                  <a:moveTo>
                    <a:pt x="0" y="485521"/>
                  </a:moveTo>
                  <a:cubicBezTo>
                    <a:pt x="0" y="217424"/>
                    <a:pt x="217424" y="0"/>
                    <a:pt x="485521" y="0"/>
                  </a:cubicBezTo>
                  <a:cubicBezTo>
                    <a:pt x="753618" y="0"/>
                    <a:pt x="971169" y="217424"/>
                    <a:pt x="971169" y="485521"/>
                  </a:cubicBezTo>
                  <a:cubicBezTo>
                    <a:pt x="971169" y="753618"/>
                    <a:pt x="753745" y="971169"/>
                    <a:pt x="485521" y="971169"/>
                  </a:cubicBezTo>
                  <a:cubicBezTo>
                    <a:pt x="217297" y="971169"/>
                    <a:pt x="0" y="753745"/>
                    <a:pt x="0" y="485521"/>
                  </a:cubicBezTo>
                  <a:close/>
                </a:path>
              </a:pathLst>
            </a:custGeom>
            <a:solidFill>
              <a:srgbClr val="FFFFFF"/>
            </a:solidFill>
          </p:spPr>
          <p:txBody>
            <a:bodyPr/>
            <a:lstStyle/>
            <a:p>
              <a:endParaRPr lang="en-CY" sz="1200"/>
            </a:p>
          </p:txBody>
        </p:sp>
      </p:grpSp>
      <p:sp>
        <p:nvSpPr>
          <p:cNvPr id="5" name="Freeform 5"/>
          <p:cNvSpPr/>
          <p:nvPr/>
        </p:nvSpPr>
        <p:spPr>
          <a:xfrm>
            <a:off x="838201" y="682021"/>
            <a:ext cx="1055503" cy="755257"/>
          </a:xfrm>
          <a:custGeom>
            <a:avLst/>
            <a:gdLst/>
            <a:ahLst/>
            <a:cxnLst/>
            <a:rect l="l" t="t" r="r" b="b"/>
            <a:pathLst>
              <a:path w="1583255" h="1132885">
                <a:moveTo>
                  <a:pt x="0" y="0"/>
                </a:moveTo>
                <a:lnTo>
                  <a:pt x="1583255" y="0"/>
                </a:lnTo>
                <a:lnTo>
                  <a:pt x="1583255" y="1132886"/>
                </a:lnTo>
                <a:lnTo>
                  <a:pt x="0" y="1132886"/>
                </a:lnTo>
                <a:lnTo>
                  <a:pt x="0" y="0"/>
                </a:lnTo>
                <a:close/>
              </a:path>
            </a:pathLst>
          </a:custGeom>
          <a:blipFill>
            <a:blip r:embed="rId2"/>
            <a:stretch>
              <a:fillRect t="-18750" b="-21004"/>
            </a:stretch>
          </a:blipFill>
        </p:spPr>
        <p:txBody>
          <a:bodyPr/>
          <a:lstStyle/>
          <a:p>
            <a:endParaRPr lang="en-CY" sz="1200"/>
          </a:p>
        </p:txBody>
      </p:sp>
      <p:sp>
        <p:nvSpPr>
          <p:cNvPr id="10" name="TextBox 10"/>
          <p:cNvSpPr txBox="1"/>
          <p:nvPr/>
        </p:nvSpPr>
        <p:spPr>
          <a:xfrm>
            <a:off x="2300080" y="727799"/>
            <a:ext cx="4802922" cy="641201"/>
          </a:xfrm>
          <a:prstGeom prst="rect">
            <a:avLst/>
          </a:prstGeom>
        </p:spPr>
        <p:txBody>
          <a:bodyPr lIns="0" tIns="0" rIns="0" bIns="0" rtlCol="0" anchor="t">
            <a:spAutoFit/>
          </a:bodyPr>
          <a:lstStyle/>
          <a:p>
            <a:pPr>
              <a:lnSpc>
                <a:spcPts val="2808"/>
              </a:lnSpc>
            </a:pPr>
            <a:r>
              <a:rPr lang="en-US" sz="2600">
                <a:solidFill>
                  <a:srgbClr val="E73537"/>
                </a:solidFill>
                <a:latin typeface="Poppins"/>
                <a:ea typeface="Poppins"/>
                <a:cs typeface="Poppins"/>
                <a:sym typeface="Poppins"/>
              </a:rPr>
              <a:t>HELIOS COST Action CA22119</a:t>
            </a:r>
          </a:p>
          <a:p>
            <a:pPr>
              <a:lnSpc>
                <a:spcPts val="2160"/>
              </a:lnSpc>
            </a:pPr>
            <a:r>
              <a:rPr lang="en-US" sz="2000">
                <a:solidFill>
                  <a:srgbClr val="E73537"/>
                </a:solidFill>
                <a:latin typeface="Poppins Bold"/>
                <a:ea typeface="Poppins Bold"/>
                <a:cs typeface="Poppins Bold"/>
                <a:sym typeface="Poppins Bold"/>
              </a:rPr>
              <a:t>Training opportunities</a:t>
            </a:r>
          </a:p>
        </p:txBody>
      </p:sp>
      <p:grpSp>
        <p:nvGrpSpPr>
          <p:cNvPr id="27" name="Group 26">
            <a:extLst>
              <a:ext uri="{FF2B5EF4-FFF2-40B4-BE49-F238E27FC236}">
                <a16:creationId xmlns:a16="http://schemas.microsoft.com/office/drawing/2014/main" id="{3D7560B4-FDE7-402D-AC94-8FA40631407A}"/>
              </a:ext>
            </a:extLst>
          </p:cNvPr>
          <p:cNvGrpSpPr/>
          <p:nvPr/>
        </p:nvGrpSpPr>
        <p:grpSpPr>
          <a:xfrm>
            <a:off x="1144656" y="1648479"/>
            <a:ext cx="9589153" cy="2170005"/>
            <a:chOff x="1716983" y="2632062"/>
            <a:chExt cx="14383730" cy="3255008"/>
          </a:xfrm>
        </p:grpSpPr>
        <p:grpSp>
          <p:nvGrpSpPr>
            <p:cNvPr id="11" name="Group 11"/>
            <p:cNvGrpSpPr/>
            <p:nvPr/>
          </p:nvGrpSpPr>
          <p:grpSpPr>
            <a:xfrm>
              <a:off x="1716983" y="2632062"/>
              <a:ext cx="14383730" cy="3255008"/>
              <a:chOff x="0" y="0"/>
              <a:chExt cx="19178306" cy="4340010"/>
            </a:xfrm>
          </p:grpSpPr>
          <p:sp>
            <p:nvSpPr>
              <p:cNvPr id="12" name="Freeform 12"/>
              <p:cNvSpPr/>
              <p:nvPr/>
            </p:nvSpPr>
            <p:spPr>
              <a:xfrm>
                <a:off x="0" y="0"/>
                <a:ext cx="19178303" cy="4340010"/>
              </a:xfrm>
              <a:custGeom>
                <a:avLst/>
                <a:gdLst/>
                <a:ahLst/>
                <a:cxnLst/>
                <a:rect l="l" t="t" r="r" b="b"/>
                <a:pathLst>
                  <a:path w="19178304" h="4021387">
                    <a:moveTo>
                      <a:pt x="0" y="0"/>
                    </a:moveTo>
                    <a:lnTo>
                      <a:pt x="19178304" y="0"/>
                    </a:lnTo>
                    <a:lnTo>
                      <a:pt x="19178304" y="4021387"/>
                    </a:lnTo>
                    <a:lnTo>
                      <a:pt x="0" y="4021387"/>
                    </a:lnTo>
                    <a:lnTo>
                      <a:pt x="0" y="0"/>
                    </a:lnTo>
                    <a:close/>
                  </a:path>
                </a:pathLst>
              </a:custGeom>
              <a:blipFill>
                <a:blip r:embed="rId3">
                  <a:alphaModFix amt="43000"/>
                </a:blip>
                <a:stretch>
                  <a:fillRect l="-12727" t="-299029" b="-138577"/>
                </a:stretch>
              </a:blipFill>
            </p:spPr>
            <p:txBody>
              <a:bodyPr/>
              <a:lstStyle/>
              <a:p>
                <a:endParaRPr lang="en-CY" sz="1200"/>
              </a:p>
            </p:txBody>
          </p:sp>
          <p:sp>
            <p:nvSpPr>
              <p:cNvPr id="13" name="Freeform 13"/>
              <p:cNvSpPr/>
              <p:nvPr/>
            </p:nvSpPr>
            <p:spPr>
              <a:xfrm>
                <a:off x="0" y="212105"/>
                <a:ext cx="5055769" cy="3520080"/>
              </a:xfrm>
              <a:custGeom>
                <a:avLst/>
                <a:gdLst/>
                <a:ahLst/>
                <a:cxnLst/>
                <a:rect l="l" t="t" r="r" b="b"/>
                <a:pathLst>
                  <a:path w="5055769" h="3520080">
                    <a:moveTo>
                      <a:pt x="0" y="0"/>
                    </a:moveTo>
                    <a:lnTo>
                      <a:pt x="5055769" y="0"/>
                    </a:lnTo>
                    <a:lnTo>
                      <a:pt x="5055769" y="3520080"/>
                    </a:lnTo>
                    <a:lnTo>
                      <a:pt x="0" y="3520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Y" sz="1200"/>
              </a:p>
            </p:txBody>
          </p:sp>
          <p:sp>
            <p:nvSpPr>
              <p:cNvPr id="14" name="TextBox 14"/>
              <p:cNvSpPr txBox="1"/>
              <p:nvPr/>
            </p:nvSpPr>
            <p:spPr>
              <a:xfrm>
                <a:off x="6836790" y="1214984"/>
                <a:ext cx="12341516" cy="1735090"/>
              </a:xfrm>
              <a:prstGeom prst="rect">
                <a:avLst/>
              </a:prstGeom>
            </p:spPr>
            <p:txBody>
              <a:bodyPr wrap="square" lIns="0" tIns="0" rIns="0" bIns="0" rtlCol="0" anchor="t">
                <a:spAutoFit/>
              </a:bodyPr>
              <a:lstStyle/>
              <a:p>
                <a:pPr>
                  <a:lnSpc>
                    <a:spcPts val="2333"/>
                  </a:lnSpc>
                </a:pPr>
                <a:r>
                  <a:rPr lang="en-US" sz="1666">
                    <a:solidFill>
                      <a:srgbClr val="000000"/>
                    </a:solidFill>
                    <a:latin typeface="Canva Sans"/>
                    <a:ea typeface="Canva Sans"/>
                    <a:cs typeface="Canva Sans"/>
                    <a:sym typeface="Canva Sans"/>
                  </a:rPr>
                  <a:t>Young Researchers and Innovators of the HELIOS network have the opportunity once a month to present their work, ideas, and challenges to the network.</a:t>
                </a:r>
              </a:p>
            </p:txBody>
          </p:sp>
          <p:sp>
            <p:nvSpPr>
              <p:cNvPr id="15" name="TextBox 15"/>
              <p:cNvSpPr txBox="1"/>
              <p:nvPr/>
            </p:nvSpPr>
            <p:spPr>
              <a:xfrm>
                <a:off x="6836788" y="245792"/>
                <a:ext cx="6898922" cy="769954"/>
              </a:xfrm>
              <a:prstGeom prst="rect">
                <a:avLst/>
              </a:prstGeom>
            </p:spPr>
            <p:txBody>
              <a:bodyPr lIns="0" tIns="0" rIns="0" bIns="0" rtlCol="0" anchor="t">
                <a:spAutoFit/>
              </a:bodyPr>
              <a:lstStyle/>
              <a:p>
                <a:pPr>
                  <a:lnSpc>
                    <a:spcPts val="3267"/>
                  </a:lnSpc>
                  <a:spcBef>
                    <a:spcPct val="0"/>
                  </a:spcBef>
                </a:pPr>
                <a:r>
                  <a:rPr lang="en-US" sz="2333" b="1">
                    <a:solidFill>
                      <a:srgbClr val="000000"/>
                    </a:solidFill>
                    <a:latin typeface="Playfair Display"/>
                    <a:ea typeface="Playfair Display"/>
                    <a:cs typeface="Playfair Display"/>
                    <a:sym typeface="Playfair Display"/>
                  </a:rPr>
                  <a:t>Monthly Discussion Club </a:t>
                </a:r>
              </a:p>
            </p:txBody>
          </p:sp>
        </p:grpSp>
        <p:pic>
          <p:nvPicPr>
            <p:cNvPr id="22" name="Picture 21">
              <a:extLst>
                <a:ext uri="{FF2B5EF4-FFF2-40B4-BE49-F238E27FC236}">
                  <a16:creationId xmlns:a16="http://schemas.microsoft.com/office/drawing/2014/main" id="{A901730A-E99E-4979-89DA-F950BC1B5A1C}"/>
                </a:ext>
              </a:extLst>
            </p:cNvPr>
            <p:cNvPicPr>
              <a:picLocks noChangeAspect="1"/>
            </p:cNvPicPr>
            <p:nvPr/>
          </p:nvPicPr>
          <p:blipFill rotWithShape="1">
            <a:blip r:embed="rId6">
              <a:extLst>
                <a:ext uri="{28A0092B-C50C-407E-A947-70E740481C1C}">
                  <a14:useLocalDpi xmlns:a14="http://schemas.microsoft.com/office/drawing/2010/main" val="0"/>
                </a:ext>
              </a:extLst>
            </a:blip>
            <a:srcRect l="18481" r="11204"/>
            <a:stretch/>
          </p:blipFill>
          <p:spPr>
            <a:xfrm>
              <a:off x="14726224" y="4737011"/>
              <a:ext cx="1124064" cy="1065741"/>
            </a:xfrm>
            <a:prstGeom prst="rect">
              <a:avLst/>
            </a:prstGeom>
          </p:spPr>
        </p:pic>
        <p:sp>
          <p:nvSpPr>
            <p:cNvPr id="25" name="Rectangle 24">
              <a:extLst>
                <a:ext uri="{FF2B5EF4-FFF2-40B4-BE49-F238E27FC236}">
                  <a16:creationId xmlns:a16="http://schemas.microsoft.com/office/drawing/2014/main" id="{58B19379-75A5-4AD1-9909-F9C5CCA02B47}"/>
                </a:ext>
              </a:extLst>
            </p:cNvPr>
            <p:cNvSpPr/>
            <p:nvPr/>
          </p:nvSpPr>
          <p:spPr>
            <a:xfrm>
              <a:off x="9819836" y="5294343"/>
              <a:ext cx="4906388" cy="551498"/>
            </a:xfrm>
            <a:prstGeom prst="rect">
              <a:avLst/>
            </a:prstGeom>
          </p:spPr>
          <p:txBody>
            <a:bodyPr wrap="square">
              <a:spAutoFit/>
            </a:bodyPr>
            <a:lstStyle/>
            <a:p>
              <a:pPr>
                <a:lnSpc>
                  <a:spcPts val="2333"/>
                </a:lnSpc>
              </a:pPr>
              <a:r>
                <a:rPr lang="en-US" sz="1600">
                  <a:solidFill>
                    <a:srgbClr val="000000"/>
                  </a:solidFill>
                  <a:latin typeface="Canva Sans Bold"/>
                  <a:ea typeface="Canva Sans Bold"/>
                  <a:cs typeface="Canva Sans Bold"/>
                  <a:sym typeface="Canva Sans Bold"/>
                </a:rPr>
                <a:t>Organized by Dr Eleni Gavriilaki </a:t>
              </a:r>
            </a:p>
          </p:txBody>
        </p:sp>
      </p:grpSp>
      <p:grpSp>
        <p:nvGrpSpPr>
          <p:cNvPr id="28" name="Group 27">
            <a:extLst>
              <a:ext uri="{FF2B5EF4-FFF2-40B4-BE49-F238E27FC236}">
                <a16:creationId xmlns:a16="http://schemas.microsoft.com/office/drawing/2014/main" id="{89712529-6E65-4831-8732-CBF97C4C0404}"/>
              </a:ext>
            </a:extLst>
          </p:cNvPr>
          <p:cNvGrpSpPr/>
          <p:nvPr/>
        </p:nvGrpSpPr>
        <p:grpSpPr>
          <a:xfrm>
            <a:off x="1144656" y="3900595"/>
            <a:ext cx="9769877" cy="2181221"/>
            <a:chOff x="1716983" y="5996063"/>
            <a:chExt cx="14654816" cy="3271832"/>
          </a:xfrm>
        </p:grpSpPr>
        <p:grpSp>
          <p:nvGrpSpPr>
            <p:cNvPr id="16" name="Group 16"/>
            <p:cNvGrpSpPr/>
            <p:nvPr/>
          </p:nvGrpSpPr>
          <p:grpSpPr>
            <a:xfrm>
              <a:off x="1716983" y="5996063"/>
              <a:ext cx="14654816" cy="3255008"/>
              <a:chOff x="0" y="0"/>
              <a:chExt cx="19539754" cy="4340010"/>
            </a:xfrm>
          </p:grpSpPr>
          <p:sp>
            <p:nvSpPr>
              <p:cNvPr id="17" name="Freeform 17"/>
              <p:cNvSpPr/>
              <p:nvPr/>
            </p:nvSpPr>
            <p:spPr>
              <a:xfrm>
                <a:off x="0" y="0"/>
                <a:ext cx="19178303" cy="4340010"/>
              </a:xfrm>
              <a:custGeom>
                <a:avLst/>
                <a:gdLst/>
                <a:ahLst/>
                <a:cxnLst/>
                <a:rect l="l" t="t" r="r" b="b"/>
                <a:pathLst>
                  <a:path w="19178304" h="4021387">
                    <a:moveTo>
                      <a:pt x="0" y="0"/>
                    </a:moveTo>
                    <a:lnTo>
                      <a:pt x="19178304" y="0"/>
                    </a:lnTo>
                    <a:lnTo>
                      <a:pt x="19178304" y="4021387"/>
                    </a:lnTo>
                    <a:lnTo>
                      <a:pt x="0" y="4021387"/>
                    </a:lnTo>
                    <a:lnTo>
                      <a:pt x="0" y="0"/>
                    </a:lnTo>
                    <a:close/>
                  </a:path>
                </a:pathLst>
              </a:custGeom>
              <a:blipFill>
                <a:blip r:embed="rId3">
                  <a:alphaModFix amt="43000"/>
                </a:blip>
                <a:stretch>
                  <a:fillRect l="-12727" t="-299029" b="-138577"/>
                </a:stretch>
              </a:blipFill>
            </p:spPr>
            <p:txBody>
              <a:bodyPr/>
              <a:lstStyle/>
              <a:p>
                <a:endParaRPr lang="en-CY" sz="1200"/>
              </a:p>
            </p:txBody>
          </p:sp>
          <p:sp>
            <p:nvSpPr>
              <p:cNvPr id="18" name="Freeform 18"/>
              <p:cNvSpPr/>
              <p:nvPr/>
            </p:nvSpPr>
            <p:spPr>
              <a:xfrm>
                <a:off x="0" y="298052"/>
                <a:ext cx="5055769" cy="3425284"/>
              </a:xfrm>
              <a:custGeom>
                <a:avLst/>
                <a:gdLst/>
                <a:ahLst/>
                <a:cxnLst/>
                <a:rect l="l" t="t" r="r" b="b"/>
                <a:pathLst>
                  <a:path w="5055769" h="3425284">
                    <a:moveTo>
                      <a:pt x="0" y="0"/>
                    </a:moveTo>
                    <a:lnTo>
                      <a:pt x="5055769" y="0"/>
                    </a:lnTo>
                    <a:lnTo>
                      <a:pt x="5055769" y="3425284"/>
                    </a:lnTo>
                    <a:lnTo>
                      <a:pt x="0" y="3425284"/>
                    </a:lnTo>
                    <a:lnTo>
                      <a:pt x="0" y="0"/>
                    </a:lnTo>
                    <a:close/>
                  </a:path>
                </a:pathLst>
              </a:custGeom>
              <a:blipFill>
                <a:blip r:embed="rId7"/>
                <a:stretch>
                  <a:fillRect/>
                </a:stretch>
              </a:blipFill>
            </p:spPr>
            <p:txBody>
              <a:bodyPr/>
              <a:lstStyle/>
              <a:p>
                <a:endParaRPr lang="en-CY" sz="1200"/>
              </a:p>
            </p:txBody>
          </p:sp>
          <p:sp>
            <p:nvSpPr>
              <p:cNvPr id="19" name="TextBox 19"/>
              <p:cNvSpPr txBox="1"/>
              <p:nvPr/>
            </p:nvSpPr>
            <p:spPr>
              <a:xfrm>
                <a:off x="6836788" y="971832"/>
                <a:ext cx="12702966" cy="1735090"/>
              </a:xfrm>
              <a:prstGeom prst="rect">
                <a:avLst/>
              </a:prstGeom>
            </p:spPr>
            <p:txBody>
              <a:bodyPr lIns="0" tIns="0" rIns="0" bIns="0" rtlCol="0" anchor="t">
                <a:spAutoFit/>
              </a:bodyPr>
              <a:lstStyle/>
              <a:p>
                <a:pPr>
                  <a:lnSpc>
                    <a:spcPts val="2333"/>
                  </a:lnSpc>
                </a:pPr>
                <a:r>
                  <a:rPr lang="en-GB" sz="1666">
                    <a:solidFill>
                      <a:srgbClr val="000000"/>
                    </a:solidFill>
                    <a:latin typeface="Canva Sans"/>
                    <a:ea typeface="Canva Sans"/>
                    <a:cs typeface="Canva Sans"/>
                    <a:sym typeface="Canva Sans"/>
                  </a:rPr>
                  <a:t>Talks by a diverse range of experts to our monthly speaker series to talk about their recent publication on novel insights into the diagnosis, care, guidelines and economics of haemoglobinopathies. </a:t>
                </a:r>
              </a:p>
            </p:txBody>
          </p:sp>
          <p:sp>
            <p:nvSpPr>
              <p:cNvPr id="20" name="TextBox 20"/>
              <p:cNvSpPr txBox="1"/>
              <p:nvPr/>
            </p:nvSpPr>
            <p:spPr>
              <a:xfrm>
                <a:off x="6836788" y="94332"/>
                <a:ext cx="6898922" cy="769954"/>
              </a:xfrm>
              <a:prstGeom prst="rect">
                <a:avLst/>
              </a:prstGeom>
            </p:spPr>
            <p:txBody>
              <a:bodyPr lIns="0" tIns="0" rIns="0" bIns="0" rtlCol="0" anchor="t">
                <a:spAutoFit/>
              </a:bodyPr>
              <a:lstStyle/>
              <a:p>
                <a:pPr>
                  <a:lnSpc>
                    <a:spcPts val="3267"/>
                  </a:lnSpc>
                  <a:spcBef>
                    <a:spcPct val="0"/>
                  </a:spcBef>
                </a:pPr>
                <a:r>
                  <a:rPr lang="en-US" sz="2333" b="1">
                    <a:solidFill>
                      <a:srgbClr val="000000"/>
                    </a:solidFill>
                    <a:latin typeface="Playfair Display"/>
                    <a:ea typeface="Playfair Display"/>
                    <a:cs typeface="Playfair Display"/>
                    <a:sym typeface="Playfair Display"/>
                  </a:rPr>
                  <a:t>Invited speaker series</a:t>
                </a:r>
              </a:p>
            </p:txBody>
          </p:sp>
        </p:grpSp>
        <p:pic>
          <p:nvPicPr>
            <p:cNvPr id="24" name="Picture 23">
              <a:extLst>
                <a:ext uri="{FF2B5EF4-FFF2-40B4-BE49-F238E27FC236}">
                  <a16:creationId xmlns:a16="http://schemas.microsoft.com/office/drawing/2014/main" id="{C2A05D7E-5FEF-4C85-B5DE-4947F60B93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1247" y="8061875"/>
              <a:ext cx="1124064" cy="1124064"/>
            </a:xfrm>
            <a:prstGeom prst="rect">
              <a:avLst/>
            </a:prstGeom>
          </p:spPr>
        </p:pic>
        <p:sp>
          <p:nvSpPr>
            <p:cNvPr id="26" name="Rectangle 25">
              <a:extLst>
                <a:ext uri="{FF2B5EF4-FFF2-40B4-BE49-F238E27FC236}">
                  <a16:creationId xmlns:a16="http://schemas.microsoft.com/office/drawing/2014/main" id="{80419E7F-BAC8-440B-A6A0-BD7C437A7B28}"/>
                </a:ext>
              </a:extLst>
            </p:cNvPr>
            <p:cNvSpPr/>
            <p:nvPr/>
          </p:nvSpPr>
          <p:spPr>
            <a:xfrm>
              <a:off x="9659173" y="8716397"/>
              <a:ext cx="5227713" cy="551498"/>
            </a:xfrm>
            <a:prstGeom prst="rect">
              <a:avLst/>
            </a:prstGeom>
          </p:spPr>
          <p:txBody>
            <a:bodyPr wrap="square">
              <a:spAutoFit/>
            </a:bodyPr>
            <a:lstStyle/>
            <a:p>
              <a:pPr>
                <a:lnSpc>
                  <a:spcPts val="2333"/>
                </a:lnSpc>
              </a:pPr>
              <a:r>
                <a:rPr lang="en-US" sz="1600" err="1">
                  <a:solidFill>
                    <a:srgbClr val="000000"/>
                  </a:solidFill>
                  <a:latin typeface="Canva Sans Bold"/>
                  <a:sym typeface="Canva Sans Bold"/>
                </a:rPr>
                <a:t>Organised</a:t>
              </a:r>
              <a:r>
                <a:rPr lang="en-US" sz="1600">
                  <a:solidFill>
                    <a:srgbClr val="000000"/>
                  </a:solidFill>
                  <a:latin typeface="Canva Sans Bold"/>
                  <a:sym typeface="Canva Sans Bold"/>
                </a:rPr>
                <a:t> by Ms. Stephanie Muth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Content Placeholder 3">
                <a:extLst>
                  <a:ext uri="{FF2B5EF4-FFF2-40B4-BE49-F238E27FC236}">
                    <a16:creationId xmlns:a16="http://schemas.microsoft.com/office/drawing/2014/main" id="{21581D0E-6933-AF4D-9828-17EEC839119D}"/>
                  </a:ext>
                </a:extLst>
              </p:cNvPr>
              <p:cNvGraphicFramePr>
                <a:graphicFrameLocks noGrp="1"/>
              </p:cNvGraphicFramePr>
              <p:nvPr>
                <p:ph idx="1"/>
                <p:extLst>
                  <p:ext uri="{D42A27DB-BD31-4B8C-83A1-F6EECF244321}">
                    <p14:modId xmlns:p14="http://schemas.microsoft.com/office/powerpoint/2010/main" val="261924715"/>
                  </p:ext>
                </p:extLst>
              </p:nvPr>
            </p:nvGraphicFramePr>
            <p:xfrm>
              <a:off x="829340" y="584790"/>
              <a:ext cx="10898372" cy="5784111"/>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Content Placeholder 3">
                <a:extLst>
                  <a:ext uri="{FF2B5EF4-FFF2-40B4-BE49-F238E27FC236}">
                    <a16:creationId xmlns:a16="http://schemas.microsoft.com/office/drawing/2014/main" id="{21581D0E-6933-AF4D-9828-17EEC839119D}"/>
                  </a:ext>
                </a:extLst>
              </p:cNvPr>
              <p:cNvPicPr>
                <a:picLocks noGrp="1" noRot="1" noChangeAspect="1" noMove="1" noResize="1" noEditPoints="1" noAdjustHandles="1" noChangeArrowheads="1" noChangeShapeType="1"/>
              </p:cNvPicPr>
              <p:nvPr/>
            </p:nvPicPr>
            <p:blipFill>
              <a:blip r:embed="rId3"/>
              <a:stretch>
                <a:fillRect/>
              </a:stretch>
            </p:blipFill>
            <p:spPr>
              <a:xfrm>
                <a:off x="829340" y="584790"/>
                <a:ext cx="10898372" cy="5784111"/>
              </a:xfrm>
              <a:prstGeom prst="rect">
                <a:avLst/>
              </a:prstGeom>
            </p:spPr>
          </p:pic>
        </mc:Fallback>
      </mc:AlternateContent>
    </p:spTree>
    <p:extLst>
      <p:ext uri="{BB962C8B-B14F-4D97-AF65-F5344CB8AC3E}">
        <p14:creationId xmlns:p14="http://schemas.microsoft.com/office/powerpoint/2010/main" val="588880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0602A6-9775-BCFB-E836-F551C19079AF}"/>
              </a:ext>
            </a:extLst>
          </p:cNvPr>
          <p:cNvSpPr>
            <a:spLocks noGrp="1"/>
          </p:cNvSpPr>
          <p:nvPr>
            <p:ph type="title"/>
          </p:nvPr>
        </p:nvSpPr>
        <p:spPr>
          <a:xfrm>
            <a:off x="235974" y="-103841"/>
            <a:ext cx="4648200" cy="1325563"/>
          </a:xfrm>
        </p:spPr>
        <p:txBody>
          <a:bodyPr vert="horz" lIns="60960" tIns="30480" rIns="60960" bIns="30480" rtlCol="0" anchor="ctr">
            <a:noAutofit/>
          </a:bodyPr>
          <a:lstStyle/>
          <a:p>
            <a:r>
              <a:rPr lang="en-GB" sz="2933" b="1">
                <a:solidFill>
                  <a:srgbClr val="A40F12"/>
                </a:solidFill>
                <a:latin typeface="Montserrat"/>
              </a:rPr>
              <a:t>Invited Speaker Series</a:t>
            </a:r>
            <a:endParaRPr lang="en-US">
              <a:solidFill>
                <a:srgbClr val="A40F12"/>
              </a:solidFill>
            </a:endParaRPr>
          </a:p>
        </p:txBody>
      </p:sp>
      <p:pic>
        <p:nvPicPr>
          <p:cNvPr id="2" name="Picture 1" descr="A poster for a medical event&#10;&#10;AI-generated content may be incorrect.">
            <a:extLst>
              <a:ext uri="{FF2B5EF4-FFF2-40B4-BE49-F238E27FC236}">
                <a16:creationId xmlns:a16="http://schemas.microsoft.com/office/drawing/2014/main" id="{3CA6654A-2A01-ADB5-5170-E8B1A5F1142F}"/>
              </a:ext>
            </a:extLst>
          </p:cNvPr>
          <p:cNvPicPr>
            <a:picLocks noChangeAspect="1"/>
          </p:cNvPicPr>
          <p:nvPr/>
        </p:nvPicPr>
        <p:blipFill>
          <a:blip r:embed="rId2"/>
          <a:stretch>
            <a:fillRect/>
          </a:stretch>
        </p:blipFill>
        <p:spPr>
          <a:xfrm>
            <a:off x="235974" y="1816876"/>
            <a:ext cx="2088544" cy="2121211"/>
          </a:xfrm>
          <a:prstGeom prst="rect">
            <a:avLst/>
          </a:prstGeom>
        </p:spPr>
      </p:pic>
      <p:pic>
        <p:nvPicPr>
          <p:cNvPr id="3" name="Picture 2" descr="A poster for a webinar&#10;&#10;AI-generated content may be incorrect.">
            <a:extLst>
              <a:ext uri="{FF2B5EF4-FFF2-40B4-BE49-F238E27FC236}">
                <a16:creationId xmlns:a16="http://schemas.microsoft.com/office/drawing/2014/main" id="{AB07DFE9-2AF1-24FA-812D-C4B35AF24218}"/>
              </a:ext>
            </a:extLst>
          </p:cNvPr>
          <p:cNvPicPr>
            <a:picLocks noChangeAspect="1"/>
          </p:cNvPicPr>
          <p:nvPr/>
        </p:nvPicPr>
        <p:blipFill>
          <a:blip r:embed="rId3"/>
          <a:stretch>
            <a:fillRect/>
          </a:stretch>
        </p:blipFill>
        <p:spPr>
          <a:xfrm>
            <a:off x="2407382" y="1816876"/>
            <a:ext cx="2067784" cy="2121426"/>
          </a:xfrm>
          <a:prstGeom prst="rect">
            <a:avLst/>
          </a:prstGeom>
        </p:spPr>
      </p:pic>
      <p:pic>
        <p:nvPicPr>
          <p:cNvPr id="4" name="Picture 3" descr="A poster for a webinar&#10;&#10;AI-generated content may be incorrect.">
            <a:extLst>
              <a:ext uri="{FF2B5EF4-FFF2-40B4-BE49-F238E27FC236}">
                <a16:creationId xmlns:a16="http://schemas.microsoft.com/office/drawing/2014/main" id="{3121969C-E75A-BDB0-3873-F53571976CFC}"/>
              </a:ext>
            </a:extLst>
          </p:cNvPr>
          <p:cNvPicPr>
            <a:picLocks noChangeAspect="1"/>
          </p:cNvPicPr>
          <p:nvPr/>
        </p:nvPicPr>
        <p:blipFill>
          <a:blip r:embed="rId4"/>
          <a:stretch>
            <a:fillRect/>
          </a:stretch>
        </p:blipFill>
        <p:spPr>
          <a:xfrm>
            <a:off x="4529363" y="1816661"/>
            <a:ext cx="2088544" cy="2121426"/>
          </a:xfrm>
          <a:prstGeom prst="rect">
            <a:avLst/>
          </a:prstGeom>
        </p:spPr>
      </p:pic>
      <p:pic>
        <p:nvPicPr>
          <p:cNvPr id="6" name="Picture 5" descr="A poster for a webinar&#10;&#10;AI-generated content may be incorrect.">
            <a:extLst>
              <a:ext uri="{FF2B5EF4-FFF2-40B4-BE49-F238E27FC236}">
                <a16:creationId xmlns:a16="http://schemas.microsoft.com/office/drawing/2014/main" id="{095645A3-6F3E-AC29-EF32-59AB505D34C2}"/>
              </a:ext>
            </a:extLst>
          </p:cNvPr>
          <p:cNvPicPr>
            <a:picLocks noChangeAspect="1"/>
          </p:cNvPicPr>
          <p:nvPr/>
        </p:nvPicPr>
        <p:blipFill>
          <a:blip r:embed="rId5"/>
          <a:stretch>
            <a:fillRect/>
          </a:stretch>
        </p:blipFill>
        <p:spPr>
          <a:xfrm>
            <a:off x="235974" y="4186732"/>
            <a:ext cx="2067574" cy="2121211"/>
          </a:xfrm>
          <a:prstGeom prst="rect">
            <a:avLst/>
          </a:prstGeom>
        </p:spPr>
      </p:pic>
      <p:pic>
        <p:nvPicPr>
          <p:cNvPr id="7" name="Picture 6" descr="A poster for a medical conference&#10;&#10;AI-generated content may be incorrect.">
            <a:extLst>
              <a:ext uri="{FF2B5EF4-FFF2-40B4-BE49-F238E27FC236}">
                <a16:creationId xmlns:a16="http://schemas.microsoft.com/office/drawing/2014/main" id="{EF16A631-7664-BD70-BD6A-B6130B1F8BFE}"/>
              </a:ext>
            </a:extLst>
          </p:cNvPr>
          <p:cNvPicPr>
            <a:picLocks noChangeAspect="1"/>
          </p:cNvPicPr>
          <p:nvPr/>
        </p:nvPicPr>
        <p:blipFill>
          <a:blip r:embed="rId6"/>
          <a:stretch>
            <a:fillRect/>
          </a:stretch>
        </p:blipFill>
        <p:spPr>
          <a:xfrm>
            <a:off x="2407382" y="4273061"/>
            <a:ext cx="1973471" cy="2034882"/>
          </a:xfrm>
          <a:prstGeom prst="rect">
            <a:avLst/>
          </a:prstGeom>
        </p:spPr>
      </p:pic>
      <p:pic>
        <p:nvPicPr>
          <p:cNvPr id="8" name="Picture 7" descr="A poster for a webinar&#10;&#10;AI-generated content may be incorrect.">
            <a:extLst>
              <a:ext uri="{FF2B5EF4-FFF2-40B4-BE49-F238E27FC236}">
                <a16:creationId xmlns:a16="http://schemas.microsoft.com/office/drawing/2014/main" id="{C697FAB3-6356-C787-873C-72270D416BA4}"/>
              </a:ext>
            </a:extLst>
          </p:cNvPr>
          <p:cNvPicPr>
            <a:picLocks noChangeAspect="1"/>
          </p:cNvPicPr>
          <p:nvPr/>
        </p:nvPicPr>
        <p:blipFill>
          <a:blip r:embed="rId7"/>
          <a:stretch>
            <a:fillRect/>
          </a:stretch>
        </p:blipFill>
        <p:spPr>
          <a:xfrm>
            <a:off x="4529363" y="4273061"/>
            <a:ext cx="1951746" cy="2034882"/>
          </a:xfrm>
          <a:prstGeom prst="rect">
            <a:avLst/>
          </a:prstGeom>
        </p:spPr>
      </p:pic>
      <p:pic>
        <p:nvPicPr>
          <p:cNvPr id="1026" name="Picture 2" descr="Invited speaker series organizer: Ms Stephanie Muth">
            <a:extLst>
              <a:ext uri="{FF2B5EF4-FFF2-40B4-BE49-F238E27FC236}">
                <a16:creationId xmlns:a16="http://schemas.microsoft.com/office/drawing/2014/main" id="{66C71512-7605-A112-B0D4-FE64747E8E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3197" y="318219"/>
            <a:ext cx="4507165" cy="37559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nvited speaker series organizer: Ms Stephanie Muth">
            <a:extLst>
              <a:ext uri="{FF2B5EF4-FFF2-40B4-BE49-F238E27FC236}">
                <a16:creationId xmlns:a16="http://schemas.microsoft.com/office/drawing/2014/main" id="{38430F83-A7F8-CC73-838D-7A721F5A8F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619" y="4273062"/>
            <a:ext cx="2441858" cy="2034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545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348A6-6929-9DB5-2412-62EF4570614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B3DCD36-E183-47F7-ACAE-89EE2DF3FBA6}"/>
              </a:ext>
            </a:extLst>
          </p:cNvPr>
          <p:cNvSpPr>
            <a:spLocks noGrp="1"/>
          </p:cNvSpPr>
          <p:nvPr>
            <p:ph type="title"/>
          </p:nvPr>
        </p:nvSpPr>
        <p:spPr>
          <a:xfrm>
            <a:off x="68932" y="-116374"/>
            <a:ext cx="10515600" cy="1325563"/>
          </a:xfrm>
        </p:spPr>
        <p:txBody>
          <a:bodyPr vert="horz" lIns="60960" tIns="30480" rIns="60960" bIns="30480" rtlCol="0" anchor="ctr">
            <a:noAutofit/>
          </a:bodyPr>
          <a:lstStyle/>
          <a:p>
            <a:r>
              <a:rPr lang="en-GB" sz="2933" b="1">
                <a:solidFill>
                  <a:srgbClr val="A40F12"/>
                </a:solidFill>
                <a:latin typeface="Montserrat"/>
              </a:rPr>
              <a:t>FAIR Principles Webinars </a:t>
            </a:r>
            <a:endParaRPr lang="en-US">
              <a:solidFill>
                <a:srgbClr val="A40F12"/>
              </a:solidFill>
            </a:endParaRPr>
          </a:p>
        </p:txBody>
      </p:sp>
      <p:pic>
        <p:nvPicPr>
          <p:cNvPr id="9" name="Picture 8" descr="A person&amp;#39;s face on a computer screen&#10;&#10;AI-generated content may be incorrect.">
            <a:extLst>
              <a:ext uri="{FF2B5EF4-FFF2-40B4-BE49-F238E27FC236}">
                <a16:creationId xmlns:a16="http://schemas.microsoft.com/office/drawing/2014/main" id="{8461A35E-B165-3F8B-61B5-4A71E87CED0A}"/>
              </a:ext>
            </a:extLst>
          </p:cNvPr>
          <p:cNvPicPr>
            <a:picLocks noChangeAspect="1"/>
          </p:cNvPicPr>
          <p:nvPr/>
        </p:nvPicPr>
        <p:blipFill>
          <a:blip r:embed="rId2"/>
          <a:stretch>
            <a:fillRect/>
          </a:stretch>
        </p:blipFill>
        <p:spPr>
          <a:xfrm>
            <a:off x="6432968" y="1156450"/>
            <a:ext cx="2534771" cy="2467535"/>
          </a:xfrm>
          <a:prstGeom prst="rect">
            <a:avLst/>
          </a:prstGeom>
        </p:spPr>
      </p:pic>
      <p:pic>
        <p:nvPicPr>
          <p:cNvPr id="10" name="Picture 9" descr="A person with glasses and a qr code&#10;&#10;AI-generated content may be incorrect.">
            <a:extLst>
              <a:ext uri="{FF2B5EF4-FFF2-40B4-BE49-F238E27FC236}">
                <a16:creationId xmlns:a16="http://schemas.microsoft.com/office/drawing/2014/main" id="{7324545C-0B27-BB8A-E3A2-B2CDC329CFA4}"/>
              </a:ext>
            </a:extLst>
          </p:cNvPr>
          <p:cNvPicPr>
            <a:picLocks noChangeAspect="1"/>
          </p:cNvPicPr>
          <p:nvPr/>
        </p:nvPicPr>
        <p:blipFill>
          <a:blip r:embed="rId3"/>
          <a:stretch>
            <a:fillRect/>
          </a:stretch>
        </p:blipFill>
        <p:spPr>
          <a:xfrm>
            <a:off x="664025" y="1156449"/>
            <a:ext cx="2534771" cy="2467536"/>
          </a:xfrm>
          <a:prstGeom prst="rect">
            <a:avLst/>
          </a:prstGeom>
        </p:spPr>
      </p:pic>
      <p:pic>
        <p:nvPicPr>
          <p:cNvPr id="12" name="Picture 11" descr="A person with a qr code&#10;&#10;AI-generated content may be incorrect.">
            <a:extLst>
              <a:ext uri="{FF2B5EF4-FFF2-40B4-BE49-F238E27FC236}">
                <a16:creationId xmlns:a16="http://schemas.microsoft.com/office/drawing/2014/main" id="{E60322C8-872D-8189-2B6C-97817B836F8E}"/>
              </a:ext>
            </a:extLst>
          </p:cNvPr>
          <p:cNvPicPr>
            <a:picLocks noChangeAspect="1"/>
          </p:cNvPicPr>
          <p:nvPr/>
        </p:nvPicPr>
        <p:blipFill>
          <a:blip r:embed="rId4"/>
          <a:stretch>
            <a:fillRect/>
          </a:stretch>
        </p:blipFill>
        <p:spPr>
          <a:xfrm>
            <a:off x="9244855" y="1156450"/>
            <a:ext cx="2545977" cy="2467535"/>
          </a:xfrm>
          <a:prstGeom prst="rect">
            <a:avLst/>
          </a:prstGeom>
        </p:spPr>
      </p:pic>
      <p:pic>
        <p:nvPicPr>
          <p:cNvPr id="13" name="Picture 12" descr="A person with a qr code&#10;&#10;AI-generated content may be incorrect.">
            <a:extLst>
              <a:ext uri="{FF2B5EF4-FFF2-40B4-BE49-F238E27FC236}">
                <a16:creationId xmlns:a16="http://schemas.microsoft.com/office/drawing/2014/main" id="{0010F441-A41B-4CFC-BE85-ECC7D3356F11}"/>
              </a:ext>
            </a:extLst>
          </p:cNvPr>
          <p:cNvPicPr>
            <a:picLocks noChangeAspect="1"/>
          </p:cNvPicPr>
          <p:nvPr/>
        </p:nvPicPr>
        <p:blipFill>
          <a:blip r:embed="rId5"/>
          <a:stretch>
            <a:fillRect/>
          </a:stretch>
        </p:blipFill>
        <p:spPr>
          <a:xfrm>
            <a:off x="3475912" y="1156449"/>
            <a:ext cx="2534771" cy="2467536"/>
          </a:xfrm>
          <a:prstGeom prst="rect">
            <a:avLst/>
          </a:prstGeom>
        </p:spPr>
      </p:pic>
      <p:pic>
        <p:nvPicPr>
          <p:cNvPr id="2" name="Picture 1" descr="A person with a qr code&#10;&#10;AI-generated content may be incorrect.">
            <a:extLst>
              <a:ext uri="{FF2B5EF4-FFF2-40B4-BE49-F238E27FC236}">
                <a16:creationId xmlns:a16="http://schemas.microsoft.com/office/drawing/2014/main" id="{41AE2870-CEEA-E705-D578-E237B3E587FB}"/>
              </a:ext>
            </a:extLst>
          </p:cNvPr>
          <p:cNvPicPr>
            <a:picLocks noChangeAspect="1"/>
          </p:cNvPicPr>
          <p:nvPr/>
        </p:nvPicPr>
        <p:blipFill>
          <a:blip r:embed="rId6"/>
          <a:stretch>
            <a:fillRect/>
          </a:stretch>
        </p:blipFill>
        <p:spPr>
          <a:xfrm>
            <a:off x="47843" y="3858732"/>
            <a:ext cx="2545977" cy="2545977"/>
          </a:xfrm>
          <a:prstGeom prst="rect">
            <a:avLst/>
          </a:prstGeom>
        </p:spPr>
      </p:pic>
      <p:pic>
        <p:nvPicPr>
          <p:cNvPr id="3074" name="Picture 2">
            <a:extLst>
              <a:ext uri="{FF2B5EF4-FFF2-40B4-BE49-F238E27FC236}">
                <a16:creationId xmlns:a16="http://schemas.microsoft.com/office/drawing/2014/main" id="{1D619416-F174-03B9-6674-022B8EEA33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1425" y="3858732"/>
            <a:ext cx="3106214" cy="25885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4675AC9-257F-52E5-2C0B-5AFA7AFDF2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9637" y="3858732"/>
            <a:ext cx="3106214" cy="258851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63C0B27-3331-D198-DE18-7B12C4DAD7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5643" y="3858732"/>
            <a:ext cx="3106216" cy="25885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F89530-82EF-1BFC-931C-1F7737329072}"/>
              </a:ext>
            </a:extLst>
          </p:cNvPr>
          <p:cNvSpPr txBox="1"/>
          <p:nvPr/>
        </p:nvSpPr>
        <p:spPr>
          <a:xfrm>
            <a:off x="7807569" y="319983"/>
            <a:ext cx="4384431" cy="400110"/>
          </a:xfrm>
          <a:prstGeom prst="rect">
            <a:avLst/>
          </a:prstGeom>
          <a:noFill/>
        </p:spPr>
        <p:txBody>
          <a:bodyPr wrap="square" rtlCol="0">
            <a:spAutoFit/>
          </a:bodyPr>
          <a:lstStyle/>
          <a:p>
            <a:pPr algn="r"/>
            <a:r>
              <a:rPr lang="en-GB" b="1"/>
              <a:t>I</a:t>
            </a:r>
            <a:r>
              <a:rPr lang="en-CY" b="1"/>
              <a:t>n </a:t>
            </a:r>
            <a:r>
              <a:rPr lang="en-CY" sz="2000" b="1"/>
              <a:t>collaboration</a:t>
            </a:r>
            <a:r>
              <a:rPr lang="en-CY" b="1"/>
              <a:t> with HemaFAIR</a:t>
            </a:r>
          </a:p>
        </p:txBody>
      </p:sp>
    </p:spTree>
    <p:extLst>
      <p:ext uri="{BB962C8B-B14F-4D97-AF65-F5344CB8AC3E}">
        <p14:creationId xmlns:p14="http://schemas.microsoft.com/office/powerpoint/2010/main" val="191635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76234-A8B2-DC81-79C1-28C59058FC52}"/>
            </a:ext>
          </a:extLst>
        </p:cNvPr>
        <p:cNvGrpSpPr/>
        <p:nvPr/>
      </p:nvGrpSpPr>
      <p:grpSpPr>
        <a:xfrm>
          <a:off x="0" y="0"/>
          <a:ext cx="0" cy="0"/>
          <a:chOff x="0" y="0"/>
          <a:chExt cx="0" cy="0"/>
        </a:xfrm>
      </p:grpSpPr>
      <p:pic>
        <p:nvPicPr>
          <p:cNvPr id="3" name="Picture 2" descr="A person wearing glasses and a stethoscope&#10;&#10;AI-generated content may be incorrect.">
            <a:extLst>
              <a:ext uri="{FF2B5EF4-FFF2-40B4-BE49-F238E27FC236}">
                <a16:creationId xmlns:a16="http://schemas.microsoft.com/office/drawing/2014/main" id="{16935280-D56C-F385-7AA2-4F9760F6ED6B}"/>
              </a:ext>
            </a:extLst>
          </p:cNvPr>
          <p:cNvPicPr>
            <a:picLocks noChangeAspect="1"/>
          </p:cNvPicPr>
          <p:nvPr/>
        </p:nvPicPr>
        <p:blipFill>
          <a:blip r:embed="rId2"/>
          <a:stretch>
            <a:fillRect/>
          </a:stretch>
        </p:blipFill>
        <p:spPr>
          <a:xfrm>
            <a:off x="-3736" y="1431364"/>
            <a:ext cx="4769971" cy="4006477"/>
          </a:xfrm>
          <a:prstGeom prst="rect">
            <a:avLst/>
          </a:prstGeom>
        </p:spPr>
      </p:pic>
      <p:grpSp>
        <p:nvGrpSpPr>
          <p:cNvPr id="11" name="Group 10">
            <a:extLst>
              <a:ext uri="{FF2B5EF4-FFF2-40B4-BE49-F238E27FC236}">
                <a16:creationId xmlns:a16="http://schemas.microsoft.com/office/drawing/2014/main" id="{6A147550-BF68-D279-A569-31B249AC459B}"/>
              </a:ext>
            </a:extLst>
          </p:cNvPr>
          <p:cNvGrpSpPr/>
          <p:nvPr/>
        </p:nvGrpSpPr>
        <p:grpSpPr>
          <a:xfrm>
            <a:off x="5251823" y="426570"/>
            <a:ext cx="6936442" cy="6004861"/>
            <a:chOff x="7709647" y="-32497"/>
            <a:chExt cx="12337677" cy="10469657"/>
          </a:xfrm>
        </p:grpSpPr>
        <p:pic>
          <p:nvPicPr>
            <p:cNvPr id="8" name="Picture 7" descr="A person wearing glasses and a calendar&#10;&#10;AI-generated content may be incorrect.">
              <a:extLst>
                <a:ext uri="{FF2B5EF4-FFF2-40B4-BE49-F238E27FC236}">
                  <a16:creationId xmlns:a16="http://schemas.microsoft.com/office/drawing/2014/main" id="{6722630F-2DC9-9AB3-BE19-1EE42AED5365}"/>
                </a:ext>
              </a:extLst>
            </p:cNvPr>
            <p:cNvPicPr>
              <a:picLocks noChangeAspect="1"/>
            </p:cNvPicPr>
            <p:nvPr/>
          </p:nvPicPr>
          <p:blipFill>
            <a:blip r:embed="rId3"/>
            <a:stretch>
              <a:fillRect/>
            </a:stretch>
          </p:blipFill>
          <p:spPr>
            <a:xfrm>
              <a:off x="7709647" y="-4483"/>
              <a:ext cx="6180045" cy="5270127"/>
            </a:xfrm>
            <a:prstGeom prst="rect">
              <a:avLst/>
            </a:prstGeom>
          </p:spPr>
        </p:pic>
        <p:pic>
          <p:nvPicPr>
            <p:cNvPr id="9" name="Picture 8" descr="A person wearing a white lab coat&#10;&#10;AI-generated content may be incorrect.">
              <a:extLst>
                <a:ext uri="{FF2B5EF4-FFF2-40B4-BE49-F238E27FC236}">
                  <a16:creationId xmlns:a16="http://schemas.microsoft.com/office/drawing/2014/main" id="{E80BD22A-49E9-7AB4-2A8A-EAA43202861E}"/>
                </a:ext>
              </a:extLst>
            </p:cNvPr>
            <p:cNvPicPr>
              <a:picLocks noChangeAspect="1"/>
            </p:cNvPicPr>
            <p:nvPr/>
          </p:nvPicPr>
          <p:blipFill>
            <a:blip r:embed="rId4"/>
            <a:stretch>
              <a:fillRect/>
            </a:stretch>
          </p:blipFill>
          <p:spPr>
            <a:xfrm>
              <a:off x="13884088" y="-32497"/>
              <a:ext cx="6163236" cy="5286936"/>
            </a:xfrm>
            <a:prstGeom prst="rect">
              <a:avLst/>
            </a:prstGeom>
          </p:spPr>
        </p:pic>
        <p:pic>
          <p:nvPicPr>
            <p:cNvPr id="10" name="Picture 9" descr="A person wearing a white coat&#10;&#10;AI-generated content may be incorrect.">
              <a:extLst>
                <a:ext uri="{FF2B5EF4-FFF2-40B4-BE49-F238E27FC236}">
                  <a16:creationId xmlns:a16="http://schemas.microsoft.com/office/drawing/2014/main" id="{E7C1C1AF-095C-3A91-0657-17BB05951F72}"/>
                </a:ext>
              </a:extLst>
            </p:cNvPr>
            <p:cNvPicPr>
              <a:picLocks noChangeAspect="1"/>
            </p:cNvPicPr>
            <p:nvPr/>
          </p:nvPicPr>
          <p:blipFill>
            <a:blip r:embed="rId5"/>
            <a:stretch>
              <a:fillRect/>
            </a:stretch>
          </p:blipFill>
          <p:spPr>
            <a:xfrm>
              <a:off x="10796868" y="5150224"/>
              <a:ext cx="6163236" cy="5286936"/>
            </a:xfrm>
            <a:prstGeom prst="rect">
              <a:avLst/>
            </a:prstGeom>
          </p:spPr>
        </p:pic>
      </p:grpSp>
    </p:spTree>
    <p:extLst>
      <p:ext uri="{BB962C8B-B14F-4D97-AF65-F5344CB8AC3E}">
        <p14:creationId xmlns:p14="http://schemas.microsoft.com/office/powerpoint/2010/main" val="3947727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17483" y="439243"/>
            <a:ext cx="485556" cy="485556"/>
            <a:chOff x="0" y="0"/>
            <a:chExt cx="971112" cy="971112"/>
          </a:xfrm>
        </p:grpSpPr>
        <p:sp>
          <p:nvSpPr>
            <p:cNvPr id="3" name="Freeform 3"/>
            <p:cNvSpPr/>
            <p:nvPr/>
          </p:nvSpPr>
          <p:spPr>
            <a:xfrm>
              <a:off x="0" y="0"/>
              <a:ext cx="971169" cy="971169"/>
            </a:xfrm>
            <a:custGeom>
              <a:avLst/>
              <a:gdLst/>
              <a:ahLst/>
              <a:cxnLst/>
              <a:rect l="l" t="t" r="r" b="b"/>
              <a:pathLst>
                <a:path w="971169" h="971169">
                  <a:moveTo>
                    <a:pt x="0" y="485521"/>
                  </a:moveTo>
                  <a:cubicBezTo>
                    <a:pt x="0" y="217424"/>
                    <a:pt x="217424" y="0"/>
                    <a:pt x="485521" y="0"/>
                  </a:cubicBezTo>
                  <a:cubicBezTo>
                    <a:pt x="753618" y="0"/>
                    <a:pt x="971169" y="217424"/>
                    <a:pt x="971169" y="485521"/>
                  </a:cubicBezTo>
                  <a:cubicBezTo>
                    <a:pt x="971169" y="753618"/>
                    <a:pt x="753745" y="971169"/>
                    <a:pt x="485521" y="971169"/>
                  </a:cubicBezTo>
                  <a:cubicBezTo>
                    <a:pt x="217297" y="971169"/>
                    <a:pt x="0" y="753745"/>
                    <a:pt x="0" y="485521"/>
                  </a:cubicBezTo>
                  <a:close/>
                </a:path>
              </a:pathLst>
            </a:custGeom>
            <a:solidFill>
              <a:srgbClr val="FFFFFF"/>
            </a:solidFill>
          </p:spPr>
          <p:txBody>
            <a:bodyPr/>
            <a:lstStyle/>
            <a:p>
              <a:endParaRPr lang="en-CY" sz="1200"/>
            </a:p>
          </p:txBody>
        </p:sp>
      </p:grpSp>
      <p:sp>
        <p:nvSpPr>
          <p:cNvPr id="5" name="Freeform 5"/>
          <p:cNvSpPr/>
          <p:nvPr/>
        </p:nvSpPr>
        <p:spPr>
          <a:xfrm>
            <a:off x="838201" y="682021"/>
            <a:ext cx="1055503" cy="755257"/>
          </a:xfrm>
          <a:custGeom>
            <a:avLst/>
            <a:gdLst/>
            <a:ahLst/>
            <a:cxnLst/>
            <a:rect l="l" t="t" r="r" b="b"/>
            <a:pathLst>
              <a:path w="1583255" h="1132885">
                <a:moveTo>
                  <a:pt x="0" y="0"/>
                </a:moveTo>
                <a:lnTo>
                  <a:pt x="1583255" y="0"/>
                </a:lnTo>
                <a:lnTo>
                  <a:pt x="1583255" y="1132886"/>
                </a:lnTo>
                <a:lnTo>
                  <a:pt x="0" y="1132886"/>
                </a:lnTo>
                <a:lnTo>
                  <a:pt x="0" y="0"/>
                </a:lnTo>
                <a:close/>
              </a:path>
            </a:pathLst>
          </a:custGeom>
          <a:blipFill>
            <a:blip r:embed="rId2"/>
            <a:stretch>
              <a:fillRect t="-18750" b="-21004"/>
            </a:stretch>
          </a:blipFill>
        </p:spPr>
        <p:txBody>
          <a:bodyPr/>
          <a:lstStyle/>
          <a:p>
            <a:endParaRPr lang="en-CY" sz="1200"/>
          </a:p>
        </p:txBody>
      </p:sp>
      <p:sp>
        <p:nvSpPr>
          <p:cNvPr id="16" name="TextBox 16"/>
          <p:cNvSpPr txBox="1"/>
          <p:nvPr/>
        </p:nvSpPr>
        <p:spPr>
          <a:xfrm>
            <a:off x="2300080" y="727799"/>
            <a:ext cx="4802922" cy="641201"/>
          </a:xfrm>
          <a:prstGeom prst="rect">
            <a:avLst/>
          </a:prstGeom>
        </p:spPr>
        <p:txBody>
          <a:bodyPr lIns="0" tIns="0" rIns="0" bIns="0" rtlCol="0" anchor="t">
            <a:spAutoFit/>
          </a:bodyPr>
          <a:lstStyle/>
          <a:p>
            <a:pPr>
              <a:lnSpc>
                <a:spcPts val="2808"/>
              </a:lnSpc>
            </a:pPr>
            <a:r>
              <a:rPr lang="en-US" sz="2600">
                <a:solidFill>
                  <a:srgbClr val="E73537"/>
                </a:solidFill>
                <a:latin typeface="Poppins"/>
                <a:ea typeface="Poppins"/>
                <a:cs typeface="Poppins"/>
                <a:sym typeface="Poppins"/>
              </a:rPr>
              <a:t>HELIOS COST Action CA22119</a:t>
            </a:r>
          </a:p>
          <a:p>
            <a:pPr>
              <a:lnSpc>
                <a:spcPts val="2160"/>
              </a:lnSpc>
            </a:pPr>
            <a:r>
              <a:rPr lang="en-US" sz="2000">
                <a:solidFill>
                  <a:srgbClr val="E73537"/>
                </a:solidFill>
                <a:latin typeface="Poppins Bold"/>
                <a:ea typeface="Poppins Bold"/>
                <a:cs typeface="Poppins Bold"/>
                <a:sym typeface="Poppins Bold"/>
              </a:rPr>
              <a:t>Training opportunities</a:t>
            </a:r>
          </a:p>
        </p:txBody>
      </p:sp>
      <p:grpSp>
        <p:nvGrpSpPr>
          <p:cNvPr id="24" name="Group 23">
            <a:extLst>
              <a:ext uri="{FF2B5EF4-FFF2-40B4-BE49-F238E27FC236}">
                <a16:creationId xmlns:a16="http://schemas.microsoft.com/office/drawing/2014/main" id="{014EFA60-F3FB-4981-8DE0-22F229A9143D}"/>
              </a:ext>
            </a:extLst>
          </p:cNvPr>
          <p:cNvGrpSpPr/>
          <p:nvPr/>
        </p:nvGrpSpPr>
        <p:grpSpPr>
          <a:xfrm>
            <a:off x="704382" y="1748315"/>
            <a:ext cx="2378643" cy="1717364"/>
            <a:chOff x="1056573" y="2622473"/>
            <a:chExt cx="3567964" cy="2576046"/>
          </a:xfrm>
        </p:grpSpPr>
        <p:sp>
          <p:nvSpPr>
            <p:cNvPr id="10" name="Freeform 10"/>
            <p:cNvSpPr/>
            <p:nvPr/>
          </p:nvSpPr>
          <p:spPr>
            <a:xfrm>
              <a:off x="1344093" y="3234890"/>
              <a:ext cx="2992923" cy="1963629"/>
            </a:xfrm>
            <a:custGeom>
              <a:avLst/>
              <a:gdLst/>
              <a:ahLst/>
              <a:cxnLst/>
              <a:rect l="l" t="t" r="r" b="b"/>
              <a:pathLst>
                <a:path w="2992923" h="1963629">
                  <a:moveTo>
                    <a:pt x="0" y="0"/>
                  </a:moveTo>
                  <a:lnTo>
                    <a:pt x="2992924" y="0"/>
                  </a:lnTo>
                  <a:lnTo>
                    <a:pt x="2992924" y="1963629"/>
                  </a:lnTo>
                  <a:lnTo>
                    <a:pt x="0" y="1963629"/>
                  </a:lnTo>
                  <a:lnTo>
                    <a:pt x="0" y="0"/>
                  </a:lnTo>
                  <a:close/>
                </a:path>
              </a:pathLst>
            </a:custGeom>
            <a:blipFill>
              <a:blip r:embed="rId3"/>
              <a:stretch>
                <a:fillRect t="-6297"/>
              </a:stretch>
            </a:blipFill>
          </p:spPr>
          <p:txBody>
            <a:bodyPr/>
            <a:lstStyle/>
            <a:p>
              <a:endParaRPr lang="en-CY" sz="1200"/>
            </a:p>
          </p:txBody>
        </p:sp>
        <p:sp>
          <p:nvSpPr>
            <p:cNvPr id="17" name="TextBox 17"/>
            <p:cNvSpPr txBox="1"/>
            <p:nvPr/>
          </p:nvSpPr>
          <p:spPr>
            <a:xfrm>
              <a:off x="1056573" y="2622473"/>
              <a:ext cx="3567964" cy="473496"/>
            </a:xfrm>
            <a:prstGeom prst="rect">
              <a:avLst/>
            </a:prstGeom>
          </p:spPr>
          <p:txBody>
            <a:bodyPr lIns="0" tIns="0" rIns="0" bIns="0" rtlCol="0" anchor="t">
              <a:spAutoFit/>
            </a:bodyPr>
            <a:lstStyle/>
            <a:p>
              <a:pPr>
                <a:lnSpc>
                  <a:spcPts val="2707"/>
                </a:lnSpc>
                <a:spcBef>
                  <a:spcPct val="0"/>
                </a:spcBef>
              </a:pPr>
              <a:r>
                <a:rPr lang="en-US" sz="1933">
                  <a:solidFill>
                    <a:srgbClr val="000000"/>
                  </a:solidFill>
                  <a:latin typeface="Playfair Display"/>
                  <a:ea typeface="Playfair Display"/>
                  <a:cs typeface="Playfair Display"/>
                  <a:sym typeface="Playfair Display"/>
                </a:rPr>
                <a:t>Transcranial Doppler </a:t>
              </a:r>
            </a:p>
          </p:txBody>
        </p:sp>
      </p:grpSp>
      <p:grpSp>
        <p:nvGrpSpPr>
          <p:cNvPr id="25" name="Group 24">
            <a:extLst>
              <a:ext uri="{FF2B5EF4-FFF2-40B4-BE49-F238E27FC236}">
                <a16:creationId xmlns:a16="http://schemas.microsoft.com/office/drawing/2014/main" id="{88FE1F7E-A1F5-4711-87C4-47AAF8437F97}"/>
              </a:ext>
            </a:extLst>
          </p:cNvPr>
          <p:cNvGrpSpPr/>
          <p:nvPr/>
        </p:nvGrpSpPr>
        <p:grpSpPr>
          <a:xfrm>
            <a:off x="2300080" y="3964444"/>
            <a:ext cx="2015169" cy="1789425"/>
            <a:chOff x="3450119" y="5946665"/>
            <a:chExt cx="3022753" cy="2684138"/>
          </a:xfrm>
        </p:grpSpPr>
        <p:sp>
          <p:nvSpPr>
            <p:cNvPr id="12" name="Freeform 12"/>
            <p:cNvSpPr/>
            <p:nvPr/>
          </p:nvSpPr>
          <p:spPr>
            <a:xfrm>
              <a:off x="3450119" y="6667174"/>
              <a:ext cx="2941766" cy="1963629"/>
            </a:xfrm>
            <a:custGeom>
              <a:avLst/>
              <a:gdLst/>
              <a:ahLst/>
              <a:cxnLst/>
              <a:rect l="l" t="t" r="r" b="b"/>
              <a:pathLst>
                <a:path w="2941766" h="1963629">
                  <a:moveTo>
                    <a:pt x="0" y="0"/>
                  </a:moveTo>
                  <a:lnTo>
                    <a:pt x="2941766" y="0"/>
                  </a:lnTo>
                  <a:lnTo>
                    <a:pt x="2941766" y="1963629"/>
                  </a:lnTo>
                  <a:lnTo>
                    <a:pt x="0" y="1963629"/>
                  </a:lnTo>
                  <a:lnTo>
                    <a:pt x="0" y="0"/>
                  </a:lnTo>
                  <a:close/>
                </a:path>
              </a:pathLst>
            </a:custGeom>
            <a:blipFill>
              <a:blip r:embed="rId4"/>
              <a:stretch>
                <a:fillRect/>
              </a:stretch>
            </a:blipFill>
          </p:spPr>
          <p:txBody>
            <a:bodyPr/>
            <a:lstStyle/>
            <a:p>
              <a:endParaRPr lang="en-CY" sz="1200"/>
            </a:p>
          </p:txBody>
        </p:sp>
        <p:sp>
          <p:nvSpPr>
            <p:cNvPr id="18" name="TextBox 18"/>
            <p:cNvSpPr txBox="1"/>
            <p:nvPr/>
          </p:nvSpPr>
          <p:spPr>
            <a:xfrm>
              <a:off x="3450119" y="5946665"/>
              <a:ext cx="3022753" cy="473496"/>
            </a:xfrm>
            <a:prstGeom prst="rect">
              <a:avLst/>
            </a:prstGeom>
          </p:spPr>
          <p:txBody>
            <a:bodyPr lIns="0" tIns="0" rIns="0" bIns="0" rtlCol="0" anchor="t">
              <a:spAutoFit/>
            </a:bodyPr>
            <a:lstStyle/>
            <a:p>
              <a:pPr>
                <a:lnSpc>
                  <a:spcPts val="2707"/>
                </a:lnSpc>
                <a:spcBef>
                  <a:spcPct val="0"/>
                </a:spcBef>
              </a:pPr>
              <a:r>
                <a:rPr lang="en-US" sz="1933">
                  <a:solidFill>
                    <a:srgbClr val="000000"/>
                  </a:solidFill>
                  <a:latin typeface="Playfair Display"/>
                  <a:ea typeface="Playfair Display"/>
                  <a:cs typeface="Playfair Display"/>
                  <a:sym typeface="Playfair Display"/>
                </a:rPr>
                <a:t>Patient education</a:t>
              </a:r>
            </a:p>
          </p:txBody>
        </p:sp>
      </p:grpSp>
      <p:grpSp>
        <p:nvGrpSpPr>
          <p:cNvPr id="26" name="Group 25">
            <a:extLst>
              <a:ext uri="{FF2B5EF4-FFF2-40B4-BE49-F238E27FC236}">
                <a16:creationId xmlns:a16="http://schemas.microsoft.com/office/drawing/2014/main" id="{44349F4C-9AEA-4810-819A-AAA39924B3E5}"/>
              </a:ext>
            </a:extLst>
          </p:cNvPr>
          <p:cNvGrpSpPr/>
          <p:nvPr/>
        </p:nvGrpSpPr>
        <p:grpSpPr>
          <a:xfrm>
            <a:off x="4563599" y="2124844"/>
            <a:ext cx="1983501" cy="1634629"/>
            <a:chOff x="6845398" y="3187265"/>
            <a:chExt cx="2975252" cy="2451944"/>
          </a:xfrm>
        </p:grpSpPr>
        <p:sp>
          <p:nvSpPr>
            <p:cNvPr id="11" name="Freeform 11"/>
            <p:cNvSpPr/>
            <p:nvPr/>
          </p:nvSpPr>
          <p:spPr>
            <a:xfrm>
              <a:off x="6845398" y="4092602"/>
              <a:ext cx="2975252" cy="1546607"/>
            </a:xfrm>
            <a:custGeom>
              <a:avLst/>
              <a:gdLst/>
              <a:ahLst/>
              <a:cxnLst/>
              <a:rect l="l" t="t" r="r" b="b"/>
              <a:pathLst>
                <a:path w="2975252" h="1546607">
                  <a:moveTo>
                    <a:pt x="0" y="0"/>
                  </a:moveTo>
                  <a:lnTo>
                    <a:pt x="2975251" y="0"/>
                  </a:lnTo>
                  <a:lnTo>
                    <a:pt x="2975251" y="1546607"/>
                  </a:lnTo>
                  <a:lnTo>
                    <a:pt x="0" y="1546607"/>
                  </a:lnTo>
                  <a:lnTo>
                    <a:pt x="0" y="0"/>
                  </a:lnTo>
                  <a:close/>
                </a:path>
              </a:pathLst>
            </a:custGeom>
            <a:blipFill>
              <a:blip r:embed="rId5"/>
              <a:stretch>
                <a:fillRect l="-9577" t="-30819" r="-7184" b="-27911"/>
              </a:stretch>
            </a:blipFill>
          </p:spPr>
          <p:txBody>
            <a:bodyPr/>
            <a:lstStyle/>
            <a:p>
              <a:endParaRPr lang="en-CY" sz="1200"/>
            </a:p>
          </p:txBody>
        </p:sp>
        <p:sp>
          <p:nvSpPr>
            <p:cNvPr id="19" name="TextBox 19"/>
            <p:cNvSpPr txBox="1"/>
            <p:nvPr/>
          </p:nvSpPr>
          <p:spPr>
            <a:xfrm>
              <a:off x="7045558" y="3187265"/>
              <a:ext cx="2574932" cy="473496"/>
            </a:xfrm>
            <a:prstGeom prst="rect">
              <a:avLst/>
            </a:prstGeom>
          </p:spPr>
          <p:txBody>
            <a:bodyPr lIns="0" tIns="0" rIns="0" bIns="0" rtlCol="0" anchor="t">
              <a:spAutoFit/>
            </a:bodyPr>
            <a:lstStyle/>
            <a:p>
              <a:pPr>
                <a:lnSpc>
                  <a:spcPts val="2707"/>
                </a:lnSpc>
                <a:spcBef>
                  <a:spcPct val="0"/>
                </a:spcBef>
              </a:pPr>
              <a:r>
                <a:rPr lang="en-US" sz="1933">
                  <a:solidFill>
                    <a:srgbClr val="000000"/>
                  </a:solidFill>
                  <a:latin typeface="Playfair Display"/>
                  <a:ea typeface="Playfair Display"/>
                  <a:cs typeface="Playfair Display"/>
                  <a:sym typeface="Playfair Display"/>
                </a:rPr>
                <a:t>FAIR Principles</a:t>
              </a:r>
            </a:p>
          </p:txBody>
        </p:sp>
      </p:grpSp>
      <p:grpSp>
        <p:nvGrpSpPr>
          <p:cNvPr id="29" name="Group 28">
            <a:extLst>
              <a:ext uri="{FF2B5EF4-FFF2-40B4-BE49-F238E27FC236}">
                <a16:creationId xmlns:a16="http://schemas.microsoft.com/office/drawing/2014/main" id="{69E6EACB-2B3C-4498-9075-2C00F124C285}"/>
              </a:ext>
            </a:extLst>
          </p:cNvPr>
          <p:cNvGrpSpPr/>
          <p:nvPr/>
        </p:nvGrpSpPr>
        <p:grpSpPr>
          <a:xfrm>
            <a:off x="5767720" y="4413033"/>
            <a:ext cx="2670563" cy="1819692"/>
            <a:chOff x="8651579" y="6619549"/>
            <a:chExt cx="4005845" cy="2729538"/>
          </a:xfrm>
        </p:grpSpPr>
        <p:sp>
          <p:nvSpPr>
            <p:cNvPr id="13" name="Freeform 13"/>
            <p:cNvSpPr/>
            <p:nvPr/>
          </p:nvSpPr>
          <p:spPr>
            <a:xfrm>
              <a:off x="8909053" y="7385458"/>
              <a:ext cx="3490896" cy="1963629"/>
            </a:xfrm>
            <a:custGeom>
              <a:avLst/>
              <a:gdLst/>
              <a:ahLst/>
              <a:cxnLst/>
              <a:rect l="l" t="t" r="r" b="b"/>
              <a:pathLst>
                <a:path w="3490896" h="1963629">
                  <a:moveTo>
                    <a:pt x="0" y="0"/>
                  </a:moveTo>
                  <a:lnTo>
                    <a:pt x="3490896" y="0"/>
                  </a:lnTo>
                  <a:lnTo>
                    <a:pt x="3490896" y="1963629"/>
                  </a:lnTo>
                  <a:lnTo>
                    <a:pt x="0" y="1963629"/>
                  </a:lnTo>
                  <a:lnTo>
                    <a:pt x="0" y="0"/>
                  </a:lnTo>
                  <a:close/>
                </a:path>
              </a:pathLst>
            </a:custGeom>
            <a:blipFill>
              <a:blip r:embed="rId6"/>
              <a:stretch>
                <a:fillRect/>
              </a:stretch>
            </a:blipFill>
          </p:spPr>
          <p:txBody>
            <a:bodyPr/>
            <a:lstStyle/>
            <a:p>
              <a:endParaRPr lang="en-CY" sz="1200"/>
            </a:p>
          </p:txBody>
        </p:sp>
        <p:sp>
          <p:nvSpPr>
            <p:cNvPr id="20" name="TextBox 20"/>
            <p:cNvSpPr txBox="1"/>
            <p:nvPr/>
          </p:nvSpPr>
          <p:spPr>
            <a:xfrm>
              <a:off x="8651579" y="6619549"/>
              <a:ext cx="4005845" cy="473496"/>
            </a:xfrm>
            <a:prstGeom prst="rect">
              <a:avLst/>
            </a:prstGeom>
          </p:spPr>
          <p:txBody>
            <a:bodyPr lIns="0" tIns="0" rIns="0" bIns="0" rtlCol="0" anchor="t">
              <a:spAutoFit/>
            </a:bodyPr>
            <a:lstStyle/>
            <a:p>
              <a:pPr>
                <a:lnSpc>
                  <a:spcPts val="2707"/>
                </a:lnSpc>
                <a:spcBef>
                  <a:spcPct val="0"/>
                </a:spcBef>
              </a:pPr>
              <a:r>
                <a:rPr lang="en-US" sz="1933">
                  <a:solidFill>
                    <a:srgbClr val="000000"/>
                  </a:solidFill>
                  <a:latin typeface="Playfair Display"/>
                  <a:ea typeface="Playfair Display"/>
                  <a:cs typeface="Playfair Display"/>
                  <a:sym typeface="Playfair Display"/>
                </a:rPr>
                <a:t>Science communication</a:t>
              </a:r>
            </a:p>
          </p:txBody>
        </p:sp>
      </p:grpSp>
      <p:grpSp>
        <p:nvGrpSpPr>
          <p:cNvPr id="27" name="Group 26">
            <a:extLst>
              <a:ext uri="{FF2B5EF4-FFF2-40B4-BE49-F238E27FC236}">
                <a16:creationId xmlns:a16="http://schemas.microsoft.com/office/drawing/2014/main" id="{8F55184D-D536-4590-8B9A-29C5E79B78C3}"/>
              </a:ext>
            </a:extLst>
          </p:cNvPr>
          <p:cNvGrpSpPr/>
          <p:nvPr/>
        </p:nvGrpSpPr>
        <p:grpSpPr>
          <a:xfrm>
            <a:off x="8090239" y="1600295"/>
            <a:ext cx="2170519" cy="1865384"/>
            <a:chOff x="12135358" y="2400443"/>
            <a:chExt cx="3255779" cy="2798076"/>
          </a:xfrm>
        </p:grpSpPr>
        <p:sp>
          <p:nvSpPr>
            <p:cNvPr id="14" name="Freeform 14"/>
            <p:cNvSpPr/>
            <p:nvPr/>
          </p:nvSpPr>
          <p:spPr>
            <a:xfrm>
              <a:off x="12239999" y="3164982"/>
              <a:ext cx="3046497" cy="2033537"/>
            </a:xfrm>
            <a:custGeom>
              <a:avLst/>
              <a:gdLst/>
              <a:ahLst/>
              <a:cxnLst/>
              <a:rect l="l" t="t" r="r" b="b"/>
              <a:pathLst>
                <a:path w="3046497" h="2033537">
                  <a:moveTo>
                    <a:pt x="0" y="0"/>
                  </a:moveTo>
                  <a:lnTo>
                    <a:pt x="3046497" y="0"/>
                  </a:lnTo>
                  <a:lnTo>
                    <a:pt x="3046497" y="2033537"/>
                  </a:lnTo>
                  <a:lnTo>
                    <a:pt x="0" y="2033537"/>
                  </a:lnTo>
                  <a:lnTo>
                    <a:pt x="0" y="0"/>
                  </a:lnTo>
                  <a:close/>
                </a:path>
              </a:pathLst>
            </a:custGeom>
            <a:blipFill>
              <a:blip r:embed="rId7"/>
              <a:stretch>
                <a:fillRect/>
              </a:stretch>
            </a:blipFill>
          </p:spPr>
          <p:txBody>
            <a:bodyPr/>
            <a:lstStyle/>
            <a:p>
              <a:endParaRPr lang="en-CY" sz="1200"/>
            </a:p>
          </p:txBody>
        </p:sp>
        <p:sp>
          <p:nvSpPr>
            <p:cNvPr id="21" name="TextBox 21"/>
            <p:cNvSpPr txBox="1"/>
            <p:nvPr/>
          </p:nvSpPr>
          <p:spPr>
            <a:xfrm>
              <a:off x="12135358" y="2400443"/>
              <a:ext cx="3255779" cy="473496"/>
            </a:xfrm>
            <a:prstGeom prst="rect">
              <a:avLst/>
            </a:prstGeom>
          </p:spPr>
          <p:txBody>
            <a:bodyPr lIns="0" tIns="0" rIns="0" bIns="0" rtlCol="0" anchor="t">
              <a:spAutoFit/>
            </a:bodyPr>
            <a:lstStyle/>
            <a:p>
              <a:pPr algn="ctr">
                <a:lnSpc>
                  <a:spcPts val="2707"/>
                </a:lnSpc>
                <a:spcBef>
                  <a:spcPct val="0"/>
                </a:spcBef>
              </a:pPr>
              <a:r>
                <a:rPr lang="en-US" sz="1933">
                  <a:solidFill>
                    <a:srgbClr val="000000"/>
                  </a:solidFill>
                  <a:latin typeface="Playfair Display"/>
                  <a:ea typeface="Playfair Display"/>
                  <a:cs typeface="Playfair Display"/>
                  <a:sym typeface="Playfair Display"/>
                </a:rPr>
                <a:t>Alloimmunization </a:t>
              </a:r>
            </a:p>
          </p:txBody>
        </p:sp>
      </p:grpSp>
      <p:sp>
        <p:nvSpPr>
          <p:cNvPr id="22" name="TextBox 22"/>
          <p:cNvSpPr txBox="1"/>
          <p:nvPr/>
        </p:nvSpPr>
        <p:spPr>
          <a:xfrm>
            <a:off x="8995528" y="5261740"/>
            <a:ext cx="3045467" cy="548676"/>
          </a:xfrm>
          <a:prstGeom prst="rect">
            <a:avLst/>
          </a:prstGeom>
        </p:spPr>
        <p:txBody>
          <a:bodyPr lIns="0" tIns="0" rIns="0" bIns="0" rtlCol="0" anchor="t">
            <a:spAutoFit/>
          </a:bodyPr>
          <a:lstStyle/>
          <a:p>
            <a:pPr>
              <a:lnSpc>
                <a:spcPts val="4667"/>
              </a:lnSpc>
              <a:spcBef>
                <a:spcPct val="0"/>
              </a:spcBef>
            </a:pPr>
            <a:r>
              <a:rPr lang="en-US" sz="3334">
                <a:solidFill>
                  <a:srgbClr val="9D0102"/>
                </a:solidFill>
                <a:latin typeface="Playfair Display"/>
                <a:ea typeface="Playfair Display"/>
                <a:cs typeface="Playfair Display"/>
                <a:sym typeface="Playfair Display"/>
              </a:rPr>
              <a:t>....Many more!!!</a:t>
            </a:r>
          </a:p>
        </p:txBody>
      </p:sp>
      <p:grpSp>
        <p:nvGrpSpPr>
          <p:cNvPr id="28" name="Group 27">
            <a:extLst>
              <a:ext uri="{FF2B5EF4-FFF2-40B4-BE49-F238E27FC236}">
                <a16:creationId xmlns:a16="http://schemas.microsoft.com/office/drawing/2014/main" id="{EACB6993-9BB7-4F23-9A6D-292BBB90058B}"/>
              </a:ext>
            </a:extLst>
          </p:cNvPr>
          <p:cNvGrpSpPr/>
          <p:nvPr/>
        </p:nvGrpSpPr>
        <p:grpSpPr>
          <a:xfrm>
            <a:off x="9627838" y="3835773"/>
            <a:ext cx="2144393" cy="892923"/>
            <a:chOff x="14441757" y="5753660"/>
            <a:chExt cx="3216589" cy="1339385"/>
          </a:xfrm>
        </p:grpSpPr>
        <p:sp>
          <p:nvSpPr>
            <p:cNvPr id="15" name="Freeform 15"/>
            <p:cNvSpPr/>
            <p:nvPr/>
          </p:nvSpPr>
          <p:spPr>
            <a:xfrm>
              <a:off x="14840803" y="5753660"/>
              <a:ext cx="2418497" cy="681319"/>
            </a:xfrm>
            <a:custGeom>
              <a:avLst/>
              <a:gdLst/>
              <a:ahLst/>
              <a:cxnLst/>
              <a:rect l="l" t="t" r="r" b="b"/>
              <a:pathLst>
                <a:path w="2418497" h="681319">
                  <a:moveTo>
                    <a:pt x="0" y="0"/>
                  </a:moveTo>
                  <a:lnTo>
                    <a:pt x="2418497" y="0"/>
                  </a:lnTo>
                  <a:lnTo>
                    <a:pt x="2418497" y="681320"/>
                  </a:lnTo>
                  <a:lnTo>
                    <a:pt x="0" y="681320"/>
                  </a:lnTo>
                  <a:lnTo>
                    <a:pt x="0" y="0"/>
                  </a:lnTo>
                  <a:close/>
                </a:path>
              </a:pathLst>
            </a:custGeom>
            <a:blipFill>
              <a:blip r:embed="rId8"/>
              <a:stretch>
                <a:fillRect l="-10835" t="-83751" r="-8406" b="-98257"/>
              </a:stretch>
            </a:blipFill>
          </p:spPr>
          <p:txBody>
            <a:bodyPr/>
            <a:lstStyle/>
            <a:p>
              <a:endParaRPr lang="en-CY" sz="1200"/>
            </a:p>
          </p:txBody>
        </p:sp>
        <p:sp>
          <p:nvSpPr>
            <p:cNvPr id="23" name="TextBox 23"/>
            <p:cNvSpPr txBox="1"/>
            <p:nvPr/>
          </p:nvSpPr>
          <p:spPr>
            <a:xfrm>
              <a:off x="14441757" y="6619549"/>
              <a:ext cx="3216589" cy="473496"/>
            </a:xfrm>
            <a:prstGeom prst="rect">
              <a:avLst/>
            </a:prstGeom>
          </p:spPr>
          <p:txBody>
            <a:bodyPr lIns="0" tIns="0" rIns="0" bIns="0" rtlCol="0" anchor="t">
              <a:spAutoFit/>
            </a:bodyPr>
            <a:lstStyle/>
            <a:p>
              <a:pPr>
                <a:lnSpc>
                  <a:spcPts val="2707"/>
                </a:lnSpc>
                <a:spcBef>
                  <a:spcPct val="0"/>
                </a:spcBef>
              </a:pPr>
              <a:r>
                <a:rPr lang="en-US" sz="1933">
                  <a:solidFill>
                    <a:srgbClr val="000000"/>
                  </a:solidFill>
                  <a:latin typeface="Playfair Display"/>
                  <a:ea typeface="Playfair Display"/>
                  <a:cs typeface="Playfair Display"/>
                  <a:sym typeface="Playfair Display"/>
                </a:rPr>
                <a:t>Equality and Ethics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EB32A83-01F7-1BE8-DF04-A766D15A6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1714500"/>
            <a:ext cx="10160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71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39" name="Rectangle 1038">
            <a:extLst>
              <a:ext uri="{FF2B5EF4-FFF2-40B4-BE49-F238E27FC236}">
                <a16:creationId xmlns:a16="http://schemas.microsoft.com/office/drawing/2014/main" id="{891401DC-7AF6-42FA-BE31-CF773B6C8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0"/>
            <a:ext cx="12188952" cy="6858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Ricerca Farmacologica Gianni Benzi">
            <a:extLst>
              <a:ext uri="{FF2B5EF4-FFF2-40B4-BE49-F238E27FC236}">
                <a16:creationId xmlns:a16="http://schemas.microsoft.com/office/drawing/2014/main" id="{5E72EFB8-0378-5C51-07E5-A4912C31143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1495" y="346167"/>
            <a:ext cx="2121324" cy="15889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HIR - AI4HF">
            <a:extLst>
              <a:ext uri="{FF2B5EF4-FFF2-40B4-BE49-F238E27FC236}">
                <a16:creationId xmlns:a16="http://schemas.microsoft.com/office/drawing/2014/main" id="{8ADF9C77-1B44-C35E-E84F-C138D2F392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84208" y="375927"/>
            <a:ext cx="3251032" cy="1488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bout Amsterdam UMC - Amsterdam UMC ...">
            <a:extLst>
              <a:ext uri="{FF2B5EF4-FFF2-40B4-BE49-F238E27FC236}">
                <a16:creationId xmlns:a16="http://schemas.microsoft.com/office/drawing/2014/main" id="{45EEA28F-BE19-61B1-7DDF-BBC59E9AEC3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40636" y="539404"/>
            <a:ext cx="3520438" cy="11614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yprus Institute of Neurology ...">
            <a:extLst>
              <a:ext uri="{FF2B5EF4-FFF2-40B4-BE49-F238E27FC236}">
                <a16:creationId xmlns:a16="http://schemas.microsoft.com/office/drawing/2014/main" id="{9054B308-ABFE-FD5B-B7C6-5D48C959461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64075" y="2639045"/>
            <a:ext cx="2336162" cy="15889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eiden University Hospital: LUMC ...">
            <a:extLst>
              <a:ext uri="{FF2B5EF4-FFF2-40B4-BE49-F238E27FC236}">
                <a16:creationId xmlns:a16="http://schemas.microsoft.com/office/drawing/2014/main" id="{91565C9C-BF53-E990-60C0-3D9C536E77D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41414" y="4930536"/>
            <a:ext cx="2378320" cy="1582664"/>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2B7203F0-D9CB-4774-B9D4-B3AB625DF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A15186-F827-2DD3-4F14-B976B6E7A7AA}"/>
              </a:ext>
            </a:extLst>
          </p:cNvPr>
          <p:cNvSpPr>
            <a:spLocks noGrp="1"/>
          </p:cNvSpPr>
          <p:nvPr>
            <p:ph type="title"/>
          </p:nvPr>
        </p:nvSpPr>
        <p:spPr>
          <a:xfrm>
            <a:off x="4481973" y="2892583"/>
            <a:ext cx="6868620" cy="1016898"/>
          </a:xfrm>
        </p:spPr>
        <p:txBody>
          <a:bodyPr>
            <a:normAutofit/>
          </a:bodyPr>
          <a:lstStyle/>
          <a:p>
            <a:r>
              <a:rPr lang="en-CY" sz="4000">
                <a:solidFill>
                  <a:srgbClr val="FFFFFF"/>
                </a:solidFill>
              </a:rPr>
              <a:t>HemaFAIR Overview</a:t>
            </a:r>
          </a:p>
        </p:txBody>
      </p:sp>
      <p:cxnSp>
        <p:nvCxnSpPr>
          <p:cNvPr id="1043" name="Straight Connector 1042">
            <a:extLst>
              <a:ext uri="{FF2B5EF4-FFF2-40B4-BE49-F238E27FC236}">
                <a16:creationId xmlns:a16="http://schemas.microsoft.com/office/drawing/2014/main" id="{A88CB8AF-5631-45C6-BFEC-971C4D6E58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9F2EA1AF-73AB-4FCB-B4EE-0E42E7250F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65A18FBF-6157-4210-BEF2-9A6C31FA89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43C9CCA8-3CEC-4CD0-A624-A701C61251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2">
            <a:extLst>
              <a:ext uri="{FF2B5EF4-FFF2-40B4-BE49-F238E27FC236}">
                <a16:creationId xmlns:a16="http://schemas.microsoft.com/office/drawing/2014/main" id="{F19A4586-15B3-96D3-75AA-C319E00E785E}"/>
              </a:ext>
            </a:extLst>
          </p:cNvPr>
          <p:cNvGraphicFramePr>
            <a:graphicFrameLocks noGrp="1"/>
          </p:cNvGraphicFramePr>
          <p:nvPr>
            <p:ph idx="1"/>
            <p:extLst>
              <p:ext uri="{D42A27DB-BD31-4B8C-83A1-F6EECF244321}">
                <p14:modId xmlns:p14="http://schemas.microsoft.com/office/powerpoint/2010/main" val="4070375072"/>
              </p:ext>
            </p:extLst>
          </p:nvPr>
        </p:nvGraphicFramePr>
        <p:xfrm>
          <a:off x="4485180" y="4101152"/>
          <a:ext cx="6868620" cy="20758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2063855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E358A-3185-99A9-A96F-62C7464D30D8}"/>
              </a:ext>
            </a:extLst>
          </p:cNvPr>
          <p:cNvSpPr>
            <a:spLocks noGrp="1"/>
          </p:cNvSpPr>
          <p:nvPr>
            <p:ph type="title"/>
          </p:nvPr>
        </p:nvSpPr>
        <p:spPr/>
        <p:txBody>
          <a:bodyPr anchor="b">
            <a:normAutofit/>
          </a:bodyPr>
          <a:lstStyle/>
          <a:p>
            <a:r>
              <a:rPr lang="en-CY" sz="5400"/>
              <a:t>Primary objective</a:t>
            </a:r>
          </a:p>
        </p:txBody>
      </p:sp>
      <p:sp>
        <p:nvSpPr>
          <p:cNvPr id="3" name="Content Placeholder 2">
            <a:extLst>
              <a:ext uri="{FF2B5EF4-FFF2-40B4-BE49-F238E27FC236}">
                <a16:creationId xmlns:a16="http://schemas.microsoft.com/office/drawing/2014/main" id="{21569F1C-519C-00F0-6325-CCE60539BB10}"/>
              </a:ext>
            </a:extLst>
          </p:cNvPr>
          <p:cNvSpPr>
            <a:spLocks noGrp="1"/>
          </p:cNvSpPr>
          <p:nvPr>
            <p:ph idx="1"/>
          </p:nvPr>
        </p:nvSpPr>
        <p:spPr/>
        <p:txBody>
          <a:bodyPr anchor="ctr">
            <a:normAutofit/>
          </a:bodyPr>
          <a:lstStyle/>
          <a:p>
            <a:pPr marL="0" indent="0">
              <a:buNone/>
            </a:pPr>
            <a:r>
              <a:rPr lang="en-GB" sz="2400">
                <a:effectLst/>
                <a:latin typeface="Times New Roman" panose="02020603050405020304" pitchFamily="18" charset="0"/>
                <a:ea typeface="Times New Roman" panose="02020603050405020304" pitchFamily="18" charset="0"/>
              </a:rPr>
              <a:t>The </a:t>
            </a:r>
            <a:r>
              <a:rPr lang="en-GB" sz="2400" b="1">
                <a:effectLst/>
                <a:latin typeface="Times New Roman" panose="02020603050405020304" pitchFamily="18" charset="0"/>
                <a:ea typeface="Times New Roman" panose="02020603050405020304" pitchFamily="18" charset="0"/>
              </a:rPr>
              <a:t>primary objective</a:t>
            </a:r>
            <a:r>
              <a:rPr lang="en-GB" sz="2400">
                <a:effectLst/>
                <a:latin typeface="Times New Roman" panose="02020603050405020304" pitchFamily="18" charset="0"/>
                <a:ea typeface="Times New Roman" panose="02020603050405020304" pitchFamily="18" charset="0"/>
              </a:rPr>
              <a:t> of </a:t>
            </a:r>
            <a:r>
              <a:rPr lang="en-GB" sz="2400" err="1">
                <a:effectLst/>
                <a:latin typeface="Times New Roman" panose="02020603050405020304" pitchFamily="18" charset="0"/>
                <a:ea typeface="Times New Roman" panose="02020603050405020304" pitchFamily="18" charset="0"/>
              </a:rPr>
              <a:t>HemaFAIR</a:t>
            </a:r>
            <a:r>
              <a:rPr lang="en-GB" sz="2400">
                <a:effectLst/>
                <a:latin typeface="Times New Roman" panose="02020603050405020304" pitchFamily="18" charset="0"/>
                <a:ea typeface="Times New Roman" panose="02020603050405020304" pitchFamily="18" charset="0"/>
              </a:rPr>
              <a:t> is </a:t>
            </a:r>
            <a:r>
              <a:rPr lang="en-GB" sz="2400" b="1">
                <a:effectLst/>
                <a:latin typeface="Times New Roman" panose="02020603050405020304" pitchFamily="18" charset="0"/>
                <a:ea typeface="Times New Roman" panose="02020603050405020304" pitchFamily="18" charset="0"/>
              </a:rPr>
              <a:t>to raise the scientific </a:t>
            </a:r>
            <a:r>
              <a:rPr lang="en-US" sz="2400" b="1">
                <a:effectLst/>
                <a:latin typeface="Times New Roman" panose="02020603050405020304" pitchFamily="18" charset="0"/>
                <a:ea typeface="Times New Roman" panose="02020603050405020304" pitchFamily="18" charset="0"/>
              </a:rPr>
              <a:t>profile</a:t>
            </a:r>
            <a:r>
              <a:rPr lang="en-GB" sz="2400" b="1">
                <a:effectLst/>
                <a:latin typeface="Times New Roman" panose="02020603050405020304" pitchFamily="18" charset="0"/>
                <a:ea typeface="Times New Roman" panose="02020603050405020304" pitchFamily="18" charset="0"/>
              </a:rPr>
              <a:t> of CING in order to</a:t>
            </a:r>
            <a:r>
              <a:rPr lang="en-US" sz="2400" b="1">
                <a:effectLst/>
                <a:latin typeface="Times New Roman" panose="02020603050405020304" pitchFamily="18" charset="0"/>
                <a:ea typeface="Times New Roman" panose="02020603050405020304" pitchFamily="18" charset="0"/>
              </a:rPr>
              <a:t> improve the position of researchers in Cyprus </a:t>
            </a:r>
            <a:r>
              <a:rPr lang="en-GB" sz="2400" b="1">
                <a:effectLst/>
                <a:latin typeface="Times New Roman" panose="02020603050405020304" pitchFamily="18" charset="0"/>
                <a:ea typeface="Times New Roman" panose="02020603050405020304" pitchFamily="18" charset="0"/>
              </a:rPr>
              <a:t>in the fields of biomedical informatics and rare haematological diseases (RHDs)</a:t>
            </a:r>
            <a:r>
              <a:rPr lang="en-GB" sz="2400">
                <a:effectLst/>
                <a:latin typeface="Times New Roman" panose="02020603050405020304" pitchFamily="18" charset="0"/>
                <a:ea typeface="Times New Roman" panose="02020603050405020304" pitchFamily="18" charset="0"/>
              </a:rPr>
              <a:t>, with a focus on the use of FAIR data and standards in research and education*. </a:t>
            </a:r>
          </a:p>
          <a:p>
            <a:pPr marL="0" indent="0">
              <a:buNone/>
            </a:pPr>
            <a:r>
              <a:rPr lang="en-GB" sz="2400">
                <a:solidFill>
                  <a:srgbClr val="FF0000"/>
                </a:solidFill>
                <a:latin typeface="Times New Roman" panose="02020603050405020304" pitchFamily="18" charset="0"/>
              </a:rPr>
              <a:t>* development of a training programme</a:t>
            </a:r>
            <a:endParaRPr lang="en-CY" sz="2400">
              <a:solidFill>
                <a:srgbClr val="FF0000"/>
              </a:solidFill>
            </a:endParaRPr>
          </a:p>
        </p:txBody>
      </p:sp>
    </p:spTree>
    <p:extLst>
      <p:ext uri="{BB962C8B-B14F-4D97-AF65-F5344CB8AC3E}">
        <p14:creationId xmlns:p14="http://schemas.microsoft.com/office/powerpoint/2010/main" val="3420734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err="1"/>
              <a:t>HemaFAIR</a:t>
            </a:r>
            <a:r>
              <a:rPr lang="it-IT"/>
              <a:t> use case</a:t>
            </a:r>
          </a:p>
        </p:txBody>
      </p:sp>
      <p:graphicFrame>
        <p:nvGraphicFramePr>
          <p:cNvPr id="6" name="Content Placeholder 3">
            <a:extLst>
              <a:ext uri="{FF2B5EF4-FFF2-40B4-BE49-F238E27FC236}">
                <a16:creationId xmlns:a16="http://schemas.microsoft.com/office/drawing/2014/main" id="{EF9948FF-878F-46CE-232E-BF1B7D0721F1}"/>
              </a:ext>
            </a:extLst>
          </p:cNvPr>
          <p:cNvGraphicFramePr>
            <a:graphicFrameLocks/>
          </p:cNvGraphicFramePr>
          <p:nvPr>
            <p:extLst>
              <p:ext uri="{D42A27DB-BD31-4B8C-83A1-F6EECF244321}">
                <p14:modId xmlns:p14="http://schemas.microsoft.com/office/powerpoint/2010/main" val="2391145957"/>
              </p:ext>
            </p:extLst>
          </p:nvPr>
        </p:nvGraphicFramePr>
        <p:xfrm>
          <a:off x="1388827" y="2278966"/>
          <a:ext cx="9964973" cy="3658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3025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765796F-BEC3-2CCB-2F96-66B1AE4DA46C}"/>
              </a:ext>
            </a:extLst>
          </p:cNvPr>
          <p:cNvSpPr>
            <a:spLocks noGrp="1"/>
          </p:cNvSpPr>
          <p:nvPr>
            <p:ph type="title"/>
          </p:nvPr>
        </p:nvSpPr>
        <p:spPr>
          <a:xfrm>
            <a:off x="392264" y="857417"/>
            <a:ext cx="11428675" cy="74063"/>
          </a:xfrm>
        </p:spPr>
        <p:txBody>
          <a:bodyPr>
            <a:noAutofit/>
          </a:bodyPr>
          <a:lstStyle/>
          <a:p>
            <a:r>
              <a:rPr lang="en-US" sz="3600"/>
              <a:t>INHERENT</a:t>
            </a:r>
            <a:br>
              <a:rPr lang="en-US" sz="3600"/>
            </a:br>
            <a:endParaRPr lang="en-US" sz="3600"/>
          </a:p>
        </p:txBody>
      </p:sp>
      <p:graphicFrame>
        <p:nvGraphicFramePr>
          <p:cNvPr id="4" name="Content Placeholder 3">
            <a:extLst>
              <a:ext uri="{FF2B5EF4-FFF2-40B4-BE49-F238E27FC236}">
                <a16:creationId xmlns:a16="http://schemas.microsoft.com/office/drawing/2014/main" id="{CF0D56B2-F94C-B823-E216-9DEA8CA9435E}"/>
              </a:ext>
            </a:extLst>
          </p:cNvPr>
          <p:cNvGraphicFramePr>
            <a:graphicFrameLocks noGrp="1"/>
          </p:cNvGraphicFramePr>
          <p:nvPr>
            <p:ph idx="1"/>
            <p:extLst>
              <p:ext uri="{D42A27DB-BD31-4B8C-83A1-F6EECF244321}">
                <p14:modId xmlns:p14="http://schemas.microsoft.com/office/powerpoint/2010/main" val="4145955650"/>
              </p:ext>
            </p:extLst>
          </p:nvPr>
        </p:nvGraphicFramePr>
        <p:xfrm>
          <a:off x="609600" y="1286222"/>
          <a:ext cx="10972800" cy="4714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6ADC6CFC-5A6F-90AC-3DDF-9CC5B16C9ADE}"/>
              </a:ext>
            </a:extLst>
          </p:cNvPr>
          <p:cNvPicPr>
            <a:picLocks noChangeAspect="1"/>
          </p:cNvPicPr>
          <p:nvPr/>
        </p:nvPicPr>
        <p:blipFill>
          <a:blip r:embed="rId8"/>
          <a:stretch>
            <a:fillRect/>
          </a:stretch>
        </p:blipFill>
        <p:spPr>
          <a:xfrm>
            <a:off x="8274849" y="182275"/>
            <a:ext cx="3917151" cy="793694"/>
          </a:xfrm>
          <a:prstGeom prst="rect">
            <a:avLst/>
          </a:prstGeom>
        </p:spPr>
      </p:pic>
    </p:spTree>
    <p:extLst>
      <p:ext uri="{BB962C8B-B14F-4D97-AF65-F5344CB8AC3E}">
        <p14:creationId xmlns:p14="http://schemas.microsoft.com/office/powerpoint/2010/main" val="2051056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D92F1-CF78-1899-D18D-C0197CC9C203}"/>
              </a:ext>
            </a:extLst>
          </p:cNvPr>
          <p:cNvSpPr>
            <a:spLocks noGrp="1"/>
          </p:cNvSpPr>
          <p:nvPr>
            <p:ph type="title"/>
          </p:nvPr>
        </p:nvSpPr>
        <p:spPr/>
        <p:txBody>
          <a:bodyPr/>
          <a:lstStyle/>
          <a:p>
            <a:r>
              <a:rPr lang="en-CY"/>
              <a:t>Take home messages</a:t>
            </a:r>
          </a:p>
        </p:txBody>
      </p:sp>
      <p:graphicFrame>
        <p:nvGraphicFramePr>
          <p:cNvPr id="5" name="Content Placeholder 2">
            <a:extLst>
              <a:ext uri="{FF2B5EF4-FFF2-40B4-BE49-F238E27FC236}">
                <a16:creationId xmlns:a16="http://schemas.microsoft.com/office/drawing/2014/main" id="{C244EC94-7EE6-785B-9EBA-A95603E3868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0671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Cargo shipping containers in a pile and on a semi-truck at a harbour">
            <a:extLst>
              <a:ext uri="{FF2B5EF4-FFF2-40B4-BE49-F238E27FC236}">
                <a16:creationId xmlns:a16="http://schemas.microsoft.com/office/drawing/2014/main" id="{8C61F474-E46E-D66B-1A21-08EEA2898F23}"/>
              </a:ext>
            </a:extLst>
          </p:cNvPr>
          <p:cNvPicPr>
            <a:picLocks noChangeAspect="1"/>
          </p:cNvPicPr>
          <p:nvPr/>
        </p:nvPicPr>
        <p:blipFill>
          <a:blip r:embed="rId2"/>
          <a:srcRect t="20348" b="4652"/>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78DB24-EB78-3AB4-1DE7-AD1FD4F5F253}"/>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Some logistics…</a:t>
            </a:r>
          </a:p>
        </p:txBody>
      </p:sp>
    </p:spTree>
    <p:extLst>
      <p:ext uri="{BB962C8B-B14F-4D97-AF65-F5344CB8AC3E}">
        <p14:creationId xmlns:p14="http://schemas.microsoft.com/office/powerpoint/2010/main" val="4057979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 5" descr="Hitting Golf Ball">
            <a:extLst>
              <a:ext uri="{FF2B5EF4-FFF2-40B4-BE49-F238E27FC236}">
                <a16:creationId xmlns:a16="http://schemas.microsoft.com/office/drawing/2014/main" id="{4DCD7369-7F72-B552-A16F-B7E6859AD0FB}"/>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D151ED8-631C-B852-3A74-58CFF6E3C403}"/>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Introduction to the course</a:t>
            </a:r>
          </a:p>
        </p:txBody>
      </p:sp>
    </p:spTree>
    <p:extLst>
      <p:ext uri="{BB962C8B-B14F-4D97-AF65-F5344CB8AC3E}">
        <p14:creationId xmlns:p14="http://schemas.microsoft.com/office/powerpoint/2010/main" val="55825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Content Placeholder 3">
                <a:extLst>
                  <a:ext uri="{FF2B5EF4-FFF2-40B4-BE49-F238E27FC236}">
                    <a16:creationId xmlns:a16="http://schemas.microsoft.com/office/drawing/2014/main" id="{F7C69730-865B-6B0A-31F0-76583D7E5488}"/>
                  </a:ext>
                </a:extLst>
              </p:cNvPr>
              <p:cNvGraphicFramePr>
                <a:graphicFrameLocks noGrp="1"/>
              </p:cNvGraphicFramePr>
              <p:nvPr>
                <p:ph idx="1"/>
                <p:extLst>
                  <p:ext uri="{D42A27DB-BD31-4B8C-83A1-F6EECF244321}">
                    <p14:modId xmlns:p14="http://schemas.microsoft.com/office/powerpoint/2010/main" val="366704753"/>
                  </p:ext>
                </p:extLst>
              </p:nvPr>
            </p:nvGraphicFramePr>
            <p:xfrm>
              <a:off x="838200" y="489098"/>
              <a:ext cx="10698126" cy="5687865"/>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Content Placeholder 3">
                <a:extLst>
                  <a:ext uri="{FF2B5EF4-FFF2-40B4-BE49-F238E27FC236}">
                    <a16:creationId xmlns:a16="http://schemas.microsoft.com/office/drawing/2014/main" id="{F7C69730-865B-6B0A-31F0-76583D7E5488}"/>
                  </a:ext>
                </a:extLst>
              </p:cNvPr>
              <p:cNvPicPr>
                <a:picLocks noGrp="1" noRot="1" noChangeAspect="1" noMove="1" noResize="1" noEditPoints="1" noAdjustHandles="1" noChangeArrowheads="1" noChangeShapeType="1"/>
              </p:cNvPicPr>
              <p:nvPr/>
            </p:nvPicPr>
            <p:blipFill>
              <a:blip r:embed="rId3"/>
              <a:stretch>
                <a:fillRect/>
              </a:stretch>
            </p:blipFill>
            <p:spPr>
              <a:xfrm>
                <a:off x="838200" y="489098"/>
                <a:ext cx="10698126" cy="5687865"/>
              </a:xfrm>
              <a:prstGeom prst="rect">
                <a:avLst/>
              </a:prstGeom>
            </p:spPr>
          </p:pic>
        </mc:Fallback>
      </mc:AlternateContent>
    </p:spTree>
    <p:extLst>
      <p:ext uri="{BB962C8B-B14F-4D97-AF65-F5344CB8AC3E}">
        <p14:creationId xmlns:p14="http://schemas.microsoft.com/office/powerpoint/2010/main" val="2835654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678F1-07C8-4A96-88D5-CB684F177ADE}"/>
              </a:ext>
            </a:extLst>
          </p:cNvPr>
          <p:cNvSpPr>
            <a:spLocks noGrp="1"/>
          </p:cNvSpPr>
          <p:nvPr>
            <p:ph type="title"/>
          </p:nvPr>
        </p:nvSpPr>
        <p:spPr/>
        <p:txBody>
          <a:bodyPr/>
          <a:lstStyle/>
          <a:p>
            <a:r>
              <a:rPr lang="en-GB">
                <a:solidFill>
                  <a:srgbClr val="002060"/>
                </a:solidFill>
              </a:rPr>
              <a:t>The learning objectives of the training school </a:t>
            </a:r>
          </a:p>
        </p:txBody>
      </p:sp>
      <p:graphicFrame>
        <p:nvGraphicFramePr>
          <p:cNvPr id="4" name="Content Placeholder 3">
            <a:extLst>
              <a:ext uri="{FF2B5EF4-FFF2-40B4-BE49-F238E27FC236}">
                <a16:creationId xmlns:a16="http://schemas.microsoft.com/office/drawing/2014/main" id="{18CDC576-CC2B-4170-8E43-A8BDC43D361E}"/>
              </a:ext>
            </a:extLst>
          </p:cNvPr>
          <p:cNvGraphicFramePr>
            <a:graphicFrameLocks noGrp="1"/>
          </p:cNvGraphicFramePr>
          <p:nvPr>
            <p:ph idx="4294967295"/>
          </p:nvPr>
        </p:nvGraphicFramePr>
        <p:xfrm>
          <a:off x="0" y="1752600"/>
          <a:ext cx="7038975"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Content Placeholder 3">
            <a:extLst>
              <a:ext uri="{FF2B5EF4-FFF2-40B4-BE49-F238E27FC236}">
                <a16:creationId xmlns:a16="http://schemas.microsoft.com/office/drawing/2014/main" id="{7838FCFD-B920-4F12-A020-263485FD6845}"/>
              </a:ext>
            </a:extLst>
          </p:cNvPr>
          <p:cNvGraphicFramePr>
            <a:graphicFrameLocks/>
          </p:cNvGraphicFramePr>
          <p:nvPr/>
        </p:nvGraphicFramePr>
        <p:xfrm>
          <a:off x="5267325" y="1714500"/>
          <a:ext cx="7038975" cy="3733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99684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Content Placeholder 3">
                <a:extLst>
                  <a:ext uri="{FF2B5EF4-FFF2-40B4-BE49-F238E27FC236}">
                    <a16:creationId xmlns:a16="http://schemas.microsoft.com/office/drawing/2014/main" id="{0D1467CB-ECD9-D883-0D1D-9C884F8F9D95}"/>
                  </a:ext>
                </a:extLst>
              </p:cNvPr>
              <p:cNvGraphicFramePr>
                <a:graphicFrameLocks noGrp="1"/>
              </p:cNvGraphicFramePr>
              <p:nvPr>
                <p:ph idx="1"/>
                <p:extLst>
                  <p:ext uri="{D42A27DB-BD31-4B8C-83A1-F6EECF244321}">
                    <p14:modId xmlns:p14="http://schemas.microsoft.com/office/powerpoint/2010/main" val="3201967933"/>
                  </p:ext>
                </p:extLst>
              </p:nvPr>
            </p:nvGraphicFramePr>
            <p:xfrm>
              <a:off x="510363" y="457200"/>
              <a:ext cx="11217349" cy="6134986"/>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Content Placeholder 3">
                <a:extLst>
                  <a:ext uri="{FF2B5EF4-FFF2-40B4-BE49-F238E27FC236}">
                    <a16:creationId xmlns:a16="http://schemas.microsoft.com/office/drawing/2014/main" id="{0D1467CB-ECD9-D883-0D1D-9C884F8F9D95}"/>
                  </a:ext>
                </a:extLst>
              </p:cNvPr>
              <p:cNvPicPr>
                <a:picLocks noGrp="1" noRot="1" noChangeAspect="1" noMove="1" noResize="1" noEditPoints="1" noAdjustHandles="1" noChangeArrowheads="1" noChangeShapeType="1"/>
              </p:cNvPicPr>
              <p:nvPr/>
            </p:nvPicPr>
            <p:blipFill>
              <a:blip r:embed="rId3"/>
              <a:stretch>
                <a:fillRect/>
              </a:stretch>
            </p:blipFill>
            <p:spPr>
              <a:xfrm>
                <a:off x="510363" y="457200"/>
                <a:ext cx="11217349" cy="6134986"/>
              </a:xfrm>
              <a:prstGeom prst="rect">
                <a:avLst/>
              </a:prstGeom>
            </p:spPr>
          </p:pic>
        </mc:Fallback>
      </mc:AlternateContent>
    </p:spTree>
    <p:extLst>
      <p:ext uri="{BB962C8B-B14F-4D97-AF65-F5344CB8AC3E}">
        <p14:creationId xmlns:p14="http://schemas.microsoft.com/office/powerpoint/2010/main" val="3653162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7758D-C7BD-A7CA-8231-96A36B606725}"/>
              </a:ext>
            </a:extLst>
          </p:cNvPr>
          <p:cNvSpPr>
            <a:spLocks noGrp="1"/>
          </p:cNvSpPr>
          <p:nvPr>
            <p:ph type="title"/>
          </p:nvPr>
        </p:nvSpPr>
        <p:spPr/>
        <p:txBody>
          <a:bodyPr>
            <a:normAutofit fontScale="90000"/>
          </a:bodyPr>
          <a:lstStyle/>
          <a:p>
            <a:r>
              <a:rPr lang="en-GB"/>
              <a:t>Assessing Understanding and Implementation of FAIR Data Principles in Research Practices</a:t>
            </a:r>
            <a:endParaRPr lang="en-CY"/>
          </a:p>
        </p:txBody>
      </p:sp>
      <p:sp>
        <p:nvSpPr>
          <p:cNvPr id="3" name="Content Placeholder 2">
            <a:extLst>
              <a:ext uri="{FF2B5EF4-FFF2-40B4-BE49-F238E27FC236}">
                <a16:creationId xmlns:a16="http://schemas.microsoft.com/office/drawing/2014/main" id="{D2B67B91-6ED0-FE92-45CB-F9DC30FC4362}"/>
              </a:ext>
            </a:extLst>
          </p:cNvPr>
          <p:cNvSpPr>
            <a:spLocks noGrp="1"/>
          </p:cNvSpPr>
          <p:nvPr>
            <p:ph idx="1"/>
          </p:nvPr>
        </p:nvSpPr>
        <p:spPr>
          <a:xfrm>
            <a:off x="838200" y="1825625"/>
            <a:ext cx="7375071" cy="4351338"/>
          </a:xfrm>
        </p:spPr>
        <p:txBody>
          <a:bodyPr>
            <a:normAutofit fontScale="92500" lnSpcReduction="10000"/>
          </a:bodyPr>
          <a:lstStyle/>
          <a:p>
            <a:pPr marL="0" indent="0">
              <a:buNone/>
            </a:pPr>
            <a:r>
              <a:rPr lang="en-CY" b="1">
                <a:solidFill>
                  <a:srgbClr val="FF0000"/>
                </a:solidFill>
              </a:rPr>
              <a:t>Survey: ~15 minutes</a:t>
            </a:r>
          </a:p>
          <a:p>
            <a:pPr algn="just">
              <a:buNone/>
            </a:pPr>
            <a:r>
              <a:rPr lang="en-GB" b="0" i="0" u="none" strike="noStrike">
                <a:solidFill>
                  <a:srgbClr val="000000"/>
                </a:solidFill>
                <a:effectLst/>
              </a:rPr>
              <a:t>Your responses will provide valuable insights into:</a:t>
            </a:r>
          </a:p>
          <a:p>
            <a:pPr algn="just">
              <a:buFont typeface="Arial" panose="020B0604020202020204" pitchFamily="34" charset="0"/>
              <a:buChar char="•"/>
            </a:pPr>
            <a:r>
              <a:rPr lang="en-GB" b="0" i="0" u="none" strike="noStrike">
                <a:solidFill>
                  <a:srgbClr val="000000"/>
                </a:solidFill>
                <a:effectLst/>
              </a:rPr>
              <a:t>Familiarity with FAIR principles</a:t>
            </a:r>
          </a:p>
          <a:p>
            <a:pPr algn="just">
              <a:buFont typeface="Arial" panose="020B0604020202020204" pitchFamily="34" charset="0"/>
              <a:buChar char="•"/>
            </a:pPr>
            <a:r>
              <a:rPr lang="en-GB" b="0" i="0" u="none" strike="noStrike">
                <a:solidFill>
                  <a:srgbClr val="000000"/>
                </a:solidFill>
                <a:effectLst/>
              </a:rPr>
              <a:t>Current data management practices</a:t>
            </a:r>
          </a:p>
          <a:p>
            <a:pPr algn="just">
              <a:buFont typeface="Arial" panose="020B0604020202020204" pitchFamily="34" charset="0"/>
              <a:buChar char="•"/>
            </a:pPr>
            <a:r>
              <a:rPr lang="en-GB" b="0" i="0" u="none" strike="noStrike">
                <a:solidFill>
                  <a:srgbClr val="000000"/>
                </a:solidFill>
                <a:effectLst/>
              </a:rPr>
              <a:t>Challenges in implementing FAIR standards</a:t>
            </a:r>
          </a:p>
          <a:p>
            <a:pPr algn="just">
              <a:buFont typeface="Arial" panose="020B0604020202020204" pitchFamily="34" charset="0"/>
              <a:buChar char="•"/>
            </a:pPr>
            <a:r>
              <a:rPr lang="en-GB" b="0" i="0" u="none" strike="noStrike">
                <a:solidFill>
                  <a:srgbClr val="000000"/>
                </a:solidFill>
                <a:effectLst/>
              </a:rPr>
              <a:t>Areas where additional support or resources may be needed</a:t>
            </a:r>
          </a:p>
          <a:p>
            <a:pPr algn="just">
              <a:buFont typeface="Arial" panose="020B0604020202020204" pitchFamily="34" charset="0"/>
              <a:buChar char="•"/>
            </a:pPr>
            <a:endParaRPr lang="en-GB">
              <a:solidFill>
                <a:srgbClr val="000000"/>
              </a:solidFill>
            </a:endParaRPr>
          </a:p>
          <a:p>
            <a:pPr marL="0" indent="0" algn="ctr">
              <a:buNone/>
            </a:pPr>
            <a:r>
              <a:rPr lang="en-GB" b="0" i="0" u="none" strike="noStrike">
                <a:solidFill>
                  <a:srgbClr val="FF0000"/>
                </a:solidFill>
                <a:effectLst/>
              </a:rPr>
              <a:t>The survey will be relaunched after the end of the training school to evaluate the progress</a:t>
            </a:r>
          </a:p>
          <a:p>
            <a:endParaRPr lang="en-CY"/>
          </a:p>
        </p:txBody>
      </p:sp>
      <p:pic>
        <p:nvPicPr>
          <p:cNvPr id="7" name="Graphic 6">
            <a:extLst>
              <a:ext uri="{FF2B5EF4-FFF2-40B4-BE49-F238E27FC236}">
                <a16:creationId xmlns:a16="http://schemas.microsoft.com/office/drawing/2014/main" id="{443E6346-A60D-40C0-7C1B-23D7D18545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04561" y="1690688"/>
            <a:ext cx="2857500" cy="2857500"/>
          </a:xfrm>
          <a:prstGeom prst="rect">
            <a:avLst/>
          </a:prstGeom>
        </p:spPr>
      </p:pic>
      <p:sp>
        <p:nvSpPr>
          <p:cNvPr id="8" name="TextBox 7">
            <a:extLst>
              <a:ext uri="{FF2B5EF4-FFF2-40B4-BE49-F238E27FC236}">
                <a16:creationId xmlns:a16="http://schemas.microsoft.com/office/drawing/2014/main" id="{09BE58B8-CFD7-05D6-E8CE-73978E6BCE6D}"/>
              </a:ext>
            </a:extLst>
          </p:cNvPr>
          <p:cNvSpPr txBox="1"/>
          <p:nvPr/>
        </p:nvSpPr>
        <p:spPr>
          <a:xfrm>
            <a:off x="9182097" y="4363522"/>
            <a:ext cx="3102429" cy="369332"/>
          </a:xfrm>
          <a:prstGeom prst="rect">
            <a:avLst/>
          </a:prstGeom>
          <a:noFill/>
        </p:spPr>
        <p:txBody>
          <a:bodyPr wrap="square" rtlCol="0">
            <a:spAutoFit/>
          </a:bodyPr>
          <a:lstStyle/>
          <a:p>
            <a:r>
              <a:rPr lang="en-GB"/>
              <a:t>https://</a:t>
            </a:r>
            <a:r>
              <a:rPr lang="en-GB" err="1"/>
              <a:t>redcap.link</a:t>
            </a:r>
            <a:r>
              <a:rPr lang="en-GB"/>
              <a:t>/z0gck5k8</a:t>
            </a:r>
            <a:endParaRPr lang="en-CY"/>
          </a:p>
        </p:txBody>
      </p:sp>
    </p:spTree>
    <p:extLst>
      <p:ext uri="{BB962C8B-B14F-4D97-AF65-F5344CB8AC3E}">
        <p14:creationId xmlns:p14="http://schemas.microsoft.com/office/powerpoint/2010/main" val="142472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DEF4865A-AE8D-82A2-2EF3-86F08A71496B}"/>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F1552ABB-BE40-4E6D-A0DA-2E6EA42DDC9E}"/>
              </a:ext>
            </a:extLst>
          </p:cNvPr>
          <p:cNvSpPr>
            <a:spLocks noGrp="1"/>
          </p:cNvSpPr>
          <p:nvPr>
            <p:ph type="title"/>
          </p:nvPr>
        </p:nvSpPr>
        <p:spPr>
          <a:xfrm>
            <a:off x="2555631" y="1441938"/>
            <a:ext cx="7080738" cy="3974124"/>
          </a:xfrm>
        </p:spPr>
        <p:txBody>
          <a:bodyPr>
            <a:normAutofit/>
          </a:bodyPr>
          <a:lstStyle/>
          <a:p>
            <a:pPr algn="ctr"/>
            <a:r>
              <a:rPr lang="en-CY" sz="5400">
                <a:solidFill>
                  <a:schemeClr val="bg1">
                    <a:lumMod val="95000"/>
                    <a:lumOff val="5000"/>
                  </a:schemeClr>
                </a:solidFill>
              </a:rPr>
              <a:t>Brief overview of selected datasets</a:t>
            </a:r>
          </a:p>
        </p:txBody>
      </p:sp>
    </p:spTree>
    <p:extLst>
      <p:ext uri="{BB962C8B-B14F-4D97-AF65-F5344CB8AC3E}">
        <p14:creationId xmlns:p14="http://schemas.microsoft.com/office/powerpoint/2010/main" val="2961347068"/>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79527-7F8B-4F40-920F-70C1B731996C}"/>
              </a:ext>
            </a:extLst>
          </p:cNvPr>
          <p:cNvSpPr>
            <a:spLocks noGrp="1"/>
          </p:cNvSpPr>
          <p:nvPr>
            <p:ph type="title"/>
          </p:nvPr>
        </p:nvSpPr>
        <p:spPr/>
        <p:txBody>
          <a:bodyPr/>
          <a:lstStyle/>
          <a:p>
            <a:r>
              <a:rPr lang="en-GB">
                <a:solidFill>
                  <a:srgbClr val="002060"/>
                </a:solidFill>
              </a:rPr>
              <a:t>Dataset 1 – Common Data Elements (CDEs)</a:t>
            </a:r>
          </a:p>
        </p:txBody>
      </p:sp>
      <p:pic>
        <p:nvPicPr>
          <p:cNvPr id="4" name="Content Placeholder 3">
            <a:extLst>
              <a:ext uri="{FF2B5EF4-FFF2-40B4-BE49-F238E27FC236}">
                <a16:creationId xmlns:a16="http://schemas.microsoft.com/office/drawing/2014/main" id="{25C8A8AB-0BB1-A118-1ECE-089A17C3D7EB}"/>
              </a:ext>
            </a:extLst>
          </p:cNvPr>
          <p:cNvPicPr>
            <a:picLocks noGrp="1" noChangeAspect="1"/>
          </p:cNvPicPr>
          <p:nvPr>
            <p:ph idx="1"/>
          </p:nvPr>
        </p:nvPicPr>
        <p:blipFill>
          <a:blip r:embed="rId2"/>
          <a:stretch>
            <a:fillRect/>
          </a:stretch>
        </p:blipFill>
        <p:spPr>
          <a:xfrm>
            <a:off x="4350465" y="1738508"/>
            <a:ext cx="7841535" cy="4754367"/>
          </a:xfrm>
          <a:prstGeom prst="rect">
            <a:avLst/>
          </a:prstGeom>
        </p:spPr>
      </p:pic>
      <p:sp>
        <p:nvSpPr>
          <p:cNvPr id="5" name="TextBox 4">
            <a:extLst>
              <a:ext uri="{FF2B5EF4-FFF2-40B4-BE49-F238E27FC236}">
                <a16:creationId xmlns:a16="http://schemas.microsoft.com/office/drawing/2014/main" id="{8F22E8EC-3EA2-5FAB-2756-520C863C13B4}"/>
              </a:ext>
            </a:extLst>
          </p:cNvPr>
          <p:cNvSpPr txBox="1"/>
          <p:nvPr/>
        </p:nvSpPr>
        <p:spPr>
          <a:xfrm>
            <a:off x="337639" y="3007426"/>
            <a:ext cx="3909060" cy="2862322"/>
          </a:xfrm>
          <a:prstGeom prst="rect">
            <a:avLst/>
          </a:prstGeom>
          <a:noFill/>
        </p:spPr>
        <p:txBody>
          <a:bodyPr wrap="square" rtlCol="0">
            <a:spAutoFit/>
          </a:bodyPr>
          <a:lstStyle/>
          <a:p>
            <a:r>
              <a:rPr lang="en-CY"/>
              <a:t>A minimum set of parameters to be collected for rare disease patient registries</a:t>
            </a:r>
          </a:p>
          <a:p>
            <a:endParaRPr lang="en-CY"/>
          </a:p>
          <a:p>
            <a:r>
              <a:rPr lang="en-CY"/>
              <a:t>Recommended by the Joint Research Centre – European Commission</a:t>
            </a:r>
          </a:p>
          <a:p>
            <a:endParaRPr lang="en-CY"/>
          </a:p>
          <a:p>
            <a:r>
              <a:rPr lang="en-CY"/>
              <a:t>16 data elements</a:t>
            </a:r>
          </a:p>
          <a:p>
            <a:endParaRPr lang="en-CY"/>
          </a:p>
          <a:p>
            <a:endParaRPr lang="en-CY"/>
          </a:p>
        </p:txBody>
      </p:sp>
    </p:spTree>
    <p:extLst>
      <p:ext uri="{BB962C8B-B14F-4D97-AF65-F5344CB8AC3E}">
        <p14:creationId xmlns:p14="http://schemas.microsoft.com/office/powerpoint/2010/main" val="3125546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A826E-1B65-EEBF-C6D7-2E5E84258C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E1F265-B9EF-C6FD-CA8D-4D6811D18DEC}"/>
              </a:ext>
            </a:extLst>
          </p:cNvPr>
          <p:cNvSpPr>
            <a:spLocks noGrp="1"/>
          </p:cNvSpPr>
          <p:nvPr>
            <p:ph type="title"/>
          </p:nvPr>
        </p:nvSpPr>
        <p:spPr/>
        <p:txBody>
          <a:bodyPr/>
          <a:lstStyle/>
          <a:p>
            <a:r>
              <a:rPr lang="en-GB">
                <a:solidFill>
                  <a:srgbClr val="002060"/>
                </a:solidFill>
              </a:rPr>
              <a:t>Dataset 1 – Common Data Elements (CDEs)</a:t>
            </a:r>
          </a:p>
        </p:txBody>
      </p:sp>
      <p:pic>
        <p:nvPicPr>
          <p:cNvPr id="7" name="Picture 6">
            <a:extLst>
              <a:ext uri="{FF2B5EF4-FFF2-40B4-BE49-F238E27FC236}">
                <a16:creationId xmlns:a16="http://schemas.microsoft.com/office/drawing/2014/main" id="{5DA9AA3C-0164-2C1D-E401-A243CBE3EBFE}"/>
              </a:ext>
            </a:extLst>
          </p:cNvPr>
          <p:cNvPicPr>
            <a:picLocks noChangeAspect="1"/>
          </p:cNvPicPr>
          <p:nvPr/>
        </p:nvPicPr>
        <p:blipFill>
          <a:blip r:embed="rId2"/>
          <a:stretch>
            <a:fillRect/>
          </a:stretch>
        </p:blipFill>
        <p:spPr>
          <a:xfrm>
            <a:off x="2514296" y="1406771"/>
            <a:ext cx="7520234" cy="4176113"/>
          </a:xfrm>
          <a:prstGeom prst="rect">
            <a:avLst/>
          </a:prstGeom>
        </p:spPr>
      </p:pic>
      <p:pic>
        <p:nvPicPr>
          <p:cNvPr id="8" name="Content Placeholder 7">
            <a:extLst>
              <a:ext uri="{FF2B5EF4-FFF2-40B4-BE49-F238E27FC236}">
                <a16:creationId xmlns:a16="http://schemas.microsoft.com/office/drawing/2014/main" id="{4372D0EC-2DD7-5EB3-AD08-F4F3CA9B5929}"/>
              </a:ext>
            </a:extLst>
          </p:cNvPr>
          <p:cNvPicPr>
            <a:picLocks noGrp="1" noChangeAspect="1"/>
          </p:cNvPicPr>
          <p:nvPr>
            <p:ph idx="1"/>
          </p:nvPr>
        </p:nvPicPr>
        <p:blipFill>
          <a:blip r:embed="rId3"/>
          <a:stretch>
            <a:fillRect/>
          </a:stretch>
        </p:blipFill>
        <p:spPr>
          <a:xfrm>
            <a:off x="2514296" y="1887683"/>
            <a:ext cx="7520234" cy="4970317"/>
          </a:xfrm>
          <a:prstGeom prst="rect">
            <a:avLst/>
          </a:prstGeom>
        </p:spPr>
      </p:pic>
    </p:spTree>
    <p:extLst>
      <p:ext uri="{BB962C8B-B14F-4D97-AF65-F5344CB8AC3E}">
        <p14:creationId xmlns:p14="http://schemas.microsoft.com/office/powerpoint/2010/main" val="297532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79527-7F8B-4F40-920F-70C1B731996C}"/>
              </a:ext>
            </a:extLst>
          </p:cNvPr>
          <p:cNvSpPr>
            <a:spLocks noGrp="1"/>
          </p:cNvSpPr>
          <p:nvPr>
            <p:ph type="title"/>
          </p:nvPr>
        </p:nvSpPr>
        <p:spPr/>
        <p:txBody>
          <a:bodyPr/>
          <a:lstStyle/>
          <a:p>
            <a:r>
              <a:rPr lang="en-GB" sz="4400" b="0" i="0">
                <a:solidFill>
                  <a:srgbClr val="002060"/>
                </a:solidFill>
                <a:effectLst/>
              </a:rPr>
              <a:t>Dataset 2 – INHERENT and patient registries for hemoglobinopathies </a:t>
            </a:r>
            <a:endParaRPr lang="en-GB">
              <a:solidFill>
                <a:srgbClr val="002060"/>
              </a:solidFill>
            </a:endParaRPr>
          </a:p>
        </p:txBody>
      </p:sp>
      <p:sp>
        <p:nvSpPr>
          <p:cNvPr id="3" name="Content Placeholder 2">
            <a:extLst>
              <a:ext uri="{FF2B5EF4-FFF2-40B4-BE49-F238E27FC236}">
                <a16:creationId xmlns:a16="http://schemas.microsoft.com/office/drawing/2014/main" id="{C7681396-9905-4C43-9196-E82D9FBDD0D9}"/>
              </a:ext>
            </a:extLst>
          </p:cNvPr>
          <p:cNvSpPr>
            <a:spLocks noGrp="1"/>
          </p:cNvSpPr>
          <p:nvPr>
            <p:ph idx="1"/>
          </p:nvPr>
        </p:nvSpPr>
        <p:spPr>
          <a:xfrm>
            <a:off x="838200" y="2128509"/>
            <a:ext cx="5991637" cy="4048453"/>
          </a:xfrm>
        </p:spPr>
        <p:txBody>
          <a:bodyPr/>
          <a:lstStyle/>
          <a:p>
            <a:r>
              <a:rPr lang="en-GB"/>
              <a:t>European / international studies on hemoglobinopathies (and other rare </a:t>
            </a:r>
            <a:r>
              <a:rPr lang="en-GB" err="1"/>
              <a:t>anemias</a:t>
            </a:r>
            <a:r>
              <a:rPr lang="en-GB"/>
              <a:t>)</a:t>
            </a:r>
          </a:p>
          <a:p>
            <a:r>
              <a:rPr lang="en-GB"/>
              <a:t>Several national registries are based on these datasets</a:t>
            </a:r>
          </a:p>
          <a:p>
            <a:r>
              <a:rPr lang="en-GB"/>
              <a:t>Includes the CDEs</a:t>
            </a:r>
          </a:p>
          <a:p>
            <a:r>
              <a:rPr lang="en-GB"/>
              <a:t>Focused clinical questions</a:t>
            </a:r>
          </a:p>
          <a:p>
            <a:endParaRPr lang="en-GB"/>
          </a:p>
        </p:txBody>
      </p:sp>
      <p:pic>
        <p:nvPicPr>
          <p:cNvPr id="1026" name="Picture 2" descr="INHERENT">
            <a:extLst>
              <a:ext uri="{FF2B5EF4-FFF2-40B4-BE49-F238E27FC236}">
                <a16:creationId xmlns:a16="http://schemas.microsoft.com/office/drawing/2014/main" id="{035E3352-1894-CA6E-2C57-FC228B2C0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9837" y="2128510"/>
            <a:ext cx="4939923" cy="10014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Deep">
            <a:extLst>
              <a:ext uri="{FF2B5EF4-FFF2-40B4-BE49-F238E27FC236}">
                <a16:creationId xmlns:a16="http://schemas.microsoft.com/office/drawing/2014/main" id="{7E4B53A4-1C3E-8AD1-557A-1C3FFD0B7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540" y="4050230"/>
            <a:ext cx="3624463" cy="102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631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19F9B-AA7F-55AF-7079-24FD2352C8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626A70-F1F8-E917-7F11-083DA4BC45EB}"/>
              </a:ext>
            </a:extLst>
          </p:cNvPr>
          <p:cNvSpPr>
            <a:spLocks noGrp="1"/>
          </p:cNvSpPr>
          <p:nvPr>
            <p:ph type="title"/>
          </p:nvPr>
        </p:nvSpPr>
        <p:spPr/>
        <p:txBody>
          <a:bodyPr/>
          <a:lstStyle/>
          <a:p>
            <a:r>
              <a:rPr lang="en-GB" sz="4400" b="0" i="0">
                <a:solidFill>
                  <a:srgbClr val="002060"/>
                </a:solidFill>
                <a:effectLst/>
              </a:rPr>
              <a:t>Dataset 2 – INHERENT and patient registries for hemoglobinopathies </a:t>
            </a:r>
            <a:endParaRPr lang="en-GB">
              <a:solidFill>
                <a:srgbClr val="002060"/>
              </a:solidFill>
            </a:endParaRPr>
          </a:p>
        </p:txBody>
      </p:sp>
      <p:sp>
        <p:nvSpPr>
          <p:cNvPr id="3" name="Content Placeholder 2">
            <a:extLst>
              <a:ext uri="{FF2B5EF4-FFF2-40B4-BE49-F238E27FC236}">
                <a16:creationId xmlns:a16="http://schemas.microsoft.com/office/drawing/2014/main" id="{E859251C-841D-5758-26E2-56AFCCA6668E}"/>
              </a:ext>
            </a:extLst>
          </p:cNvPr>
          <p:cNvSpPr>
            <a:spLocks noGrp="1"/>
          </p:cNvSpPr>
          <p:nvPr>
            <p:ph idx="1"/>
          </p:nvPr>
        </p:nvSpPr>
        <p:spPr>
          <a:xfrm>
            <a:off x="838200" y="2128509"/>
            <a:ext cx="10641037" cy="4048453"/>
          </a:xfrm>
        </p:spPr>
        <p:txBody>
          <a:bodyPr>
            <a:normAutofit/>
          </a:bodyPr>
          <a:lstStyle/>
          <a:p>
            <a:r>
              <a:rPr lang="en-GB"/>
              <a:t>Parameter categories: demographics, diagnosis, lab tests, clinical manifestations, medical history, treatments</a:t>
            </a:r>
          </a:p>
          <a:p>
            <a:r>
              <a:rPr lang="en-GB" b="1"/>
              <a:t>Clinical Question 1 (55 elements):</a:t>
            </a:r>
            <a:r>
              <a:rPr lang="en-GB"/>
              <a:t>  What is the prevalence of specific thalassemia genotypes (overall, per centre/region, country, ethnic group) and its association with the transfusion status?</a:t>
            </a:r>
          </a:p>
          <a:p>
            <a:r>
              <a:rPr lang="en-GB" b="1"/>
              <a:t>Clinical Question 2 (176 elements): </a:t>
            </a:r>
            <a:r>
              <a:rPr lang="en-GB"/>
              <a:t>What is the  incidence of new iron overload-related complications? </a:t>
            </a:r>
          </a:p>
          <a:p>
            <a:pPr marL="0" indent="0">
              <a:buNone/>
            </a:pPr>
            <a:endParaRPr lang="en-GB"/>
          </a:p>
        </p:txBody>
      </p:sp>
    </p:spTree>
    <p:extLst>
      <p:ext uri="{BB962C8B-B14F-4D97-AF65-F5344CB8AC3E}">
        <p14:creationId xmlns:p14="http://schemas.microsoft.com/office/powerpoint/2010/main" val="2769703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4A30-C540-4D89-A699-3A72B8C6557A}"/>
              </a:ext>
            </a:extLst>
          </p:cNvPr>
          <p:cNvSpPr>
            <a:spLocks noGrp="1"/>
          </p:cNvSpPr>
          <p:nvPr>
            <p:ph type="title"/>
          </p:nvPr>
        </p:nvSpPr>
        <p:spPr/>
        <p:txBody>
          <a:bodyPr/>
          <a:lstStyle/>
          <a:p>
            <a:r>
              <a:rPr lang="en-GB">
                <a:solidFill>
                  <a:srgbClr val="002060"/>
                </a:solidFill>
              </a:rPr>
              <a:t>Discord server for collaboration </a:t>
            </a:r>
          </a:p>
        </p:txBody>
      </p:sp>
      <p:sp>
        <p:nvSpPr>
          <p:cNvPr id="3" name="Content Placeholder 2">
            <a:extLst>
              <a:ext uri="{FF2B5EF4-FFF2-40B4-BE49-F238E27FC236}">
                <a16:creationId xmlns:a16="http://schemas.microsoft.com/office/drawing/2014/main" id="{7A154DF6-8AD6-477B-8EFC-054B8D09FAC7}"/>
              </a:ext>
            </a:extLst>
          </p:cNvPr>
          <p:cNvSpPr>
            <a:spLocks noGrp="1"/>
          </p:cNvSpPr>
          <p:nvPr>
            <p:ph idx="1"/>
          </p:nvPr>
        </p:nvSpPr>
        <p:spPr>
          <a:xfrm>
            <a:off x="895350" y="1690688"/>
            <a:ext cx="7762875" cy="4351338"/>
          </a:xfrm>
        </p:spPr>
        <p:txBody>
          <a:bodyPr/>
          <a:lstStyle/>
          <a:p>
            <a:r>
              <a:rPr lang="en-GB">
                <a:solidFill>
                  <a:srgbClr val="002060"/>
                </a:solidFill>
              </a:rPr>
              <a:t>A Discord server for collaboration during/after the training school was created</a:t>
            </a:r>
          </a:p>
          <a:p>
            <a:r>
              <a:rPr lang="en-GB">
                <a:solidFill>
                  <a:srgbClr val="002060"/>
                </a:solidFill>
              </a:rPr>
              <a:t>Please join via: </a:t>
            </a:r>
            <a:r>
              <a:rPr lang="en-GB" b="0" i="0" u="sng" strike="noStrike">
                <a:solidFill>
                  <a:srgbClr val="002060"/>
                </a:solidFill>
                <a:effectLst/>
              </a:rPr>
              <a:t>https://</a:t>
            </a:r>
            <a:r>
              <a:rPr lang="en-GB" b="0" i="0" u="sng" strike="noStrike" err="1">
                <a:solidFill>
                  <a:srgbClr val="002060"/>
                </a:solidFill>
                <a:effectLst/>
              </a:rPr>
              <a:t>discord.gg</a:t>
            </a:r>
            <a:r>
              <a:rPr lang="en-GB" b="0" i="0" u="sng" strike="noStrike">
                <a:solidFill>
                  <a:srgbClr val="002060"/>
                </a:solidFill>
                <a:effectLst/>
              </a:rPr>
              <a:t>/B3kaqfPe</a:t>
            </a:r>
            <a:endParaRPr lang="en-GB">
              <a:solidFill>
                <a:srgbClr val="002060"/>
              </a:solidFill>
            </a:endParaRPr>
          </a:p>
        </p:txBody>
      </p:sp>
      <p:pic>
        <p:nvPicPr>
          <p:cNvPr id="5" name="Graphic 4" descr="Connections with solid fill">
            <a:extLst>
              <a:ext uri="{FF2B5EF4-FFF2-40B4-BE49-F238E27FC236}">
                <a16:creationId xmlns:a16="http://schemas.microsoft.com/office/drawing/2014/main" id="{CE371126-6B6C-40F1-98B5-A35A416A21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91650" y="2371725"/>
            <a:ext cx="1905000" cy="1905000"/>
          </a:xfrm>
          <a:prstGeom prst="rect">
            <a:avLst/>
          </a:prstGeom>
        </p:spPr>
      </p:pic>
      <p:pic>
        <p:nvPicPr>
          <p:cNvPr id="6" name="Picture 5" descr="A qr code with a white background&#10;&#10;AI-generated content may be incorrect.">
            <a:extLst>
              <a:ext uri="{FF2B5EF4-FFF2-40B4-BE49-F238E27FC236}">
                <a16:creationId xmlns:a16="http://schemas.microsoft.com/office/drawing/2014/main" id="{A2F53E74-A92B-3D61-9BEC-B314BDFE0FD5}"/>
              </a:ext>
            </a:extLst>
          </p:cNvPr>
          <p:cNvPicPr>
            <a:picLocks noChangeAspect="1"/>
          </p:cNvPicPr>
          <p:nvPr/>
        </p:nvPicPr>
        <p:blipFill>
          <a:blip r:embed="rId4"/>
          <a:stretch>
            <a:fillRect/>
          </a:stretch>
        </p:blipFill>
        <p:spPr>
          <a:xfrm>
            <a:off x="8884784" y="1310368"/>
            <a:ext cx="2966357" cy="2966357"/>
          </a:xfrm>
          <a:prstGeom prst="rect">
            <a:avLst/>
          </a:prstGeom>
        </p:spPr>
      </p:pic>
      <p:pic>
        <p:nvPicPr>
          <p:cNvPr id="8" name="Picture 7">
            <a:extLst>
              <a:ext uri="{FF2B5EF4-FFF2-40B4-BE49-F238E27FC236}">
                <a16:creationId xmlns:a16="http://schemas.microsoft.com/office/drawing/2014/main" id="{ADD0506A-8489-4401-A05D-024D463945B3}"/>
              </a:ext>
            </a:extLst>
          </p:cNvPr>
          <p:cNvPicPr>
            <a:picLocks noChangeAspect="1"/>
          </p:cNvPicPr>
          <p:nvPr/>
        </p:nvPicPr>
        <p:blipFill>
          <a:blip r:embed="rId5"/>
          <a:stretch>
            <a:fillRect/>
          </a:stretch>
        </p:blipFill>
        <p:spPr>
          <a:xfrm>
            <a:off x="1952896" y="3319272"/>
            <a:ext cx="3644593" cy="3298824"/>
          </a:xfrm>
          <a:prstGeom prst="rect">
            <a:avLst/>
          </a:prstGeom>
        </p:spPr>
      </p:pic>
      <p:sp>
        <p:nvSpPr>
          <p:cNvPr id="12" name="TextBox 11">
            <a:extLst>
              <a:ext uri="{FF2B5EF4-FFF2-40B4-BE49-F238E27FC236}">
                <a16:creationId xmlns:a16="http://schemas.microsoft.com/office/drawing/2014/main" id="{8EE897B6-2F34-123E-1FC9-99BECF8D3135}"/>
              </a:ext>
            </a:extLst>
          </p:cNvPr>
          <p:cNvSpPr txBox="1"/>
          <p:nvPr/>
        </p:nvSpPr>
        <p:spPr>
          <a:xfrm>
            <a:off x="5728118" y="5651731"/>
            <a:ext cx="4240366" cy="923330"/>
          </a:xfrm>
          <a:prstGeom prst="rect">
            <a:avLst/>
          </a:prstGeom>
          <a:noFill/>
        </p:spPr>
        <p:txBody>
          <a:bodyPr wrap="square" rtlCol="0">
            <a:spAutoFit/>
          </a:bodyPr>
          <a:lstStyle/>
          <a:p>
            <a:r>
              <a:rPr lang="en-CY"/>
              <a:t>Change your per-server nickname to your first/full name, so that we can identify the person we are discussing with.</a:t>
            </a:r>
          </a:p>
        </p:txBody>
      </p:sp>
      <p:sp>
        <p:nvSpPr>
          <p:cNvPr id="13" name="Rectangle 12">
            <a:extLst>
              <a:ext uri="{FF2B5EF4-FFF2-40B4-BE49-F238E27FC236}">
                <a16:creationId xmlns:a16="http://schemas.microsoft.com/office/drawing/2014/main" id="{5B1742A7-E639-A0BB-9431-875A78EFBEF1}"/>
              </a:ext>
            </a:extLst>
          </p:cNvPr>
          <p:cNvSpPr/>
          <p:nvPr/>
        </p:nvSpPr>
        <p:spPr>
          <a:xfrm>
            <a:off x="1822267" y="5637929"/>
            <a:ext cx="3775222" cy="98016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spTree>
    <p:extLst>
      <p:ext uri="{BB962C8B-B14F-4D97-AF65-F5344CB8AC3E}">
        <p14:creationId xmlns:p14="http://schemas.microsoft.com/office/powerpoint/2010/main" val="31697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59302-855F-7140-B3ED-17DBAAACD76E}"/>
              </a:ext>
            </a:extLst>
          </p:cNvPr>
          <p:cNvSpPr>
            <a:spLocks noGrp="1"/>
          </p:cNvSpPr>
          <p:nvPr>
            <p:ph type="title"/>
          </p:nvPr>
        </p:nvSpPr>
        <p:spPr/>
        <p:txBody>
          <a:bodyPr>
            <a:normAutofit/>
          </a:bodyPr>
          <a:lstStyle/>
          <a:p>
            <a:r>
              <a:rPr lang="en-US" sz="3200"/>
              <a:t>Dataset 3 – The ITHANET community portal</a:t>
            </a:r>
          </a:p>
        </p:txBody>
      </p:sp>
      <p:sp>
        <p:nvSpPr>
          <p:cNvPr id="10" name="Slide Number Placeholder 9">
            <a:extLst>
              <a:ext uri="{FF2B5EF4-FFF2-40B4-BE49-F238E27FC236}">
                <a16:creationId xmlns:a16="http://schemas.microsoft.com/office/drawing/2014/main" id="{9BFCF72F-3418-E647-979E-5B3FB5F28211}"/>
              </a:ext>
            </a:extLst>
          </p:cNvPr>
          <p:cNvSpPr>
            <a:spLocks noGrp="1"/>
          </p:cNvSpPr>
          <p:nvPr>
            <p:ph type="sldNum" sz="quarter" idx="12"/>
          </p:nvPr>
        </p:nvSpPr>
        <p:spPr/>
        <p:txBody>
          <a:bodyPr/>
          <a:lstStyle/>
          <a:p>
            <a:fld id="{AFCEFEA0-4628-834A-AF68-8DE4E5767EC6}" type="slidenum">
              <a:rPr lang="en-US" sz="1400" smtClean="0"/>
              <a:t>40</a:t>
            </a:fld>
            <a:endParaRPr lang="en-US" sz="1400"/>
          </a:p>
        </p:txBody>
      </p:sp>
      <p:pic>
        <p:nvPicPr>
          <p:cNvPr id="5" name="Picture 4">
            <a:extLst>
              <a:ext uri="{FF2B5EF4-FFF2-40B4-BE49-F238E27FC236}">
                <a16:creationId xmlns:a16="http://schemas.microsoft.com/office/drawing/2014/main" id="{394F6DC7-AD2F-1D8E-8344-6F3649474555}"/>
              </a:ext>
            </a:extLst>
          </p:cNvPr>
          <p:cNvPicPr>
            <a:picLocks noChangeAspect="1"/>
          </p:cNvPicPr>
          <p:nvPr/>
        </p:nvPicPr>
        <p:blipFill rotWithShape="1">
          <a:blip r:embed="rId3"/>
          <a:srcRect l="9095" t="1508" r="6911" b="-1"/>
          <a:stretch/>
        </p:blipFill>
        <p:spPr>
          <a:xfrm>
            <a:off x="6248401" y="1209415"/>
            <a:ext cx="5844052" cy="4257726"/>
          </a:xfrm>
          <a:prstGeom prst="rect">
            <a:avLst/>
          </a:prstGeom>
        </p:spPr>
      </p:pic>
      <p:pic>
        <p:nvPicPr>
          <p:cNvPr id="6" name="Picture 5">
            <a:extLst>
              <a:ext uri="{FF2B5EF4-FFF2-40B4-BE49-F238E27FC236}">
                <a16:creationId xmlns:a16="http://schemas.microsoft.com/office/drawing/2014/main" id="{032A53C0-3AA4-08C8-ED24-2F29070242A9}"/>
              </a:ext>
            </a:extLst>
          </p:cNvPr>
          <p:cNvPicPr>
            <a:picLocks noChangeAspect="1"/>
          </p:cNvPicPr>
          <p:nvPr/>
        </p:nvPicPr>
        <p:blipFill>
          <a:blip r:embed="rId4"/>
          <a:stretch>
            <a:fillRect/>
          </a:stretch>
        </p:blipFill>
        <p:spPr>
          <a:xfrm>
            <a:off x="6260913" y="5724056"/>
            <a:ext cx="5428312" cy="232817"/>
          </a:xfrm>
          <a:prstGeom prst="rect">
            <a:avLst/>
          </a:prstGeom>
        </p:spPr>
      </p:pic>
      <p:sp>
        <p:nvSpPr>
          <p:cNvPr id="4" name="Content Placeholder 3">
            <a:extLst>
              <a:ext uri="{FF2B5EF4-FFF2-40B4-BE49-F238E27FC236}">
                <a16:creationId xmlns:a16="http://schemas.microsoft.com/office/drawing/2014/main" id="{8498BC61-CD02-B98F-3D69-92AF85B8E0E7}"/>
              </a:ext>
            </a:extLst>
          </p:cNvPr>
          <p:cNvSpPr>
            <a:spLocks noGrp="1"/>
          </p:cNvSpPr>
          <p:nvPr>
            <p:ph idx="1"/>
          </p:nvPr>
        </p:nvSpPr>
        <p:spPr>
          <a:xfrm>
            <a:off x="309584" y="2125998"/>
            <a:ext cx="6492458" cy="3598058"/>
          </a:xfrm>
        </p:spPr>
        <p:txBody>
          <a:bodyPr>
            <a:normAutofit/>
          </a:bodyPr>
          <a:lstStyle/>
          <a:p>
            <a:pPr marL="0" indent="0">
              <a:buNone/>
            </a:pPr>
            <a:r>
              <a:rPr lang="en-GB" sz="2400"/>
              <a:t>Open knowledgebase for haemoglobinopathies, developed and maintained since 2007</a:t>
            </a:r>
          </a:p>
          <a:p>
            <a:pPr marL="0" indent="0">
              <a:buNone/>
            </a:pPr>
            <a:r>
              <a:rPr lang="en-GB" sz="2400"/>
              <a:t>Three major databases/datasets: </a:t>
            </a:r>
          </a:p>
          <a:p>
            <a:r>
              <a:rPr lang="en-GB" sz="2400" err="1"/>
              <a:t>IthaMaps</a:t>
            </a:r>
            <a:endParaRPr lang="en-GB" sz="2400"/>
          </a:p>
          <a:p>
            <a:r>
              <a:rPr lang="en-GB" sz="2400" err="1"/>
              <a:t>IthaGenes</a:t>
            </a:r>
            <a:r>
              <a:rPr lang="en-GB" sz="2400"/>
              <a:t> </a:t>
            </a:r>
          </a:p>
          <a:p>
            <a:r>
              <a:rPr lang="en-GB" sz="2400" err="1"/>
              <a:t>IthaPhen</a:t>
            </a:r>
            <a:endParaRPr lang="en-GB" sz="2400"/>
          </a:p>
          <a:p>
            <a:endParaRPr lang="en-CY" sz="2400"/>
          </a:p>
        </p:txBody>
      </p:sp>
    </p:spTree>
    <p:extLst>
      <p:ext uri="{BB962C8B-B14F-4D97-AF65-F5344CB8AC3E}">
        <p14:creationId xmlns:p14="http://schemas.microsoft.com/office/powerpoint/2010/main" val="2192384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IthaMaps</a:t>
            </a:r>
            <a:r>
              <a:rPr lang="en-US"/>
              <a:t> – Epidemiological dataset </a:t>
            </a:r>
          </a:p>
        </p:txBody>
      </p:sp>
      <p:graphicFrame>
        <p:nvGraphicFramePr>
          <p:cNvPr id="19" name="Content Placeholder 2">
            <a:extLst>
              <a:ext uri="{FF2B5EF4-FFF2-40B4-BE49-F238E27FC236}">
                <a16:creationId xmlns:a16="http://schemas.microsoft.com/office/drawing/2014/main" id="{1D02ED72-7121-4950-9969-39869A5593DB}"/>
              </a:ext>
            </a:extLst>
          </p:cNvPr>
          <p:cNvGraphicFramePr>
            <a:graphicFrameLocks noGrp="1"/>
          </p:cNvGraphicFramePr>
          <p:nvPr>
            <p:ph idx="1"/>
            <p:extLst>
              <p:ext uri="{D42A27DB-BD31-4B8C-83A1-F6EECF244321}">
                <p14:modId xmlns:p14="http://schemas.microsoft.com/office/powerpoint/2010/main" val="4218694790"/>
              </p:ext>
            </p:extLst>
          </p:nvPr>
        </p:nvGraphicFramePr>
        <p:xfrm>
          <a:off x="838200" y="154427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2CFBFCD2-2B6D-054B-8F3D-8EF5D1E43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ECB2C-6FA1-4946-9EBC-F6963C34C2CC}" type="slidenum">
              <a:rPr kumimoji="0" lang="en-CY"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CY"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7CE858B-E77A-E6E6-06BD-E09DCAE668D9}"/>
              </a:ext>
            </a:extLst>
          </p:cNvPr>
          <p:cNvSpPr txBox="1"/>
          <p:nvPr/>
        </p:nvSpPr>
        <p:spPr>
          <a:xfrm>
            <a:off x="10250657" y="816077"/>
            <a:ext cx="1899139" cy="400110"/>
          </a:xfrm>
          <a:prstGeom prst="rect">
            <a:avLst/>
          </a:prstGeom>
          <a:solidFill>
            <a:schemeClr val="accent5">
              <a:lumMod val="40000"/>
              <a:lumOff val="60000"/>
            </a:schemeClr>
          </a:solidFill>
        </p:spPr>
        <p:txBody>
          <a:bodyPr wrap="square" rtlCol="0">
            <a:spAutoFit/>
          </a:bodyPr>
          <a:lstStyle/>
          <a:p>
            <a:r>
              <a:rPr lang="en-CY" sz="2000"/>
              <a:t>36 parameters </a:t>
            </a:r>
          </a:p>
        </p:txBody>
      </p:sp>
    </p:spTree>
    <p:custDataLst>
      <p:tags r:id="rId1"/>
    </p:custDataLst>
    <p:extLst>
      <p:ext uri="{BB962C8B-B14F-4D97-AF65-F5344CB8AC3E}">
        <p14:creationId xmlns:p14="http://schemas.microsoft.com/office/powerpoint/2010/main" val="383343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graphicEl>
                                              <a:dgm id="{B6B7696D-B79B-BD45-883B-2C19C17AF9D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graphicEl>
                                              <a:dgm id="{06FF58A6-C004-314D-BC13-86D54B0A93C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graphicEl>
                                              <a:dgm id="{A0DC7C10-BF26-D54C-A566-AF5DAA93C7E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EA1B5F-EE73-424B-B9FE-7981E36F1CA7}"/>
              </a:ext>
            </a:extLst>
          </p:cNvPr>
          <p:cNvPicPr>
            <a:picLocks noChangeAspect="1"/>
          </p:cNvPicPr>
          <p:nvPr/>
        </p:nvPicPr>
        <p:blipFill>
          <a:blip r:embed="rId3"/>
          <a:stretch>
            <a:fillRect/>
          </a:stretch>
        </p:blipFill>
        <p:spPr>
          <a:xfrm>
            <a:off x="955342" y="150128"/>
            <a:ext cx="10044753" cy="5046292"/>
          </a:xfrm>
          <a:prstGeom prst="rect">
            <a:avLst/>
          </a:prstGeom>
        </p:spPr>
      </p:pic>
      <p:sp>
        <p:nvSpPr>
          <p:cNvPr id="9" name="TextBox 8"/>
          <p:cNvSpPr txBox="1"/>
          <p:nvPr/>
        </p:nvSpPr>
        <p:spPr>
          <a:xfrm>
            <a:off x="1703512" y="5023525"/>
            <a:ext cx="8985696" cy="4036268"/>
          </a:xfrm>
          <a:prstGeom prst="rect">
            <a:avLst/>
          </a:prstGeom>
          <a:solidFill>
            <a:schemeClr val="bg1"/>
          </a:solid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Info on major </a:t>
            </a:r>
            <a:r>
              <a:rPr kumimoji="0" lang="en-US" sz="1600" b="1" i="0" u="none" strike="noStrike" kern="1200" cap="none" spc="0" normalizeH="0" baseline="0" noProof="0" err="1">
                <a:ln>
                  <a:noFill/>
                </a:ln>
                <a:solidFill>
                  <a:prstClr val="black"/>
                </a:solidFill>
                <a:effectLst/>
                <a:uLnTx/>
                <a:uFillTx/>
                <a:latin typeface="Calibri" panose="020F0502020204030204"/>
                <a:ea typeface="+mn-ea"/>
                <a:cs typeface="+mn-cs"/>
              </a:rPr>
              <a:t>haemoglobinopathies</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Prevalence of </a:t>
            </a:r>
            <a:r>
              <a:rPr kumimoji="0" lang="el-GR" sz="1600" b="0" i="0" u="none" strike="noStrike" kern="1200" cap="none" spc="0" normalizeH="0" baseline="0" noProof="0">
                <a:ln>
                  <a:noFill/>
                </a:ln>
                <a:solidFill>
                  <a:prstClr val="black"/>
                </a:solidFill>
                <a:effectLst/>
                <a:uLnTx/>
                <a:uFillTx/>
                <a:latin typeface="Calibri" panose="020F0502020204030204"/>
                <a:ea typeface="+mn-ea"/>
                <a:cs typeface="+mn-cs"/>
              </a:rPr>
              <a:t>β</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thalassaemia</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carriers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Prevalence of SCD carriers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Prevalence of </a:t>
            </a:r>
            <a:r>
              <a:rPr kumimoji="0" lang="el-GR" sz="1600" b="0" i="0" u="none" strike="noStrike" kern="1200" cap="none" spc="0" normalizeH="0" baseline="0" noProof="0">
                <a:ln>
                  <a:noFill/>
                </a:ln>
                <a:solidFill>
                  <a:prstClr val="black"/>
                </a:solidFill>
                <a:effectLst/>
                <a:uLnTx/>
                <a:uFillTx/>
                <a:latin typeface="Calibri" panose="020F0502020204030204"/>
                <a:ea typeface="+mn-ea"/>
                <a:cs typeface="+mn-cs"/>
              </a:rPr>
              <a:t>α</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thalassaemia</a:t>
            </a:r>
            <a:r>
              <a:rPr kumimoji="0" lang="el-GR"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carriers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Prevalence of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HbE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carriers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Prevalence of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HbC</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carriers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Expected incidence of </a:t>
            </a:r>
            <a:r>
              <a:rPr kumimoji="0" lang="el-GR" sz="1600" b="0" i="0" u="none" strike="noStrike" kern="1200" cap="none" spc="0" normalizeH="0" baseline="0" noProof="0">
                <a:ln>
                  <a:noFill/>
                </a:ln>
                <a:solidFill>
                  <a:prstClr val="black"/>
                </a:solidFill>
                <a:effectLst/>
                <a:uLnTx/>
                <a:uFillTx/>
                <a:latin typeface="Calibri" panose="020F0502020204030204"/>
                <a:ea typeface="+mn-ea"/>
                <a:cs typeface="+mn-cs"/>
              </a:rPr>
              <a:t>α-</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thalassaemia</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l-GR" sz="1600" b="0" i="0" u="none" strike="noStrike" kern="1200" cap="none" spc="0" normalizeH="0" baseline="0" noProof="0">
                <a:ln>
                  <a:noFill/>
                </a:ln>
                <a:solidFill>
                  <a:prstClr val="black"/>
                </a:solidFill>
                <a:effectLst/>
                <a:uLnTx/>
                <a:uFillTx/>
                <a:latin typeface="Calibri" panose="020F0502020204030204"/>
                <a:ea typeface="+mn-ea"/>
                <a:cs typeface="+mn-cs"/>
              </a:rPr>
              <a:t>Ι</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ncidence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of </a:t>
            </a:r>
            <a:r>
              <a:rPr kumimoji="0" lang="el-GR" sz="1600" b="0" i="0" u="none" strike="noStrike" kern="1200" cap="none" spc="0" normalizeH="0" baseline="0" noProof="0">
                <a:ln>
                  <a:noFill/>
                </a:ln>
                <a:solidFill>
                  <a:prstClr val="black"/>
                </a:solidFill>
                <a:effectLst/>
                <a:uLnTx/>
                <a:uFillTx/>
                <a:latin typeface="Calibri" panose="020F0502020204030204"/>
                <a:ea typeface="+mn-ea"/>
                <a:cs typeface="+mn-cs"/>
              </a:rPr>
              <a:t>β-</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thalassaemia</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l-GR" sz="1600" b="0" i="0" u="none" strike="noStrike" kern="1200" cap="none" spc="0" normalizeH="0" baseline="0" noProof="0">
                <a:ln>
                  <a:noFill/>
                </a:ln>
                <a:solidFill>
                  <a:prstClr val="black"/>
                </a:solidFill>
                <a:effectLst/>
                <a:uLnTx/>
                <a:uFillTx/>
                <a:latin typeface="Calibri" panose="020F0502020204030204"/>
                <a:ea typeface="+mn-ea"/>
                <a:cs typeface="+mn-cs"/>
              </a:rPr>
              <a:t>Ι</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ncidence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of SCD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l-GR" sz="1600" b="0" i="0" u="none" strike="noStrike" kern="1200" cap="none" spc="0" normalizeH="0" baseline="0" noProof="0">
                <a:ln>
                  <a:noFill/>
                </a:ln>
                <a:solidFill>
                  <a:prstClr val="black"/>
                </a:solidFill>
                <a:effectLst/>
                <a:uLnTx/>
                <a:uFillTx/>
                <a:latin typeface="Calibri" panose="020F0502020204030204"/>
                <a:ea typeface="+mn-ea"/>
                <a:cs typeface="+mn-cs"/>
              </a:rPr>
              <a:t>Ι</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ncidence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of </a:t>
            </a:r>
            <a:r>
              <a:rPr kumimoji="0" lang="el-GR" sz="1600" b="0" i="0" u="none" strike="noStrike" kern="1200" cap="none" spc="0" normalizeH="0" baseline="0" noProof="0">
                <a:ln>
                  <a:noFill/>
                </a:ln>
                <a:solidFill>
                  <a:prstClr val="black"/>
                </a:solidFill>
                <a:effectLst/>
                <a:uLnTx/>
                <a:uFillTx/>
                <a:latin typeface="Calibri" panose="020F0502020204030204"/>
                <a:ea typeface="+mn-ea"/>
                <a:cs typeface="+mn-cs"/>
              </a:rPr>
              <a:t>α-</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thalassaemia</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Known </a:t>
            </a:r>
            <a:r>
              <a:rPr kumimoji="0" lang="el-GR" sz="1600" b="0" i="0" u="none" strike="noStrike" kern="1200" cap="none" spc="0" normalizeH="0" baseline="0" noProof="0">
                <a:ln>
                  <a:noFill/>
                </a:ln>
                <a:solidFill>
                  <a:prstClr val="black"/>
                </a:solidFill>
                <a:effectLst/>
                <a:uLnTx/>
                <a:uFillTx/>
                <a:latin typeface="Calibri" panose="020F0502020204030204"/>
                <a:ea typeface="+mn-ea"/>
                <a:cs typeface="+mn-cs"/>
              </a:rPr>
              <a:t>β</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thalassaemia</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patients</a:t>
            </a:r>
          </a:p>
          <a:p>
            <a:pPr marL="2857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Known SCD patients</a:t>
            </a:r>
          </a:p>
          <a:p>
            <a:pPr marL="2857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Known </a:t>
            </a:r>
            <a:r>
              <a:rPr kumimoji="0" lang="el-GR" sz="1600" b="0" i="0" u="none" strike="noStrike" kern="1200" cap="none" spc="0" normalizeH="0" baseline="0" noProof="0">
                <a:ln>
                  <a:noFill/>
                </a:ln>
                <a:solidFill>
                  <a:prstClr val="black"/>
                </a:solidFill>
                <a:effectLst/>
                <a:uLnTx/>
                <a:uFillTx/>
                <a:latin typeface="Calibri" panose="020F0502020204030204"/>
                <a:ea typeface="+mn-ea"/>
                <a:cs typeface="+mn-cs"/>
              </a:rPr>
              <a:t>α</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thalassaemia</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patients</a:t>
            </a:r>
          </a:p>
          <a:p>
            <a:pPr marL="285750" marR="0" lvl="1"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9721636-8A4B-6945-BC88-0ADBE7E953A2}"/>
              </a:ext>
            </a:extLst>
          </p:cNvPr>
          <p:cNvSpPr txBox="1"/>
          <p:nvPr/>
        </p:nvSpPr>
        <p:spPr>
          <a:xfrm>
            <a:off x="109531" y="92599"/>
            <a:ext cx="42031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Prevalence of </a:t>
            </a:r>
            <a:r>
              <a:rPr kumimoji="0" lang="el-GR" sz="1800" b="1" i="0" u="none" strike="noStrike" kern="1200" cap="none" spc="0" normalizeH="0" baseline="0" noProof="0">
                <a:ln>
                  <a:noFill/>
                </a:ln>
                <a:solidFill>
                  <a:prstClr val="black"/>
                </a:solidFill>
                <a:effectLst/>
                <a:uLnTx/>
                <a:uFillTx/>
                <a:latin typeface="Calibri" panose="020F0502020204030204"/>
                <a:ea typeface="+mn-ea"/>
                <a:cs typeface="+mn-cs"/>
              </a:rPr>
              <a:t>β-</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thalassaemia</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carriers</a:t>
            </a:r>
          </a:p>
        </p:txBody>
      </p:sp>
      <p:sp>
        <p:nvSpPr>
          <p:cNvPr id="3" name="Slide Number Placeholder 2">
            <a:extLst>
              <a:ext uri="{FF2B5EF4-FFF2-40B4-BE49-F238E27FC236}">
                <a16:creationId xmlns:a16="http://schemas.microsoft.com/office/drawing/2014/main" id="{4B6554A0-1D41-ED47-9DB0-169D17CA7F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ECB2C-6FA1-4946-9EBC-F6963C34C2CC}" type="slidenum">
              <a:rPr kumimoji="0" lang="en-CY"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CY"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26910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692696"/>
            <a:ext cx="9144000" cy="79208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Screen Shot 2016-11-25 at 4.55.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658" cy="6832848"/>
          </a:xfrm>
          <a:prstGeom prst="rect">
            <a:avLst/>
          </a:prstGeom>
        </p:spPr>
      </p:pic>
      <p:sp>
        <p:nvSpPr>
          <p:cNvPr id="5" name="TextBox 4"/>
          <p:cNvSpPr txBox="1"/>
          <p:nvPr/>
        </p:nvSpPr>
        <p:spPr>
          <a:xfrm>
            <a:off x="5015880" y="5229201"/>
            <a:ext cx="5544616" cy="1384995"/>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General Information</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1" i="0" u="none" strike="noStrike" kern="1200" cap="none" spc="0" normalizeH="0" baseline="0" noProof="0" err="1">
                <a:ln>
                  <a:noFill/>
                </a:ln>
                <a:solidFill>
                  <a:prstClr val="black"/>
                </a:solidFill>
                <a:effectLst/>
                <a:uLnTx/>
                <a:uFillTx/>
                <a:latin typeface="Calibri" panose="020F0502020204030204"/>
                <a:ea typeface="+mn-ea"/>
                <a:cs typeface="+mn-cs"/>
              </a:rPr>
              <a:t>Haemoglobinopathy</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-specific healthcare policy information</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Prevalence and incidence of major </a:t>
            </a:r>
            <a:r>
              <a:rPr kumimoji="0" lang="en-US" sz="1400" b="1" i="0" u="none" strike="noStrike" kern="1200" cap="none" spc="0" normalizeH="0" baseline="0" noProof="0" err="1">
                <a:ln>
                  <a:noFill/>
                </a:ln>
                <a:solidFill>
                  <a:prstClr val="black"/>
                </a:solidFill>
                <a:effectLst/>
                <a:uLnTx/>
                <a:uFillTx/>
                <a:latin typeface="Calibri" panose="020F0502020204030204"/>
                <a:ea typeface="+mn-ea"/>
                <a:cs typeface="+mn-cs"/>
              </a:rPr>
              <a:t>haemoglobinopathies</a:t>
            </a: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Mutation frequencies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1" i="0" u="none" strike="noStrike" kern="1200" cap="none" spc="0" normalizeH="0" baseline="0" noProof="0" err="1">
                <a:ln>
                  <a:noFill/>
                </a:ln>
                <a:solidFill>
                  <a:prstClr val="black"/>
                </a:solidFill>
                <a:effectLst/>
                <a:uLnTx/>
                <a:uFillTx/>
                <a:latin typeface="Calibri" panose="020F0502020204030204"/>
                <a:ea typeface="+mn-ea"/>
                <a:cs typeface="+mn-cs"/>
              </a:rPr>
              <a:t>Organisations</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1" i="0" u="none" strike="noStrike" kern="1200" cap="none" spc="0" normalizeH="0" baseline="0" noProof="0" err="1">
                <a:ln>
                  <a:noFill/>
                </a:ln>
                <a:solidFill>
                  <a:prstClr val="black"/>
                </a:solidFill>
                <a:effectLst/>
                <a:uLnTx/>
                <a:uFillTx/>
                <a:latin typeface="Calibri" panose="020F0502020204030204"/>
                <a:ea typeface="+mn-ea"/>
                <a:cs typeface="+mn-cs"/>
              </a:rPr>
              <a:t>Microattributions</a:t>
            </a:r>
            <a:endParaRPr kumimoji="0" lang="el-GR"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70B15F3-0F5C-994E-8FEE-7DF655D933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ECB2C-6FA1-4946-9EBC-F6963C34C2CC}" type="slidenum">
              <a:rPr kumimoji="0" lang="en-CY"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CY"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94262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761961" cy="1325563"/>
          </a:xfrm>
        </p:spPr>
        <p:txBody>
          <a:bodyPr vert="horz" lIns="91440" tIns="45720" rIns="91440" bIns="45720" rtlCol="0" anchor="ctr">
            <a:normAutofit/>
          </a:bodyPr>
          <a:lstStyle/>
          <a:p>
            <a:r>
              <a:rPr lang="en-US" sz="4400" kern="1200" err="1">
                <a:solidFill>
                  <a:schemeClr val="tx1"/>
                </a:solidFill>
                <a:latin typeface="+mj-lt"/>
                <a:ea typeface="+mj-ea"/>
                <a:cs typeface="+mj-cs"/>
              </a:rPr>
              <a:t>IthaGenes</a:t>
            </a:r>
            <a:r>
              <a:rPr lang="en-US" sz="4400" kern="1200">
                <a:solidFill>
                  <a:schemeClr val="tx1"/>
                </a:solidFill>
                <a:latin typeface="+mj-lt"/>
                <a:ea typeface="+mj-ea"/>
                <a:cs typeface="+mj-cs"/>
              </a:rPr>
              <a:t> – Genetics dataset</a:t>
            </a:r>
          </a:p>
        </p:txBody>
      </p:sp>
      <p:sp>
        <p:nvSpPr>
          <p:cNvPr id="7" name="TextBox 6">
            <a:extLst>
              <a:ext uri="{FF2B5EF4-FFF2-40B4-BE49-F238E27FC236}">
                <a16:creationId xmlns:a16="http://schemas.microsoft.com/office/drawing/2014/main" id="{8F7D1A69-D188-084C-978A-56AD48B47B2A}"/>
              </a:ext>
            </a:extLst>
          </p:cNvPr>
          <p:cNvSpPr txBox="1"/>
          <p:nvPr/>
        </p:nvSpPr>
        <p:spPr>
          <a:xfrm>
            <a:off x="9949055" y="306024"/>
            <a:ext cx="2016224" cy="646331"/>
          </a:xfrm>
          <a:prstGeom prst="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Genes: 544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Variants: 3510</a:t>
            </a:r>
          </a:p>
        </p:txBody>
      </p:sp>
      <p:sp>
        <p:nvSpPr>
          <p:cNvPr id="4" name="Slide Number Placeholder 3">
            <a:extLst>
              <a:ext uri="{FF2B5EF4-FFF2-40B4-BE49-F238E27FC236}">
                <a16:creationId xmlns:a16="http://schemas.microsoft.com/office/drawing/2014/main" id="{D5A86EAA-48BF-4E4A-AD4E-AF8243A3AA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ECB2C-6FA1-4946-9EBC-F6963C34C2CC}" type="slidenum">
              <a:rPr kumimoji="0" lang="en-CY"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CY"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AB1D71D9-C70E-6BC0-A17F-97F880F34082}"/>
              </a:ext>
            </a:extLst>
          </p:cNvPr>
          <p:cNvGrpSpPr/>
          <p:nvPr/>
        </p:nvGrpSpPr>
        <p:grpSpPr>
          <a:xfrm>
            <a:off x="938235" y="1954774"/>
            <a:ext cx="10415565" cy="4766701"/>
            <a:chOff x="1236034" y="2264898"/>
            <a:chExt cx="9771371" cy="4091452"/>
          </a:xfrm>
        </p:grpSpPr>
        <p:pic>
          <p:nvPicPr>
            <p:cNvPr id="5" name="Picture 4">
              <a:extLst>
                <a:ext uri="{FF2B5EF4-FFF2-40B4-BE49-F238E27FC236}">
                  <a16:creationId xmlns:a16="http://schemas.microsoft.com/office/drawing/2014/main" id="{E3117AED-73D1-A692-D3DC-EE4755549F6B}"/>
                </a:ext>
              </a:extLst>
            </p:cNvPr>
            <p:cNvPicPr>
              <a:picLocks noChangeAspect="1"/>
            </p:cNvPicPr>
            <p:nvPr/>
          </p:nvPicPr>
          <p:blipFill>
            <a:blip r:embed="rId2"/>
            <a:stretch>
              <a:fillRect/>
            </a:stretch>
          </p:blipFill>
          <p:spPr>
            <a:xfrm>
              <a:off x="1236035" y="3203941"/>
              <a:ext cx="9719929" cy="3152409"/>
            </a:xfrm>
            <a:prstGeom prst="rect">
              <a:avLst/>
            </a:prstGeom>
          </p:spPr>
        </p:pic>
        <p:pic>
          <p:nvPicPr>
            <p:cNvPr id="9" name="Picture 8">
              <a:extLst>
                <a:ext uri="{FF2B5EF4-FFF2-40B4-BE49-F238E27FC236}">
                  <a16:creationId xmlns:a16="http://schemas.microsoft.com/office/drawing/2014/main" id="{F4D1D6C4-BB11-14C4-5BE4-586D9AF18165}"/>
                </a:ext>
              </a:extLst>
            </p:cNvPr>
            <p:cNvPicPr>
              <a:picLocks noChangeAspect="1"/>
            </p:cNvPicPr>
            <p:nvPr/>
          </p:nvPicPr>
          <p:blipFill>
            <a:blip r:embed="rId3"/>
            <a:stretch>
              <a:fillRect/>
            </a:stretch>
          </p:blipFill>
          <p:spPr>
            <a:xfrm>
              <a:off x="1236034" y="2264898"/>
              <a:ext cx="9771371" cy="939043"/>
            </a:xfrm>
            <a:prstGeom prst="rect">
              <a:avLst/>
            </a:prstGeom>
          </p:spPr>
        </p:pic>
      </p:grpSp>
    </p:spTree>
    <p:extLst>
      <p:ext uri="{BB962C8B-B14F-4D97-AF65-F5344CB8AC3E}">
        <p14:creationId xmlns:p14="http://schemas.microsoft.com/office/powerpoint/2010/main" val="1083666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FC528-88B4-87AD-5A1C-9F0976656D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FCAEBD-017A-0B0E-ACCF-4E496280E3A5}"/>
              </a:ext>
            </a:extLst>
          </p:cNvPr>
          <p:cNvSpPr>
            <a:spLocks noGrp="1"/>
          </p:cNvSpPr>
          <p:nvPr>
            <p:ph type="title"/>
          </p:nvPr>
        </p:nvSpPr>
        <p:spPr>
          <a:xfrm>
            <a:off x="838199" y="365125"/>
            <a:ext cx="10761961" cy="1325563"/>
          </a:xfrm>
        </p:spPr>
        <p:txBody>
          <a:bodyPr vert="horz" lIns="91440" tIns="45720" rIns="91440" bIns="45720" rtlCol="0" anchor="ctr">
            <a:normAutofit/>
          </a:bodyPr>
          <a:lstStyle/>
          <a:p>
            <a:r>
              <a:rPr lang="en-US" sz="4400" kern="1200" err="1">
                <a:solidFill>
                  <a:schemeClr val="tx1"/>
                </a:solidFill>
                <a:latin typeface="+mj-lt"/>
                <a:ea typeface="+mj-ea"/>
                <a:cs typeface="+mj-cs"/>
              </a:rPr>
              <a:t>IthaGenes</a:t>
            </a:r>
            <a:r>
              <a:rPr lang="en-US" sz="4400" kern="1200">
                <a:solidFill>
                  <a:schemeClr val="tx1"/>
                </a:solidFill>
                <a:latin typeface="+mj-lt"/>
                <a:ea typeface="+mj-ea"/>
                <a:cs typeface="+mj-cs"/>
              </a:rPr>
              <a:t> – Genetics dataset</a:t>
            </a:r>
          </a:p>
        </p:txBody>
      </p:sp>
      <p:sp>
        <p:nvSpPr>
          <p:cNvPr id="3" name="Content Placeholder 2">
            <a:extLst>
              <a:ext uri="{FF2B5EF4-FFF2-40B4-BE49-F238E27FC236}">
                <a16:creationId xmlns:a16="http://schemas.microsoft.com/office/drawing/2014/main" id="{9848EAD1-8AB4-563B-CC62-405D4B96CC66}"/>
              </a:ext>
            </a:extLst>
          </p:cNvPr>
          <p:cNvSpPr>
            <a:spLocks noGrp="1"/>
          </p:cNvSpPr>
          <p:nvPr>
            <p:ph idx="1"/>
          </p:nvPr>
        </p:nvSpPr>
        <p:spPr/>
        <p:txBody>
          <a:bodyPr/>
          <a:lstStyle/>
          <a:p>
            <a:pPr marL="0" indent="0">
              <a:buNone/>
            </a:pPr>
            <a:r>
              <a:rPr lang="en-CY"/>
              <a:t>18 data elements</a:t>
            </a:r>
          </a:p>
          <a:p>
            <a:r>
              <a:rPr lang="en-CY"/>
              <a:t>Identifier(s)</a:t>
            </a:r>
          </a:p>
          <a:p>
            <a:r>
              <a:rPr lang="en-CY"/>
              <a:t>Variant location</a:t>
            </a:r>
          </a:p>
          <a:p>
            <a:r>
              <a:rPr lang="en-CY"/>
              <a:t>Variant names</a:t>
            </a:r>
          </a:p>
          <a:p>
            <a:r>
              <a:rPr lang="en-CY"/>
              <a:t>Functional information</a:t>
            </a:r>
          </a:p>
          <a:p>
            <a:r>
              <a:rPr lang="en-CY"/>
              <a:t>Phenotype</a:t>
            </a:r>
          </a:p>
          <a:p>
            <a:r>
              <a:rPr lang="en-CY"/>
              <a:t>Pathogenicity – associated disease</a:t>
            </a:r>
          </a:p>
          <a:p>
            <a:r>
              <a:rPr lang="en-CY"/>
              <a:t>In silico predictions</a:t>
            </a:r>
          </a:p>
        </p:txBody>
      </p:sp>
      <p:sp>
        <p:nvSpPr>
          <p:cNvPr id="4" name="Slide Number Placeholder 3">
            <a:extLst>
              <a:ext uri="{FF2B5EF4-FFF2-40B4-BE49-F238E27FC236}">
                <a16:creationId xmlns:a16="http://schemas.microsoft.com/office/drawing/2014/main" id="{19CBBF25-0ADC-5D13-CCCE-262EDF35BC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ECB2C-6FA1-4946-9EBC-F6963C34C2CC}" type="slidenum">
              <a:rPr kumimoji="0" lang="en-CY"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CY"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42501E6-2198-1174-6801-41AAB4F6052F}"/>
              </a:ext>
            </a:extLst>
          </p:cNvPr>
          <p:cNvPicPr>
            <a:picLocks noChangeAspect="1"/>
          </p:cNvPicPr>
          <p:nvPr/>
        </p:nvPicPr>
        <p:blipFill>
          <a:blip r:embed="rId2"/>
          <a:stretch>
            <a:fillRect/>
          </a:stretch>
        </p:blipFill>
        <p:spPr>
          <a:xfrm>
            <a:off x="10183837" y="127000"/>
            <a:ext cx="1981200" cy="6604000"/>
          </a:xfrm>
          <a:prstGeom prst="rect">
            <a:avLst/>
          </a:prstGeom>
        </p:spPr>
      </p:pic>
    </p:spTree>
    <p:extLst>
      <p:ext uri="{BB962C8B-B14F-4D97-AF65-F5344CB8AC3E}">
        <p14:creationId xmlns:p14="http://schemas.microsoft.com/office/powerpoint/2010/main" val="2814629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40F6-B6A2-CF46-8B3B-D9B415C66D46}"/>
              </a:ext>
            </a:extLst>
          </p:cNvPr>
          <p:cNvSpPr>
            <a:spLocks noGrp="1"/>
          </p:cNvSpPr>
          <p:nvPr>
            <p:ph type="title"/>
          </p:nvPr>
        </p:nvSpPr>
        <p:spPr/>
        <p:txBody>
          <a:bodyPr/>
          <a:lstStyle/>
          <a:p>
            <a:r>
              <a:rPr lang="en-CY"/>
              <a:t>IthaPhen – genotype/phenotype dataset</a:t>
            </a:r>
          </a:p>
        </p:txBody>
      </p:sp>
      <p:sp>
        <p:nvSpPr>
          <p:cNvPr id="3" name="Content Placeholder 2">
            <a:extLst>
              <a:ext uri="{FF2B5EF4-FFF2-40B4-BE49-F238E27FC236}">
                <a16:creationId xmlns:a16="http://schemas.microsoft.com/office/drawing/2014/main" id="{F17B17E3-CB35-904A-AB53-7D6838191761}"/>
              </a:ext>
            </a:extLst>
          </p:cNvPr>
          <p:cNvSpPr>
            <a:spLocks noGrp="1"/>
          </p:cNvSpPr>
          <p:nvPr>
            <p:ph idx="1"/>
          </p:nvPr>
        </p:nvSpPr>
        <p:spPr>
          <a:xfrm>
            <a:off x="838200" y="1390913"/>
            <a:ext cx="10515600" cy="4351338"/>
          </a:xfrm>
        </p:spPr>
        <p:txBody>
          <a:bodyPr/>
          <a:lstStyle/>
          <a:p>
            <a:pPr marL="0" indent="0">
              <a:buNone/>
            </a:pPr>
            <a:r>
              <a:rPr lang="en-CY"/>
              <a:t>Genotype – phenotype database for haemoglobinopathies</a:t>
            </a:r>
          </a:p>
        </p:txBody>
      </p:sp>
      <p:sp>
        <p:nvSpPr>
          <p:cNvPr id="7" name="TextBox 6">
            <a:extLst>
              <a:ext uri="{FF2B5EF4-FFF2-40B4-BE49-F238E27FC236}">
                <a16:creationId xmlns:a16="http://schemas.microsoft.com/office/drawing/2014/main" id="{E71E4E52-6F4B-5B4B-B17D-D220774D238B}"/>
              </a:ext>
            </a:extLst>
          </p:cNvPr>
          <p:cNvSpPr txBox="1"/>
          <p:nvPr/>
        </p:nvSpPr>
        <p:spPr>
          <a:xfrm>
            <a:off x="10053842" y="565500"/>
            <a:ext cx="2016224" cy="923330"/>
          </a:xfrm>
          <a:prstGeom prst="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Cases: 4629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Publications: </a:t>
            </a:r>
            <a:r>
              <a:rPr lang="en-US">
                <a:solidFill>
                  <a:prstClr val="white"/>
                </a:solidFill>
                <a:latin typeface="Calibri" panose="020F0502020204030204"/>
              </a:rPr>
              <a:t>929</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Families: </a:t>
            </a:r>
            <a:r>
              <a:rPr lang="en-US">
                <a:solidFill>
                  <a:prstClr val="white"/>
                </a:solidFill>
                <a:latin typeface="Calibri" panose="020F0502020204030204"/>
              </a:rPr>
              <a:t>677</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67FAA891-B317-BD4F-8C46-38015E1F09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ECB2C-6FA1-4946-9EBC-F6963C34C2CC}" type="slidenum">
              <a:rPr kumimoji="0" lang="en-CY"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CY"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20173F9-09BF-705E-7AF0-840D3F6DE712}"/>
              </a:ext>
            </a:extLst>
          </p:cNvPr>
          <p:cNvSpPr txBox="1"/>
          <p:nvPr/>
        </p:nvSpPr>
        <p:spPr>
          <a:xfrm>
            <a:off x="0" y="6413476"/>
            <a:ext cx="1099161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2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mn-cs"/>
              </a:rPr>
              <a:t>Xenophontos</a:t>
            </a:r>
            <a:r>
              <a:rPr kumimoji="0" lang="en-GB" sz="1200" b="0" i="0" u="none" strike="noStrike" kern="1200" cap="none" spc="2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 M, </a:t>
            </a:r>
            <a:r>
              <a:rPr kumimoji="0" lang="en-GB" sz="1200" b="0" i="0" u="none" strike="noStrike" kern="1200" cap="none" spc="2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mn-cs"/>
              </a:rPr>
              <a:t>Minaidou</a:t>
            </a:r>
            <a:r>
              <a:rPr kumimoji="0" lang="en-GB" sz="1200" b="0" i="0" u="none" strike="noStrike" kern="1200" cap="none" spc="2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 A, et al. </a:t>
            </a:r>
            <a:r>
              <a:rPr kumimoji="0" lang="en-GB" sz="1200" b="0" i="1" u="none" strike="noStrike" kern="1200" cap="none" spc="2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mn-cs"/>
              </a:rPr>
              <a:t>IthaPhen</a:t>
            </a:r>
            <a:r>
              <a:rPr kumimoji="0" lang="en-GB" sz="1200" b="0" i="1" u="none" strike="noStrike" kern="1200" cap="none" spc="2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 an interactive database of genotype-phenotype data for haemoglobinopathies. </a:t>
            </a:r>
            <a:r>
              <a:rPr kumimoji="0" lang="en-GB" sz="1200" b="0" i="0" u="none" strike="noStrike" kern="1200" cap="none" spc="2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mn-cs"/>
              </a:rPr>
              <a:t>HemaSphere</a:t>
            </a:r>
            <a:r>
              <a:rPr kumimoji="0" lang="en-GB" sz="1200" b="0" i="0" u="none" strike="noStrike" kern="1200" cap="none" spc="2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 2023</a:t>
            </a:r>
            <a:endParaRPr kumimoji="0" lang="en-CY" sz="1200" b="0" i="0" u="none" strike="noStrike" kern="1200" cap="none" spc="2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endParaRPr>
          </a:p>
        </p:txBody>
      </p:sp>
      <p:pic>
        <p:nvPicPr>
          <p:cNvPr id="5" name="Picture 4">
            <a:extLst>
              <a:ext uri="{FF2B5EF4-FFF2-40B4-BE49-F238E27FC236}">
                <a16:creationId xmlns:a16="http://schemas.microsoft.com/office/drawing/2014/main" id="{F5DAC0A9-C488-F748-948F-BEE60B1DD075}"/>
              </a:ext>
            </a:extLst>
          </p:cNvPr>
          <p:cNvPicPr>
            <a:picLocks noChangeAspect="1"/>
          </p:cNvPicPr>
          <p:nvPr/>
        </p:nvPicPr>
        <p:blipFill>
          <a:blip r:embed="rId3"/>
          <a:stretch>
            <a:fillRect/>
          </a:stretch>
        </p:blipFill>
        <p:spPr>
          <a:xfrm>
            <a:off x="1140655" y="2160055"/>
            <a:ext cx="8913187" cy="3978164"/>
          </a:xfrm>
          <a:prstGeom prst="rect">
            <a:avLst/>
          </a:prstGeom>
        </p:spPr>
      </p:pic>
    </p:spTree>
    <p:extLst>
      <p:ext uri="{BB962C8B-B14F-4D97-AF65-F5344CB8AC3E}">
        <p14:creationId xmlns:p14="http://schemas.microsoft.com/office/powerpoint/2010/main" val="3060049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D943DFB-497C-C743-38F6-69544C3331BB}"/>
              </a:ext>
            </a:extLst>
          </p:cNvPr>
          <p:cNvPicPr>
            <a:picLocks noChangeAspect="1"/>
          </p:cNvPicPr>
          <p:nvPr/>
        </p:nvPicPr>
        <p:blipFill>
          <a:blip r:embed="rId3"/>
          <a:srcRect/>
          <a:stretch/>
        </p:blipFill>
        <p:spPr>
          <a:xfrm>
            <a:off x="8070992" y="1381100"/>
            <a:ext cx="4770000" cy="4770000"/>
          </a:xfrm>
          <a:prstGeom prst="rect">
            <a:avLst/>
          </a:prstGeom>
        </p:spPr>
      </p:pic>
      <p:pic>
        <p:nvPicPr>
          <p:cNvPr id="19" name="Content Placeholder 7">
            <a:extLst>
              <a:ext uri="{FF2B5EF4-FFF2-40B4-BE49-F238E27FC236}">
                <a16:creationId xmlns:a16="http://schemas.microsoft.com/office/drawing/2014/main" id="{C4F5A1E2-F893-1FA3-2257-B12A3F7F56E8}"/>
              </a:ext>
            </a:extLst>
          </p:cNvPr>
          <p:cNvPicPr>
            <a:picLocks noChangeAspect="1"/>
          </p:cNvPicPr>
          <p:nvPr/>
        </p:nvPicPr>
        <p:blipFill>
          <a:blip r:embed="rId4"/>
          <a:srcRect/>
          <a:stretch/>
        </p:blipFill>
        <p:spPr>
          <a:xfrm>
            <a:off x="3215680" y="182565"/>
            <a:ext cx="5772789" cy="5772789"/>
          </a:xfrm>
          <a:prstGeom prst="rect">
            <a:avLst/>
          </a:prstGeom>
        </p:spPr>
      </p:pic>
      <p:sp>
        <p:nvSpPr>
          <p:cNvPr id="2" name="Title 1">
            <a:extLst>
              <a:ext uri="{FF2B5EF4-FFF2-40B4-BE49-F238E27FC236}">
                <a16:creationId xmlns:a16="http://schemas.microsoft.com/office/drawing/2014/main" id="{671D94F4-A494-2240-9584-7349B57250CF}"/>
              </a:ext>
            </a:extLst>
          </p:cNvPr>
          <p:cNvSpPr>
            <a:spLocks noGrp="1"/>
          </p:cNvSpPr>
          <p:nvPr>
            <p:ph type="title"/>
          </p:nvPr>
        </p:nvSpPr>
        <p:spPr>
          <a:xfrm>
            <a:off x="175294" y="359685"/>
            <a:ext cx="2752354" cy="2709275"/>
          </a:xfrm>
          <a:prstGeom prst="ellipse">
            <a:avLst/>
          </a:prstGeom>
          <a:solidFill>
            <a:srgbClr val="44546A"/>
          </a:solidFill>
          <a:ln w="174625" cmpd="thinThick">
            <a:solidFill>
              <a:srgbClr val="44546A"/>
            </a:solidFill>
          </a:ln>
        </p:spPr>
        <p:txBody>
          <a:bodyPr vert="horz" lIns="91440" tIns="45720" rIns="91440" bIns="45720" rtlCol="0" anchor="ctr">
            <a:normAutofit/>
          </a:bodyPr>
          <a:lstStyle/>
          <a:p>
            <a:pPr algn="ctr"/>
            <a:r>
              <a:rPr lang="en-US" sz="2600" kern="1200">
                <a:solidFill>
                  <a:schemeClr val="accent2"/>
                </a:solidFill>
                <a:latin typeface="+mj-lt"/>
                <a:ea typeface="+mj-ea"/>
                <a:cs typeface="+mj-cs"/>
              </a:rPr>
              <a:t>Phenotypic parameters</a:t>
            </a:r>
          </a:p>
        </p:txBody>
      </p:sp>
      <p:sp>
        <p:nvSpPr>
          <p:cNvPr id="5" name="TextBox 4">
            <a:extLst>
              <a:ext uri="{FF2B5EF4-FFF2-40B4-BE49-F238E27FC236}">
                <a16:creationId xmlns:a16="http://schemas.microsoft.com/office/drawing/2014/main" id="{0DAB7C37-FBD9-6847-A7A8-BEF8F6010CC5}"/>
              </a:ext>
            </a:extLst>
          </p:cNvPr>
          <p:cNvSpPr txBox="1"/>
          <p:nvPr/>
        </p:nvSpPr>
        <p:spPr>
          <a:xfrm>
            <a:off x="8415130" y="45189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FB43023-9DF4-65F9-6B95-BF9B3497D8CA}"/>
              </a:ext>
            </a:extLst>
          </p:cNvPr>
          <p:cNvSpPr txBox="1"/>
          <p:nvPr/>
        </p:nvSpPr>
        <p:spPr>
          <a:xfrm>
            <a:off x="3257758" y="5847655"/>
            <a:ext cx="56886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Y" sz="2400" b="0" i="0" u="none" strike="noStrike" kern="1200" cap="none" spc="0" normalizeH="0" baseline="0" noProof="0">
                <a:ln>
                  <a:noFill/>
                </a:ln>
                <a:solidFill>
                  <a:srgbClr val="ED7D31"/>
                </a:solidFill>
                <a:effectLst/>
                <a:uLnTx/>
                <a:uFillTx/>
                <a:latin typeface="Calibri Light" panose="020F0302020204030204"/>
                <a:ea typeface="+mn-ea"/>
                <a:cs typeface="+mn-cs"/>
              </a:rPr>
              <a:t>83</a:t>
            </a:r>
            <a:r>
              <a:rPr kumimoji="0" lang="en-CY" sz="2400" b="0" i="0" u="none" strike="noStrike" kern="1200" cap="none" spc="0" normalizeH="0" baseline="0" noProof="0">
                <a:ln>
                  <a:noFill/>
                </a:ln>
                <a:solidFill>
                  <a:srgbClr val="44546A"/>
                </a:solidFill>
                <a:effectLst/>
                <a:uLnTx/>
                <a:uFillTx/>
                <a:latin typeface="Calibri Light" panose="020F0302020204030204"/>
                <a:ea typeface="+mn-ea"/>
                <a:cs typeface="+mn-cs"/>
              </a:rPr>
              <a:t> parameters organised in </a:t>
            </a:r>
            <a:r>
              <a:rPr kumimoji="0" lang="en-CY" sz="2400" b="0" i="0" u="none" strike="noStrike" kern="1200" cap="none" spc="0" normalizeH="0" baseline="0" noProof="0">
                <a:ln>
                  <a:noFill/>
                </a:ln>
                <a:solidFill>
                  <a:srgbClr val="ED7D31"/>
                </a:solidFill>
                <a:effectLst/>
                <a:uLnTx/>
                <a:uFillTx/>
                <a:latin typeface="Calibri Light" panose="020F0302020204030204"/>
                <a:ea typeface="+mn-ea"/>
                <a:cs typeface="+mn-cs"/>
              </a:rPr>
              <a:t>13</a:t>
            </a:r>
            <a:r>
              <a:rPr kumimoji="0" lang="en-CY" sz="2400" b="0" i="0" u="none" strike="noStrike" kern="1200" cap="none" spc="0" normalizeH="0" baseline="0" noProof="0">
                <a:ln>
                  <a:noFill/>
                </a:ln>
                <a:solidFill>
                  <a:srgbClr val="44546A"/>
                </a:solidFill>
                <a:effectLst/>
                <a:uLnTx/>
                <a:uFillTx/>
                <a:latin typeface="Calibri Light" panose="020F0302020204030204"/>
                <a:ea typeface="+mn-ea"/>
                <a:cs typeface="+mn-cs"/>
              </a:rPr>
              <a:t> categories</a:t>
            </a:r>
            <a:r>
              <a:rPr kumimoji="0" lang="en-CY"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15891C42-AD7A-F211-820B-16C55C0EBDF1}"/>
              </a:ext>
            </a:extLst>
          </p:cNvPr>
          <p:cNvSpPr txBox="1"/>
          <p:nvPr/>
        </p:nvSpPr>
        <p:spPr>
          <a:xfrm>
            <a:off x="0" y="6413476"/>
            <a:ext cx="1099161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2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mn-cs"/>
              </a:rPr>
              <a:t>Xenophontos</a:t>
            </a:r>
            <a:r>
              <a:rPr kumimoji="0" lang="en-GB" sz="1200" b="0" i="0" u="none" strike="noStrike" kern="1200" cap="none" spc="2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 M, </a:t>
            </a:r>
            <a:r>
              <a:rPr kumimoji="0" lang="en-GB" sz="1200" b="0" i="0" u="none" strike="noStrike" kern="1200" cap="none" spc="2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mn-cs"/>
              </a:rPr>
              <a:t>Minaidou</a:t>
            </a:r>
            <a:r>
              <a:rPr kumimoji="0" lang="en-GB" sz="1200" b="0" i="0" u="none" strike="noStrike" kern="1200" cap="none" spc="2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 A, et al. </a:t>
            </a:r>
            <a:r>
              <a:rPr kumimoji="0" lang="en-GB" sz="1200" b="0" i="1" u="none" strike="noStrike" kern="1200" cap="none" spc="2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mn-cs"/>
              </a:rPr>
              <a:t>IthaPhen</a:t>
            </a:r>
            <a:r>
              <a:rPr kumimoji="0" lang="en-GB" sz="1200" b="0" i="1" u="none" strike="noStrike" kern="1200" cap="none" spc="2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 an interactive database of genotype-phenotype data for haemoglobinopathies. </a:t>
            </a:r>
            <a:r>
              <a:rPr kumimoji="0" lang="en-GB" sz="1200" b="0" i="0" u="none" strike="noStrike" kern="1200" cap="none" spc="2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mn-cs"/>
              </a:rPr>
              <a:t>HemaSphere</a:t>
            </a:r>
            <a:r>
              <a:rPr kumimoji="0" lang="en-GB" sz="1200" b="0" i="0" u="none" strike="noStrike" kern="1200" cap="none" spc="2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 2023</a:t>
            </a:r>
            <a:endParaRPr kumimoji="0" lang="en-CY" sz="1200" b="0" i="0" u="none" strike="noStrike" kern="1200" cap="none" spc="2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1005076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1921-4B8A-4BE4-A8CB-5B0DA259FD18}"/>
              </a:ext>
            </a:extLst>
          </p:cNvPr>
          <p:cNvSpPr>
            <a:spLocks noGrp="1"/>
          </p:cNvSpPr>
          <p:nvPr>
            <p:ph type="title"/>
          </p:nvPr>
        </p:nvSpPr>
        <p:spPr>
          <a:xfrm>
            <a:off x="711591" y="365125"/>
            <a:ext cx="11353800" cy="1325563"/>
          </a:xfrm>
        </p:spPr>
        <p:txBody>
          <a:bodyPr>
            <a:normAutofit/>
          </a:bodyPr>
          <a:lstStyle/>
          <a:p>
            <a:r>
              <a:rPr lang="en-GB" sz="4000" b="0" i="0">
                <a:solidFill>
                  <a:srgbClr val="002060"/>
                </a:solidFill>
                <a:effectLst/>
              </a:rPr>
              <a:t>Dataset 4 – Patient registry on Acute Myeloid </a:t>
            </a:r>
            <a:r>
              <a:rPr lang="en-GB" sz="4000" b="0" i="0" err="1">
                <a:solidFill>
                  <a:srgbClr val="002060"/>
                </a:solidFill>
                <a:effectLst/>
              </a:rPr>
              <a:t>Leukemia</a:t>
            </a:r>
            <a:r>
              <a:rPr lang="en-GB" sz="4000" b="0" i="0">
                <a:solidFill>
                  <a:srgbClr val="002060"/>
                </a:solidFill>
                <a:effectLst/>
              </a:rPr>
              <a:t> </a:t>
            </a:r>
            <a:endParaRPr lang="en-GB" sz="4000">
              <a:solidFill>
                <a:srgbClr val="002060"/>
              </a:solidFill>
            </a:endParaRPr>
          </a:p>
        </p:txBody>
      </p:sp>
      <p:sp>
        <p:nvSpPr>
          <p:cNvPr id="3" name="Content Placeholder 2">
            <a:extLst>
              <a:ext uri="{FF2B5EF4-FFF2-40B4-BE49-F238E27FC236}">
                <a16:creationId xmlns:a16="http://schemas.microsoft.com/office/drawing/2014/main" id="{0D07076C-B1A4-4759-ABEF-88A6CBC33A79}"/>
              </a:ext>
            </a:extLst>
          </p:cNvPr>
          <p:cNvSpPr>
            <a:spLocks noGrp="1"/>
          </p:cNvSpPr>
          <p:nvPr>
            <p:ph idx="1"/>
          </p:nvPr>
        </p:nvSpPr>
        <p:spPr>
          <a:xfrm>
            <a:off x="838200" y="1558339"/>
            <a:ext cx="10515600" cy="4351338"/>
          </a:xfrm>
        </p:spPr>
        <p:txBody>
          <a:bodyPr/>
          <a:lstStyle/>
          <a:p>
            <a:r>
              <a:rPr lang="en-GB"/>
              <a:t>STREAM – European patient registry of relapse/refractory Acute Myeloid </a:t>
            </a:r>
            <a:r>
              <a:rPr lang="en-GB" err="1"/>
              <a:t>Leukemia</a:t>
            </a:r>
            <a:endParaRPr lang="en-GB"/>
          </a:p>
          <a:p>
            <a:r>
              <a:rPr lang="en-GB"/>
              <a:t>Part of the IMPACT-AML project. Funded by Horizon Europe.</a:t>
            </a:r>
          </a:p>
          <a:p>
            <a:r>
              <a:rPr lang="en-GB"/>
              <a:t>Includes the CDEs</a:t>
            </a:r>
          </a:p>
          <a:p>
            <a:r>
              <a:rPr lang="en-GB"/>
              <a:t>66 parameters: demographics, diagnosis, treatment, survival</a:t>
            </a:r>
          </a:p>
        </p:txBody>
      </p:sp>
      <p:pic>
        <p:nvPicPr>
          <p:cNvPr id="4" name="Picture 3">
            <a:extLst>
              <a:ext uri="{FF2B5EF4-FFF2-40B4-BE49-F238E27FC236}">
                <a16:creationId xmlns:a16="http://schemas.microsoft.com/office/drawing/2014/main" id="{E8E061F2-5493-F5DE-04D3-0B9266BD84C8}"/>
              </a:ext>
            </a:extLst>
          </p:cNvPr>
          <p:cNvPicPr>
            <a:picLocks noChangeAspect="1"/>
          </p:cNvPicPr>
          <p:nvPr/>
        </p:nvPicPr>
        <p:blipFill>
          <a:blip r:embed="rId2"/>
          <a:stretch>
            <a:fillRect/>
          </a:stretch>
        </p:blipFill>
        <p:spPr>
          <a:xfrm>
            <a:off x="0" y="4023902"/>
            <a:ext cx="5894503" cy="2852855"/>
          </a:xfrm>
          <a:prstGeom prst="rect">
            <a:avLst/>
          </a:prstGeom>
        </p:spPr>
      </p:pic>
      <p:pic>
        <p:nvPicPr>
          <p:cNvPr id="5" name="Picture 4">
            <a:extLst>
              <a:ext uri="{FF2B5EF4-FFF2-40B4-BE49-F238E27FC236}">
                <a16:creationId xmlns:a16="http://schemas.microsoft.com/office/drawing/2014/main" id="{48E92443-A6C7-7900-F883-1839D2D53849}"/>
              </a:ext>
            </a:extLst>
          </p:cNvPr>
          <p:cNvPicPr>
            <a:picLocks noChangeAspect="1"/>
          </p:cNvPicPr>
          <p:nvPr/>
        </p:nvPicPr>
        <p:blipFill>
          <a:blip r:embed="rId3"/>
          <a:stretch>
            <a:fillRect/>
          </a:stretch>
        </p:blipFill>
        <p:spPr>
          <a:xfrm>
            <a:off x="5797628" y="4023903"/>
            <a:ext cx="6394372" cy="2834098"/>
          </a:xfrm>
          <a:prstGeom prst="rect">
            <a:avLst/>
          </a:prstGeom>
        </p:spPr>
      </p:pic>
    </p:spTree>
    <p:extLst>
      <p:ext uri="{BB962C8B-B14F-4D97-AF65-F5344CB8AC3E}">
        <p14:creationId xmlns:p14="http://schemas.microsoft.com/office/powerpoint/2010/main" val="2321417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BC107-3917-FB7E-3EEF-0D26B3C1176A}"/>
              </a:ext>
            </a:extLst>
          </p:cNvPr>
          <p:cNvSpPr>
            <a:spLocks noGrp="1"/>
          </p:cNvSpPr>
          <p:nvPr>
            <p:ph type="title"/>
          </p:nvPr>
        </p:nvSpPr>
        <p:spPr/>
        <p:txBody>
          <a:bodyPr/>
          <a:lstStyle/>
          <a:p>
            <a:r>
              <a:rPr lang="en-GB" sz="4400" b="0" i="0">
                <a:solidFill>
                  <a:srgbClr val="002060"/>
                </a:solidFill>
                <a:effectLst/>
              </a:rPr>
              <a:t>Dataset 5 – Synthetic Datasets for Software Development in Rare Disease Research</a:t>
            </a:r>
            <a:endParaRPr lang="en-CY"/>
          </a:p>
        </p:txBody>
      </p:sp>
      <p:sp>
        <p:nvSpPr>
          <p:cNvPr id="3" name="Content Placeholder 2">
            <a:extLst>
              <a:ext uri="{FF2B5EF4-FFF2-40B4-BE49-F238E27FC236}">
                <a16:creationId xmlns:a16="http://schemas.microsoft.com/office/drawing/2014/main" id="{DE48C450-C6F2-B526-D135-62DD595B7017}"/>
              </a:ext>
            </a:extLst>
          </p:cNvPr>
          <p:cNvSpPr>
            <a:spLocks noGrp="1"/>
          </p:cNvSpPr>
          <p:nvPr>
            <p:ph idx="1"/>
          </p:nvPr>
        </p:nvSpPr>
        <p:spPr>
          <a:xfrm>
            <a:off x="7018020" y="1825625"/>
            <a:ext cx="5189220" cy="4351338"/>
          </a:xfrm>
        </p:spPr>
        <p:txBody>
          <a:bodyPr vert="horz" lIns="91440" tIns="45720" rIns="91440" bIns="45720" rtlCol="0" anchor="t">
            <a:normAutofit/>
          </a:bodyPr>
          <a:lstStyle/>
          <a:p>
            <a:pPr marL="0" indent="0">
              <a:buNone/>
            </a:pPr>
            <a:r>
              <a:rPr lang="en-CY" sz="2000" b="1"/>
              <a:t>SynthMD</a:t>
            </a:r>
          </a:p>
          <a:p>
            <a:r>
              <a:rPr lang="en-GB" sz="2000" b="0" i="0" u="none" strike="noStrike">
                <a:solidFill>
                  <a:srgbClr val="1F2328"/>
                </a:solidFill>
                <a:effectLst/>
                <a:latin typeface="-apple-system"/>
              </a:rPr>
              <a:t>a Python tool for generating synthetic patient data to support software development and evaluations in rare disease research</a:t>
            </a:r>
            <a:endParaRPr lang="en-CY" sz="2000" b="0" i="0" u="none" strike="noStrike">
              <a:solidFill>
                <a:srgbClr val="1F2328"/>
              </a:solidFill>
              <a:effectLst/>
              <a:latin typeface="-apple-system"/>
            </a:endParaRPr>
          </a:p>
          <a:p>
            <a:r>
              <a:rPr lang="en-GB" sz="2000"/>
              <a:t>three synthetic datasets for three popular rare diseases i.e. Sickle Cell Disease (SCD), Cystic Fibrosis (CF), and Duchenne Muscular Dystrophy (DMD)</a:t>
            </a:r>
          </a:p>
          <a:p>
            <a:r>
              <a:rPr lang="en-GB" sz="2000">
                <a:hlinkClick r:id="rId2"/>
              </a:rPr>
              <a:t>https://github.com/BIH-MI/synthetic-rd-data</a:t>
            </a:r>
            <a:r>
              <a:rPr lang="en-GB" sz="2000"/>
              <a:t> </a:t>
            </a:r>
            <a:endParaRPr lang="en-CY" sz="2000"/>
          </a:p>
        </p:txBody>
      </p:sp>
      <p:pic>
        <p:nvPicPr>
          <p:cNvPr id="5" name="Picture 4">
            <a:extLst>
              <a:ext uri="{FF2B5EF4-FFF2-40B4-BE49-F238E27FC236}">
                <a16:creationId xmlns:a16="http://schemas.microsoft.com/office/drawing/2014/main" id="{0D65CB4D-E6F4-EE1E-DB24-594553262077}"/>
              </a:ext>
            </a:extLst>
          </p:cNvPr>
          <p:cNvPicPr>
            <a:picLocks noChangeAspect="1"/>
          </p:cNvPicPr>
          <p:nvPr/>
        </p:nvPicPr>
        <p:blipFill>
          <a:blip r:embed="rId3"/>
          <a:stretch>
            <a:fillRect/>
          </a:stretch>
        </p:blipFill>
        <p:spPr>
          <a:xfrm>
            <a:off x="-35755" y="1690688"/>
            <a:ext cx="7139939" cy="4351338"/>
          </a:xfrm>
          <a:prstGeom prst="rect">
            <a:avLst/>
          </a:prstGeom>
        </p:spPr>
      </p:pic>
    </p:spTree>
    <p:extLst>
      <p:ext uri="{BB962C8B-B14F-4D97-AF65-F5344CB8AC3E}">
        <p14:creationId xmlns:p14="http://schemas.microsoft.com/office/powerpoint/2010/main" val="4247312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6FD1B-480B-2661-E895-2E0FAF4911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1BAC2-B8FD-EDC1-253A-37D6925E38ED}"/>
              </a:ext>
            </a:extLst>
          </p:cNvPr>
          <p:cNvSpPr>
            <a:spLocks noGrp="1"/>
          </p:cNvSpPr>
          <p:nvPr>
            <p:ph type="title"/>
          </p:nvPr>
        </p:nvSpPr>
        <p:spPr/>
        <p:txBody>
          <a:bodyPr/>
          <a:lstStyle/>
          <a:p>
            <a:r>
              <a:rPr lang="en-GB">
                <a:solidFill>
                  <a:srgbClr val="002060"/>
                </a:solidFill>
              </a:rPr>
              <a:t>Discord server for collaboration </a:t>
            </a:r>
          </a:p>
        </p:txBody>
      </p:sp>
      <p:sp>
        <p:nvSpPr>
          <p:cNvPr id="3" name="Content Placeholder 2">
            <a:extLst>
              <a:ext uri="{FF2B5EF4-FFF2-40B4-BE49-F238E27FC236}">
                <a16:creationId xmlns:a16="http://schemas.microsoft.com/office/drawing/2014/main" id="{7FAE751E-6808-5047-0A68-4604251F27F5}"/>
              </a:ext>
            </a:extLst>
          </p:cNvPr>
          <p:cNvSpPr>
            <a:spLocks noGrp="1"/>
          </p:cNvSpPr>
          <p:nvPr>
            <p:ph idx="1"/>
          </p:nvPr>
        </p:nvSpPr>
        <p:spPr>
          <a:xfrm>
            <a:off x="895350" y="1996580"/>
            <a:ext cx="7762875" cy="4045445"/>
          </a:xfrm>
        </p:spPr>
        <p:txBody>
          <a:bodyPr/>
          <a:lstStyle/>
          <a:p>
            <a:pPr marL="0" indent="0">
              <a:buNone/>
            </a:pPr>
            <a:r>
              <a:rPr lang="en-GB">
                <a:solidFill>
                  <a:srgbClr val="002060"/>
                </a:solidFill>
              </a:rPr>
              <a:t>All training school material will be posted on the Discord server:</a:t>
            </a:r>
          </a:p>
          <a:p>
            <a:pPr lvl="1"/>
            <a:r>
              <a:rPr lang="en-GB">
                <a:solidFill>
                  <a:srgbClr val="002060"/>
                </a:solidFill>
              </a:rPr>
              <a:t>Communication about the school and its schedule</a:t>
            </a:r>
          </a:p>
          <a:p>
            <a:pPr lvl="1"/>
            <a:r>
              <a:rPr lang="en-GB">
                <a:solidFill>
                  <a:srgbClr val="002060"/>
                </a:solidFill>
              </a:rPr>
              <a:t>Datasets</a:t>
            </a:r>
          </a:p>
          <a:p>
            <a:pPr lvl="1"/>
            <a:r>
              <a:rPr lang="en-GB">
                <a:solidFill>
                  <a:srgbClr val="002060"/>
                </a:solidFill>
              </a:rPr>
              <a:t>Links to tools presented during the lectures</a:t>
            </a:r>
          </a:p>
          <a:p>
            <a:pPr lvl="1"/>
            <a:r>
              <a:rPr lang="en-GB">
                <a:solidFill>
                  <a:srgbClr val="002060"/>
                </a:solidFill>
              </a:rPr>
              <a:t>Q&amp;A</a:t>
            </a:r>
          </a:p>
          <a:p>
            <a:pPr lvl="1"/>
            <a:r>
              <a:rPr lang="en-GB">
                <a:solidFill>
                  <a:srgbClr val="002060"/>
                </a:solidFill>
              </a:rPr>
              <a:t>Social activities</a:t>
            </a:r>
          </a:p>
        </p:txBody>
      </p:sp>
      <p:pic>
        <p:nvPicPr>
          <p:cNvPr id="5" name="Graphic 4" descr="Connections with solid fill">
            <a:extLst>
              <a:ext uri="{FF2B5EF4-FFF2-40B4-BE49-F238E27FC236}">
                <a16:creationId xmlns:a16="http://schemas.microsoft.com/office/drawing/2014/main" id="{8C6588D5-D638-634F-0162-7BEC84124F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91650" y="2371725"/>
            <a:ext cx="1905000" cy="1905000"/>
          </a:xfrm>
          <a:prstGeom prst="rect">
            <a:avLst/>
          </a:prstGeom>
        </p:spPr>
      </p:pic>
      <p:pic>
        <p:nvPicPr>
          <p:cNvPr id="6" name="Picture 5" descr="A qr code with a white background&#10;&#10;AI-generated content may be incorrect.">
            <a:extLst>
              <a:ext uri="{FF2B5EF4-FFF2-40B4-BE49-F238E27FC236}">
                <a16:creationId xmlns:a16="http://schemas.microsoft.com/office/drawing/2014/main" id="{26F4A4E0-F96F-73B5-3B2A-17154D91B96B}"/>
              </a:ext>
            </a:extLst>
          </p:cNvPr>
          <p:cNvPicPr>
            <a:picLocks noChangeAspect="1"/>
          </p:cNvPicPr>
          <p:nvPr/>
        </p:nvPicPr>
        <p:blipFill>
          <a:blip r:embed="rId4"/>
          <a:stretch>
            <a:fillRect/>
          </a:stretch>
        </p:blipFill>
        <p:spPr>
          <a:xfrm>
            <a:off x="10344150" y="154395"/>
            <a:ext cx="1747021" cy="1747021"/>
          </a:xfrm>
          <a:prstGeom prst="rect">
            <a:avLst/>
          </a:prstGeom>
        </p:spPr>
      </p:pic>
      <p:pic>
        <p:nvPicPr>
          <p:cNvPr id="7" name="Picture 6">
            <a:extLst>
              <a:ext uri="{FF2B5EF4-FFF2-40B4-BE49-F238E27FC236}">
                <a16:creationId xmlns:a16="http://schemas.microsoft.com/office/drawing/2014/main" id="{1473E121-7385-A316-D6FD-29A4887057AC}"/>
              </a:ext>
            </a:extLst>
          </p:cNvPr>
          <p:cNvPicPr>
            <a:picLocks noChangeAspect="1"/>
          </p:cNvPicPr>
          <p:nvPr/>
        </p:nvPicPr>
        <p:blipFill>
          <a:blip r:embed="rId5"/>
          <a:stretch>
            <a:fillRect/>
          </a:stretch>
        </p:blipFill>
        <p:spPr>
          <a:xfrm>
            <a:off x="9168357" y="1996581"/>
            <a:ext cx="2922814" cy="3439653"/>
          </a:xfrm>
          <a:prstGeom prst="rect">
            <a:avLst/>
          </a:prstGeom>
        </p:spPr>
      </p:pic>
    </p:spTree>
    <p:extLst>
      <p:ext uri="{BB962C8B-B14F-4D97-AF65-F5344CB8AC3E}">
        <p14:creationId xmlns:p14="http://schemas.microsoft.com/office/powerpoint/2010/main" val="3562879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6" name="Content Placeholder 5">
                <a:extLst>
                  <a:ext uri="{FF2B5EF4-FFF2-40B4-BE49-F238E27FC236}">
                    <a16:creationId xmlns:a16="http://schemas.microsoft.com/office/drawing/2014/main" id="{1D234FCE-1643-64D1-BE7C-0A8CC690A9FC}"/>
                  </a:ext>
                </a:extLst>
              </p:cNvPr>
              <p:cNvGraphicFramePr>
                <a:graphicFrameLocks noGrp="1"/>
              </p:cNvGraphicFramePr>
              <p:nvPr>
                <p:ph idx="1"/>
                <p:extLst>
                  <p:ext uri="{D42A27DB-BD31-4B8C-83A1-F6EECF244321}">
                    <p14:modId xmlns:p14="http://schemas.microsoft.com/office/powerpoint/2010/main" val="522288153"/>
                  </p:ext>
                </p:extLst>
              </p:nvPr>
            </p:nvGraphicFramePr>
            <p:xfrm>
              <a:off x="838199" y="478302"/>
              <a:ext cx="11020865" cy="6063175"/>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6" name="Content Placeholder 5">
                <a:extLst>
                  <a:ext uri="{FF2B5EF4-FFF2-40B4-BE49-F238E27FC236}">
                    <a16:creationId xmlns:a16="http://schemas.microsoft.com/office/drawing/2014/main" id="{1D234FCE-1643-64D1-BE7C-0A8CC690A9FC}"/>
                  </a:ext>
                </a:extLst>
              </p:cNvPr>
              <p:cNvPicPr>
                <a:picLocks noGrp="1" noRot="1" noChangeAspect="1" noMove="1" noResize="1" noEditPoints="1" noAdjustHandles="1" noChangeArrowheads="1" noChangeShapeType="1"/>
              </p:cNvPicPr>
              <p:nvPr/>
            </p:nvPicPr>
            <p:blipFill>
              <a:blip r:embed="rId3"/>
              <a:stretch>
                <a:fillRect/>
              </a:stretch>
            </p:blipFill>
            <p:spPr>
              <a:xfrm>
                <a:off x="838199" y="478302"/>
                <a:ext cx="11020865" cy="6063175"/>
              </a:xfrm>
              <a:prstGeom prst="rect">
                <a:avLst/>
              </a:prstGeom>
            </p:spPr>
          </p:pic>
        </mc:Fallback>
      </mc:AlternateContent>
    </p:spTree>
    <p:extLst>
      <p:ext uri="{BB962C8B-B14F-4D97-AF65-F5344CB8AC3E}">
        <p14:creationId xmlns:p14="http://schemas.microsoft.com/office/powerpoint/2010/main" val="9050346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Question marks in a line and one question mark is lit">
            <a:extLst>
              <a:ext uri="{FF2B5EF4-FFF2-40B4-BE49-F238E27FC236}">
                <a16:creationId xmlns:a16="http://schemas.microsoft.com/office/drawing/2014/main" id="{F3C02F00-FF07-10A5-98C3-3AB5C0D97DEF}"/>
              </a:ext>
            </a:extLst>
          </p:cNvPr>
          <p:cNvPicPr>
            <a:picLocks noChangeAspect="1"/>
          </p:cNvPicPr>
          <p:nvPr/>
        </p:nvPicPr>
        <p:blipFill>
          <a:blip r:embed="rId2">
            <a:alphaModFix amt="60000"/>
          </a:blip>
          <a:srcRect t="2056" b="13674"/>
          <a:stretch/>
        </p:blipFill>
        <p:spPr>
          <a:xfrm>
            <a:off x="-1" y="10"/>
            <a:ext cx="12192001" cy="6857990"/>
          </a:xfrm>
          <a:prstGeom prst="rect">
            <a:avLst/>
          </a:prstGeom>
        </p:spPr>
      </p:pic>
      <p:sp>
        <p:nvSpPr>
          <p:cNvPr id="2" name="Title 1">
            <a:extLst>
              <a:ext uri="{FF2B5EF4-FFF2-40B4-BE49-F238E27FC236}">
                <a16:creationId xmlns:a16="http://schemas.microsoft.com/office/drawing/2014/main" id="{BF6FD532-2815-2FF2-FF16-ACBE1163B5A6}"/>
              </a:ext>
            </a:extLst>
          </p:cNvPr>
          <p:cNvSpPr>
            <a:spLocks noGrp="1"/>
          </p:cNvSpPr>
          <p:nvPr>
            <p:ph type="title"/>
          </p:nvPr>
        </p:nvSpPr>
        <p:spPr>
          <a:xfrm>
            <a:off x="838200" y="914402"/>
            <a:ext cx="10515600" cy="2985923"/>
          </a:xfrm>
        </p:spPr>
        <p:txBody>
          <a:bodyPr vert="horz" lIns="91440" tIns="45720" rIns="91440" bIns="45720" rtlCol="0" anchor="b">
            <a:normAutofit/>
          </a:bodyPr>
          <a:lstStyle/>
          <a:p>
            <a:pPr algn="ctr"/>
            <a:r>
              <a:rPr lang="en-US" sz="5200">
                <a:solidFill>
                  <a:srgbClr val="FFFFFF"/>
                </a:solidFill>
              </a:rPr>
              <a:t>Questions?</a:t>
            </a:r>
          </a:p>
        </p:txBody>
      </p:sp>
    </p:spTree>
    <p:extLst>
      <p:ext uri="{BB962C8B-B14F-4D97-AF65-F5344CB8AC3E}">
        <p14:creationId xmlns:p14="http://schemas.microsoft.com/office/powerpoint/2010/main" val="3731355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2355-5CA7-4ACE-981C-4653EDD1C6A7}"/>
              </a:ext>
            </a:extLst>
          </p:cNvPr>
          <p:cNvSpPr>
            <a:spLocks noGrp="1"/>
          </p:cNvSpPr>
          <p:nvPr>
            <p:ph type="title"/>
          </p:nvPr>
        </p:nvSpPr>
        <p:spPr/>
        <p:txBody>
          <a:bodyPr/>
          <a:lstStyle/>
          <a:p>
            <a:r>
              <a:rPr lang="en-GB">
                <a:solidFill>
                  <a:srgbClr val="002060"/>
                </a:solidFill>
              </a:rPr>
              <a:t>Speaking of social activities… the dinner</a:t>
            </a:r>
          </a:p>
        </p:txBody>
      </p:sp>
      <p:sp>
        <p:nvSpPr>
          <p:cNvPr id="3" name="Content Placeholder 2">
            <a:extLst>
              <a:ext uri="{FF2B5EF4-FFF2-40B4-BE49-F238E27FC236}">
                <a16:creationId xmlns:a16="http://schemas.microsoft.com/office/drawing/2014/main" id="{50AF3753-51DA-4155-8730-4CBA6DF744F1}"/>
              </a:ext>
            </a:extLst>
          </p:cNvPr>
          <p:cNvSpPr>
            <a:spLocks noGrp="1"/>
          </p:cNvSpPr>
          <p:nvPr>
            <p:ph idx="1"/>
          </p:nvPr>
        </p:nvSpPr>
        <p:spPr>
          <a:xfrm>
            <a:off x="838200" y="3011424"/>
            <a:ext cx="6147816" cy="3165538"/>
          </a:xfrm>
        </p:spPr>
        <p:txBody>
          <a:bodyPr/>
          <a:lstStyle/>
          <a:p>
            <a:pPr marL="0" indent="0">
              <a:buNone/>
            </a:pPr>
            <a:r>
              <a:rPr lang="en-GB" i="0">
                <a:solidFill>
                  <a:srgbClr val="002060"/>
                </a:solidFill>
                <a:effectLst/>
                <a:latin typeface="Aptos" panose="02110004020202020204"/>
              </a:rPr>
              <a:t>Group dinner on </a:t>
            </a:r>
            <a:r>
              <a:rPr lang="en-GB" b="1" i="0">
                <a:solidFill>
                  <a:srgbClr val="002060"/>
                </a:solidFill>
                <a:effectLst/>
                <a:latin typeface="Aptos" panose="02110004020202020204"/>
              </a:rPr>
              <a:t>13th May at 7:00 PM</a:t>
            </a:r>
            <a:r>
              <a:rPr lang="en-GB" i="0">
                <a:solidFill>
                  <a:srgbClr val="002060"/>
                </a:solidFill>
                <a:effectLst/>
                <a:latin typeface="Aptos" panose="02110004020202020204"/>
              </a:rPr>
              <a:t> at "</a:t>
            </a:r>
            <a:r>
              <a:rPr lang="en-GB" i="0" err="1">
                <a:solidFill>
                  <a:srgbClr val="002060"/>
                </a:solidFill>
                <a:effectLst/>
                <a:latin typeface="Aptos" panose="02110004020202020204"/>
              </a:rPr>
              <a:t>Stou</a:t>
            </a:r>
            <a:r>
              <a:rPr lang="en-GB" i="0">
                <a:solidFill>
                  <a:srgbClr val="002060"/>
                </a:solidFill>
                <a:effectLst/>
                <a:latin typeface="Aptos" panose="02110004020202020204"/>
              </a:rPr>
              <a:t> </a:t>
            </a:r>
            <a:r>
              <a:rPr lang="en-GB" i="0" err="1">
                <a:solidFill>
                  <a:srgbClr val="002060"/>
                </a:solidFill>
                <a:effectLst/>
                <a:latin typeface="Aptos" panose="02110004020202020204"/>
              </a:rPr>
              <a:t>Rousha</a:t>
            </a:r>
            <a:r>
              <a:rPr lang="en-GB" i="0">
                <a:solidFill>
                  <a:srgbClr val="002060"/>
                </a:solidFill>
                <a:effectLst/>
                <a:latin typeface="Aptos" panose="02110004020202020204"/>
              </a:rPr>
              <a:t>" restaurant</a:t>
            </a:r>
          </a:p>
          <a:p>
            <a:pPr marL="0" indent="0">
              <a:buNone/>
            </a:pPr>
            <a:endParaRPr lang="en-GB" i="0">
              <a:solidFill>
                <a:srgbClr val="002060"/>
              </a:solidFill>
              <a:effectLst/>
              <a:latin typeface="Aptos" panose="02110004020202020204"/>
            </a:endParaRPr>
          </a:p>
        </p:txBody>
      </p:sp>
      <p:pic>
        <p:nvPicPr>
          <p:cNvPr id="1026" name="Picture 2" descr="Stou Roushia | in-cyprus.com">
            <a:extLst>
              <a:ext uri="{FF2B5EF4-FFF2-40B4-BE49-F238E27FC236}">
                <a16:creationId xmlns:a16="http://schemas.microsoft.com/office/drawing/2014/main" id="{85857C36-9036-43C2-A1A7-01A67BBCD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6533" y="2180375"/>
            <a:ext cx="4610843" cy="30754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4B68792-6EAE-97D7-1FF1-195C0E86A3C0}"/>
              </a:ext>
            </a:extLst>
          </p:cNvPr>
          <p:cNvPicPr>
            <a:picLocks noChangeAspect="1"/>
          </p:cNvPicPr>
          <p:nvPr/>
        </p:nvPicPr>
        <p:blipFill>
          <a:blip r:embed="rId3"/>
          <a:stretch>
            <a:fillRect/>
          </a:stretch>
        </p:blipFill>
        <p:spPr>
          <a:xfrm>
            <a:off x="3068716" y="5521274"/>
            <a:ext cx="6563238" cy="921156"/>
          </a:xfrm>
          <a:prstGeom prst="rect">
            <a:avLst/>
          </a:prstGeom>
        </p:spPr>
      </p:pic>
    </p:spTree>
    <p:extLst>
      <p:ext uri="{BB962C8B-B14F-4D97-AF65-F5344CB8AC3E}">
        <p14:creationId xmlns:p14="http://schemas.microsoft.com/office/powerpoint/2010/main" val="598099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5AAF5A-B55B-1AF7-450A-6F12CD6F4AAD}"/>
              </a:ext>
            </a:extLst>
          </p:cNvPr>
          <p:cNvSpPr>
            <a:spLocks noGrp="1"/>
          </p:cNvSpPr>
          <p:nvPr>
            <p:ph type="title"/>
          </p:nvPr>
        </p:nvSpPr>
        <p:spPr>
          <a:xfrm>
            <a:off x="1245072" y="1289765"/>
            <a:ext cx="3651101" cy="4270963"/>
          </a:xfrm>
        </p:spPr>
        <p:txBody>
          <a:bodyPr anchor="ctr">
            <a:normAutofit/>
          </a:bodyPr>
          <a:lstStyle/>
          <a:p>
            <a:pPr algn="ctr"/>
            <a:r>
              <a:rPr lang="en-CY" sz="5600">
                <a:solidFill>
                  <a:srgbClr val="FFFFFF"/>
                </a:solidFill>
              </a:rPr>
              <a:t>Spread the word</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2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EB73A17B-C6E4-6C92-3157-81D02B15F8C4}"/>
              </a:ext>
            </a:extLst>
          </p:cNvPr>
          <p:cNvSpPr>
            <a:spLocks noGrp="1"/>
          </p:cNvSpPr>
          <p:nvPr>
            <p:ph idx="1"/>
          </p:nvPr>
        </p:nvSpPr>
        <p:spPr>
          <a:xfrm>
            <a:off x="6059424" y="518400"/>
            <a:ext cx="5632702" cy="5837949"/>
          </a:xfrm>
        </p:spPr>
        <p:txBody>
          <a:bodyPr anchor="ctr">
            <a:normAutofit/>
          </a:bodyPr>
          <a:lstStyle/>
          <a:p>
            <a:pPr marL="0" indent="0">
              <a:buNone/>
            </a:pPr>
            <a:r>
              <a:rPr lang="en-CY" sz="2000" b="1">
                <a:solidFill>
                  <a:schemeClr val="tx1">
                    <a:alpha val="80000"/>
                  </a:schemeClr>
                </a:solidFill>
              </a:rPr>
              <a:t>Share on Social Media</a:t>
            </a:r>
          </a:p>
          <a:p>
            <a:pPr marL="0" indent="0">
              <a:buNone/>
            </a:pPr>
            <a:endParaRPr lang="en-CY" sz="2000">
              <a:solidFill>
                <a:schemeClr val="tx1">
                  <a:alpha val="80000"/>
                </a:schemeClr>
              </a:solidFill>
            </a:endParaRPr>
          </a:p>
          <a:p>
            <a:pPr marL="0" indent="0">
              <a:buNone/>
            </a:pPr>
            <a:r>
              <a:rPr lang="en-CY" sz="2000">
                <a:solidFill>
                  <a:schemeClr val="tx1">
                    <a:alpha val="80000"/>
                  </a:schemeClr>
                </a:solidFill>
              </a:rPr>
              <a:t>Use hashtags: </a:t>
            </a:r>
            <a:r>
              <a:rPr lang="en-CY" sz="2000">
                <a:solidFill>
                  <a:srgbClr val="FF0000">
                    <a:alpha val="80000"/>
                  </a:srgbClr>
                </a:solidFill>
              </a:rPr>
              <a:t>#FAIRtraining #HELIOS #HemaFAIR</a:t>
            </a:r>
          </a:p>
          <a:p>
            <a:pPr marL="0" indent="0">
              <a:buNone/>
            </a:pPr>
            <a:endParaRPr lang="en-CY" sz="2000">
              <a:solidFill>
                <a:schemeClr val="tx1">
                  <a:alpha val="80000"/>
                </a:schemeClr>
              </a:solidFill>
            </a:endParaRPr>
          </a:p>
          <a:p>
            <a:pPr marL="0" indent="0">
              <a:buNone/>
            </a:pPr>
            <a:r>
              <a:rPr lang="en-CY" sz="2000">
                <a:solidFill>
                  <a:schemeClr val="tx1">
                    <a:alpha val="80000"/>
                  </a:schemeClr>
                </a:solidFill>
              </a:rPr>
              <a:t>Tag HELIOS and HemaFAIR in your post</a:t>
            </a:r>
          </a:p>
          <a:p>
            <a:r>
              <a:rPr lang="en-CY" sz="2000">
                <a:solidFill>
                  <a:schemeClr val="tx1">
                    <a:alpha val="80000"/>
                  </a:schemeClr>
                </a:solidFill>
              </a:rPr>
              <a:t>LinkedIn: HELIOS ACTION, HemaFAIR</a:t>
            </a:r>
          </a:p>
          <a:p>
            <a:r>
              <a:rPr lang="en-CY" sz="2000">
                <a:solidFill>
                  <a:schemeClr val="tx1">
                    <a:alpha val="80000"/>
                  </a:schemeClr>
                </a:solidFill>
              </a:rPr>
              <a:t>Twitter: @HELIOSACTION, @hemafair</a:t>
            </a:r>
          </a:p>
          <a:p>
            <a:r>
              <a:rPr lang="en-CY" sz="2000">
                <a:solidFill>
                  <a:schemeClr val="tx1">
                    <a:alpha val="80000"/>
                  </a:schemeClr>
                </a:solidFill>
              </a:rPr>
              <a:t>Facebook</a:t>
            </a:r>
          </a:p>
          <a:p>
            <a:r>
              <a:rPr lang="en-CY" sz="2000">
                <a:solidFill>
                  <a:schemeClr val="tx1">
                    <a:alpha val="80000"/>
                  </a:schemeClr>
                </a:solidFill>
              </a:rPr>
              <a:t>Instagram</a:t>
            </a:r>
          </a:p>
          <a:p>
            <a:pPr marL="0" indent="0">
              <a:buNone/>
            </a:pPr>
            <a:endParaRPr lang="en-CY" sz="2000">
              <a:solidFill>
                <a:schemeClr val="tx1">
                  <a:alpha val="80000"/>
                </a:schemeClr>
              </a:solidFill>
            </a:endParaRPr>
          </a:p>
          <a:p>
            <a:pPr marL="0" indent="0">
              <a:buNone/>
            </a:pPr>
            <a:r>
              <a:rPr lang="en-CY" sz="2000">
                <a:solidFill>
                  <a:schemeClr val="tx1">
                    <a:alpha val="80000"/>
                  </a:schemeClr>
                </a:solidFill>
              </a:rPr>
              <a:t>Tag the COST Association</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28" name="Straight Connector 2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334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25F2-0C67-1FAC-B6C5-FB92516BE5D1}"/>
              </a:ext>
            </a:extLst>
          </p:cNvPr>
          <p:cNvSpPr>
            <a:spLocks noGrp="1"/>
          </p:cNvSpPr>
          <p:nvPr>
            <p:ph type="ctrTitle"/>
          </p:nvPr>
        </p:nvSpPr>
        <p:spPr>
          <a:xfrm>
            <a:off x="1975104" y="2048955"/>
            <a:ext cx="9144000" cy="2387600"/>
          </a:xfrm>
        </p:spPr>
        <p:txBody>
          <a:bodyPr vert="horz" lIns="91440" tIns="45720" rIns="91440" bIns="45720" rtlCol="0" anchor="ctr">
            <a:normAutofit/>
          </a:bodyPr>
          <a:lstStyle/>
          <a:p>
            <a:pPr algn="ctr"/>
            <a:r>
              <a:rPr lang="en-US" kern="1200">
                <a:solidFill>
                  <a:schemeClr val="tx1"/>
                </a:solidFill>
                <a:latin typeface="+mj-lt"/>
                <a:ea typeface="+mj-ea"/>
                <a:cs typeface="+mj-cs"/>
              </a:rPr>
              <a:t>Introduction to HELIOS and </a:t>
            </a:r>
            <a:r>
              <a:rPr lang="en-US" kern="1200" err="1">
                <a:solidFill>
                  <a:schemeClr val="tx1"/>
                </a:solidFill>
                <a:latin typeface="+mj-lt"/>
                <a:ea typeface="+mj-ea"/>
                <a:cs typeface="+mj-cs"/>
              </a:rPr>
              <a:t>HemaFAIR</a:t>
            </a:r>
            <a:endParaRPr lang="en-US" kern="1200">
              <a:solidFill>
                <a:schemeClr val="tx1"/>
              </a:solidFill>
              <a:latin typeface="+mj-lt"/>
              <a:ea typeface="+mj-ea"/>
              <a:cs typeface="+mj-cs"/>
            </a:endParaRPr>
          </a:p>
        </p:txBody>
      </p:sp>
    </p:spTree>
    <p:extLst>
      <p:ext uri="{BB962C8B-B14F-4D97-AF65-F5344CB8AC3E}">
        <p14:creationId xmlns:p14="http://schemas.microsoft.com/office/powerpoint/2010/main" val="1013198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55EA1-1095-4771-8BA6-2533208A1052}"/>
              </a:ext>
            </a:extLst>
          </p:cNvPr>
          <p:cNvPicPr>
            <a:picLocks noChangeAspect="1"/>
          </p:cNvPicPr>
          <p:nvPr/>
        </p:nvPicPr>
        <p:blipFill>
          <a:blip r:embed="rId3"/>
          <a:stretch>
            <a:fillRect/>
          </a:stretch>
        </p:blipFill>
        <p:spPr>
          <a:xfrm>
            <a:off x="4072431" y="-73740"/>
            <a:ext cx="4047138" cy="4047138"/>
          </a:xfrm>
          <a:prstGeom prst="rect">
            <a:avLst/>
          </a:prstGeom>
        </p:spPr>
      </p:pic>
      <p:graphicFrame>
        <p:nvGraphicFramePr>
          <p:cNvPr id="4" name="Diagram 3">
            <a:extLst>
              <a:ext uri="{FF2B5EF4-FFF2-40B4-BE49-F238E27FC236}">
                <a16:creationId xmlns:a16="http://schemas.microsoft.com/office/drawing/2014/main" id="{E5CD402B-E0F8-A1ED-BD0A-D87EFBB35F8A}"/>
              </a:ext>
            </a:extLst>
          </p:cNvPr>
          <p:cNvGraphicFramePr/>
          <p:nvPr/>
        </p:nvGraphicFramePr>
        <p:xfrm>
          <a:off x="838200" y="3453980"/>
          <a:ext cx="10515600" cy="1325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a:extLst>
              <a:ext uri="{FF2B5EF4-FFF2-40B4-BE49-F238E27FC236}">
                <a16:creationId xmlns:a16="http://schemas.microsoft.com/office/drawing/2014/main" id="{738548C7-ABCC-68E9-203B-2A4F0E29F064}"/>
              </a:ext>
            </a:extLst>
          </p:cNvPr>
          <p:cNvPicPr>
            <a:picLocks noChangeAspect="1"/>
          </p:cNvPicPr>
          <p:nvPr/>
        </p:nvPicPr>
        <p:blipFill>
          <a:blip r:embed="rId9"/>
          <a:stretch>
            <a:fillRect/>
          </a:stretch>
        </p:blipFill>
        <p:spPr>
          <a:xfrm>
            <a:off x="838201" y="4959425"/>
            <a:ext cx="10515600" cy="1789462"/>
          </a:xfrm>
          <a:prstGeom prst="rect">
            <a:avLst/>
          </a:prstGeom>
        </p:spPr>
      </p:pic>
      <p:sp>
        <p:nvSpPr>
          <p:cNvPr id="3" name="TextBox 2">
            <a:extLst>
              <a:ext uri="{FF2B5EF4-FFF2-40B4-BE49-F238E27FC236}">
                <a16:creationId xmlns:a16="http://schemas.microsoft.com/office/drawing/2014/main" id="{49592EF3-C425-AD0F-AEB4-60E82F661D9E}"/>
              </a:ext>
            </a:extLst>
          </p:cNvPr>
          <p:cNvSpPr txBox="1"/>
          <p:nvPr/>
        </p:nvSpPr>
        <p:spPr>
          <a:xfrm>
            <a:off x="5636302" y="5899126"/>
            <a:ext cx="719528" cy="4616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Y" sz="2400">
                <a:solidFill>
                  <a:prstClr val="black"/>
                </a:solidFill>
                <a:latin typeface="Calibri" panose="020F0502020204030204"/>
              </a:rPr>
              <a:t>225</a:t>
            </a:r>
            <a:endParaRPr kumimoji="0" lang="en-CY"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1DB5C05-DC5C-F7BE-626C-38303DF9E62A}"/>
              </a:ext>
            </a:extLst>
          </p:cNvPr>
          <p:cNvSpPr txBox="1"/>
          <p:nvPr/>
        </p:nvSpPr>
        <p:spPr>
          <a:xfrm>
            <a:off x="3352903" y="5899125"/>
            <a:ext cx="719528" cy="461665"/>
          </a:xfrm>
          <a:prstGeom prst="rect">
            <a:avLst/>
          </a:prstGeom>
          <a:solidFill>
            <a:schemeClr val="bg1"/>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CY" sz="2400" b="0" i="0" u="none" strike="noStrike" kern="1200" cap="none" spc="0" normalizeH="0" baseline="0" noProof="0">
                <a:ln>
                  <a:noFill/>
                </a:ln>
                <a:solidFill>
                  <a:prstClr val="black"/>
                </a:solidFill>
                <a:effectLst/>
                <a:uLnTx/>
                <a:uFillTx/>
                <a:latin typeface="Calibri" panose="020F0502020204030204"/>
                <a:ea typeface="+mn-ea"/>
                <a:cs typeface="+mn-cs"/>
              </a:rPr>
              <a:t>34</a:t>
            </a:r>
          </a:p>
        </p:txBody>
      </p:sp>
    </p:spTree>
    <p:extLst>
      <p:ext uri="{BB962C8B-B14F-4D97-AF65-F5344CB8AC3E}">
        <p14:creationId xmlns:p14="http://schemas.microsoft.com/office/powerpoint/2010/main" val="34411660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juj7ey8tmbp462du1tjnsewzmst7o3"/>
</p:tagLst>
</file>

<file path=ppt/tags/tag2.xml><?xml version="1.0" encoding="utf-8"?>
<p:tagLst xmlns:a="http://schemas.openxmlformats.org/drawingml/2006/main" xmlns:r="http://schemas.openxmlformats.org/officeDocument/2006/relationships" xmlns:p="http://schemas.openxmlformats.org/presentationml/2006/main">
  <p:tag name="TIMING" val="|15.9|16.7|17.1"/>
</p:tagLst>
</file>

<file path=ppt/tags/tag3.xml><?xml version="1.0" encoding="utf-8"?>
<p:tagLst xmlns:a="http://schemas.openxmlformats.org/drawingml/2006/main" xmlns:r="http://schemas.openxmlformats.org/officeDocument/2006/relationships" xmlns:p="http://schemas.openxmlformats.org/presentationml/2006/main">
  <p:tag name="TIMING" val="|11"/>
</p:tagLst>
</file>

<file path=ppt/tags/tag4.xml><?xml version="1.0" encoding="utf-8"?>
<p:tagLst xmlns:a="http://schemas.openxmlformats.org/drawingml/2006/main" xmlns:r="http://schemas.openxmlformats.org/officeDocument/2006/relationships" xmlns:p="http://schemas.openxmlformats.org/presentationml/2006/main">
  <p:tag name="TIMING" val="|59.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6.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12.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113.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133.png"/></Relationships>
</file>

<file path=ppt/webextensions/webextension1.xml><?xml version="1.0" encoding="utf-8"?>
<we:webextension xmlns:we="http://schemas.microsoft.com/office/webextensions/webextension/2010/11" id="{69F84A5B-D74D-2242-B2BA-F159963BEFA4}">
  <we:reference id="wa104379261" version="4.3.0.0" store="en-US" storeType="OMEX"/>
  <we:alternateReferences>
    <we:reference id="WA104379261" version="4.3.0.0" store="" storeType="OMEX"/>
  </we:alternateReferences>
  <we:properties>
    <we:property name="MENTIMETER_QUESTION_ID_KEY" value="&quot;vub1h3dnrokq&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A41194D8-F2E4-7545-B855-16D4E27A8920}">
  <we:reference id="wa104379261" version="4.3.0.0" store="en-US" storeType="OMEX"/>
  <we:alternateReferences>
    <we:reference id="WA104379261" version="4.3.0.0" store="" storeType="OMEX"/>
  </we:alternateReferences>
  <we:properties>
    <we:property name="MENTIMETER_QUESTION_ID_KEY" value="&quot;1w3rwb3rs8zf&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0983C16F-707A-3142-B53C-0CB4C7513E8F}">
  <we:reference id="wa104379261" version="4.3.0.0" store="en-US" storeType="OMEX"/>
  <we:alternateReferences>
    <we:reference id="WA104379261" version="4.3.0.0" store="" storeType="OMEX"/>
  </we:alternateReferences>
  <we:properties>
    <we:property name="MENTIMETER_QUESTION_ID_KEY" value="&quot;vro7mxvt16m9&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20948DAA-71E1-FC47-BB0F-6994C2769684}">
  <we:reference id="wa104379261" version="4.3.0.0" store="en-US" storeType="OMEX"/>
  <we:alternateReferences>
    <we:reference id="WA104379261" version="4.3.0.0" store="" storeType="OMEX"/>
  </we:alternateReferences>
  <we:properties>
    <we:property name="MENTIMETER_QUESTION_ID_KEY" value="&quot;f3uwhxycnywk&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2A86BBCF103844A873C2060FAC2A13" ma:contentTypeVersion="13" ma:contentTypeDescription="Create a new document." ma:contentTypeScope="" ma:versionID="15758fcdc67ca18dbc19feb6414d5e61">
  <xsd:schema xmlns:xsd="http://www.w3.org/2001/XMLSchema" xmlns:xs="http://www.w3.org/2001/XMLSchema" xmlns:p="http://schemas.microsoft.com/office/2006/metadata/properties" xmlns:ns2="020b2142-3b6a-4d77-a980-72bc25c55dc4" xmlns:ns3="eea07c24-2f23-412b-a96f-80c6c642b106" targetNamespace="http://schemas.microsoft.com/office/2006/metadata/properties" ma:root="true" ma:fieldsID="c71680c88e077293c190616b32bb1559" ns2:_="" ns3:_="">
    <xsd:import namespace="020b2142-3b6a-4d77-a980-72bc25c55dc4"/>
    <xsd:import namespace="eea07c24-2f23-412b-a96f-80c6c642b10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0b2142-3b6a-4d77-a980-72bc25c55d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3caeb29-ee94-4090-b73b-ed25d3746aa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ea07c24-2f23-412b-a96f-80c6c642b10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1befcfd-0e69-47a0-b8e7-82519679f2e0}" ma:internalName="TaxCatchAll" ma:showField="CatchAllData" ma:web="eea07c24-2f23-412b-a96f-80c6c642b1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ea07c24-2f23-412b-a96f-80c6c642b106" xsi:nil="true"/>
    <lcf76f155ced4ddcb4097134ff3c332f xmlns="020b2142-3b6a-4d77-a980-72bc25c55dc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2CA0DE-5559-479B-AD79-E7E29EE4F673}">
  <ds:schemaRefs>
    <ds:schemaRef ds:uri="020b2142-3b6a-4d77-a980-72bc25c55dc4"/>
    <ds:schemaRef ds:uri="eea07c24-2f23-412b-a96f-80c6c642b1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72DA228-783B-4859-A0DB-4CEC88FD445A}">
  <ds:schemaRefs>
    <ds:schemaRef ds:uri="020b2142-3b6a-4d77-a980-72bc25c55dc4"/>
    <ds:schemaRef ds:uri="eea07c24-2f23-412b-a96f-80c6c642b1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143C25F-B077-42AA-90AC-2639145539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2015</Words>
  <Application>Microsoft Macintosh PowerPoint</Application>
  <PresentationFormat>Widescreen</PresentationFormat>
  <Paragraphs>283</Paragraphs>
  <Slides>51</Slides>
  <Notes>6</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51</vt:i4>
      </vt:variant>
    </vt:vector>
  </HeadingPairs>
  <TitlesOfParts>
    <vt:vector size="68" baseType="lpstr">
      <vt:lpstr>-apple-system</vt:lpstr>
      <vt:lpstr>Aptos</vt:lpstr>
      <vt:lpstr>Aptos Display</vt:lpstr>
      <vt:lpstr>Arial</vt:lpstr>
      <vt:lpstr>Cabin</vt:lpstr>
      <vt:lpstr>Calibri</vt:lpstr>
      <vt:lpstr>Calibri Light</vt:lpstr>
      <vt:lpstr>Canva Sans</vt:lpstr>
      <vt:lpstr>Canva Sans Bold</vt:lpstr>
      <vt:lpstr>Montserrat</vt:lpstr>
      <vt:lpstr>pf futura neu</vt:lpstr>
      <vt:lpstr>Playfair Display</vt:lpstr>
      <vt:lpstr>Poppins</vt:lpstr>
      <vt:lpstr>Poppins Bold</vt:lpstr>
      <vt:lpstr>Times New Roman</vt:lpstr>
      <vt:lpstr>Office Theme</vt:lpstr>
      <vt:lpstr>1_Office Theme</vt:lpstr>
      <vt:lpstr>FAIR Principles Training School </vt:lpstr>
      <vt:lpstr>PowerPoint Presentation</vt:lpstr>
      <vt:lpstr>Some logistics…</vt:lpstr>
      <vt:lpstr>Discord server for collaboration </vt:lpstr>
      <vt:lpstr>Discord server for collaboration </vt:lpstr>
      <vt:lpstr>Speaking of social activities… the dinner</vt:lpstr>
      <vt:lpstr>Spread the word</vt:lpstr>
      <vt:lpstr>Introduction to HELIOS and HemaFAIR</vt:lpstr>
      <vt:lpstr>PowerPoint Presentation</vt:lpstr>
      <vt:lpstr>Haemoglobinopathies in European Liaison of Medicine and Science (HELIOS)</vt:lpstr>
      <vt:lpstr>PowerPoint Presentation</vt:lpstr>
      <vt:lpstr>PowerPoint Presentation</vt:lpstr>
      <vt:lpstr>PowerPoint Presentation</vt:lpstr>
      <vt:lpstr>PowerPoint Presentation</vt:lpstr>
      <vt:lpstr>Action challenge</vt:lpstr>
      <vt:lpstr>HELIOS objectives</vt:lpstr>
      <vt:lpstr>HELIOS Working Groups</vt:lpstr>
      <vt:lpstr>PowerPoint Presentation</vt:lpstr>
      <vt:lpstr>PowerPoint Presentation</vt:lpstr>
      <vt:lpstr>Invited Speaker Series</vt:lpstr>
      <vt:lpstr>FAIR Principles Webinars </vt:lpstr>
      <vt:lpstr>PowerPoint Presentation</vt:lpstr>
      <vt:lpstr>PowerPoint Presentation</vt:lpstr>
      <vt:lpstr>PowerPoint Presentation</vt:lpstr>
      <vt:lpstr>HemaFAIR Overview</vt:lpstr>
      <vt:lpstr>Primary objective</vt:lpstr>
      <vt:lpstr>HemaFAIR use case</vt:lpstr>
      <vt:lpstr>INHERENT </vt:lpstr>
      <vt:lpstr>Take home messages</vt:lpstr>
      <vt:lpstr>Introduction to the course</vt:lpstr>
      <vt:lpstr>PowerPoint Presentation</vt:lpstr>
      <vt:lpstr>The learning objectives of the training school </vt:lpstr>
      <vt:lpstr>PowerPoint Presentation</vt:lpstr>
      <vt:lpstr>Assessing Understanding and Implementation of FAIR Data Principles in Research Practices</vt:lpstr>
      <vt:lpstr>Brief overview of selected datasets</vt:lpstr>
      <vt:lpstr>Dataset 1 – Common Data Elements (CDEs)</vt:lpstr>
      <vt:lpstr>Dataset 1 – Common Data Elements (CDEs)</vt:lpstr>
      <vt:lpstr>Dataset 2 – INHERENT and patient registries for hemoglobinopathies </vt:lpstr>
      <vt:lpstr>Dataset 2 – INHERENT and patient registries for hemoglobinopathies </vt:lpstr>
      <vt:lpstr>Dataset 3 – The ITHANET community portal</vt:lpstr>
      <vt:lpstr>IthaMaps – Epidemiological dataset </vt:lpstr>
      <vt:lpstr>PowerPoint Presentation</vt:lpstr>
      <vt:lpstr>PowerPoint Presentation</vt:lpstr>
      <vt:lpstr>IthaGenes – Genetics dataset</vt:lpstr>
      <vt:lpstr>IthaGenes – Genetics dataset</vt:lpstr>
      <vt:lpstr>IthaPhen – genotype/phenotype dataset</vt:lpstr>
      <vt:lpstr>Phenotypic parameters</vt:lpstr>
      <vt:lpstr>Dataset 4 – Patient registry on Acute Myeloid Leukemia </vt:lpstr>
      <vt:lpstr>Dataset 5 – Synthetic Datasets for Software Development in Rare Disease Research</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Petros Kountouris</dc:creator>
  <cp:lastModifiedBy>Petros Kountouris</cp:lastModifiedBy>
  <cp:revision>1</cp:revision>
  <dcterms:created xsi:type="dcterms:W3CDTF">2025-05-11T08:17:45Z</dcterms:created>
  <dcterms:modified xsi:type="dcterms:W3CDTF">2025-05-13T11:52:59Z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0x0101005E2A86BBCF103844A873C2060FAC2A13</vt:lpwstr>
  </property>
  <property fmtid="{D5CDD505-2E9C-101B-9397-08002B2CF9AE}" pid="3" name="MediaServiceImageTags">
    <vt:lpwstr/>
  </property>
</Properties>
</file>